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71" r:id="rId11"/>
    <p:sldId id="269" r:id="rId12"/>
    <p:sldId id="272" r:id="rId13"/>
    <p:sldId id="273" r:id="rId14"/>
    <p:sldId id="263" r:id="rId15"/>
    <p:sldId id="276" r:id="rId16"/>
    <p:sldId id="275" r:id="rId17"/>
    <p:sldId id="274" r:id="rId18"/>
    <p:sldId id="277" r:id="rId19"/>
    <p:sldId id="265" r:id="rId2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" initials="k" lastIdx="2" clrIdx="0">
    <p:extLst>
      <p:ext uri="{19B8F6BF-5375-455C-9EA6-DF929625EA0E}">
        <p15:presenceInfo xmlns:p15="http://schemas.microsoft.com/office/powerpoint/2012/main" userId="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 smtClean="0"/>
              <a:t>Shafiya</a:t>
            </a:r>
            <a:r>
              <a:rPr lang="en-US" sz="2400" dirty="0" smtClean="0"/>
              <a:t> </a:t>
            </a:r>
            <a:r>
              <a:rPr lang="en-US" sz="2400" dirty="0" err="1" smtClean="0"/>
              <a:t>Sarwath</a:t>
            </a:r>
            <a:r>
              <a:rPr lang="en-US" sz="2400" dirty="0" smtClean="0"/>
              <a:t> </a:t>
            </a:r>
            <a:r>
              <a:rPr lang="en-US" sz="2400" dirty="0" err="1" smtClean="0"/>
              <a:t>Kounain</a:t>
            </a:r>
            <a:r>
              <a:rPr lang="en-US" sz="2400" dirty="0" smtClean="0"/>
              <a:t> H.I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astvu37537524u18004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 smtClean="0"/>
              <a:t>Bsc</a:t>
            </a:r>
            <a:r>
              <a:rPr lang="en-US" sz="2400" dirty="0" smtClean="0"/>
              <a:t>. Computer Science </a:t>
            </a:r>
            <a:endParaRPr lang="en-US" sz="2400" dirty="0"/>
          </a:p>
          <a:p>
            <a:r>
              <a:rPr lang="en-US" sz="2400" dirty="0"/>
              <a:t>COLLEGE: COLLEGE/ </a:t>
            </a:r>
            <a:r>
              <a:rPr lang="en-US" sz="2400" dirty="0" smtClean="0"/>
              <a:t>UNIVERSITY : TAW College, </a:t>
            </a:r>
            <a:r>
              <a:rPr lang="en-US" sz="2400" dirty="0" err="1" smtClean="0"/>
              <a:t>Thiruvalluvar</a:t>
            </a:r>
            <a:r>
              <a:rPr lang="en-US" sz="2400" dirty="0" smtClean="0"/>
              <a:t> University.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38200" y="1219200"/>
            <a:ext cx="81343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Food Trends &amp; Culture Section</a:t>
            </a:r>
            <a:endParaRPr lang="en-GB" sz="2000" dirty="0"/>
          </a:p>
          <a:p>
            <a:pPr lvl="1"/>
            <a:r>
              <a:rPr lang="en-GB" sz="2000" dirty="0"/>
              <a:t>Highlighting global food trends (vegan, </a:t>
            </a:r>
            <a:r>
              <a:rPr lang="en-GB" sz="2000" dirty="0" err="1"/>
              <a:t>mocktails</a:t>
            </a:r>
            <a:r>
              <a:rPr lang="en-GB" sz="2000" dirty="0"/>
              <a:t>, street food, etc.).</a:t>
            </a:r>
          </a:p>
          <a:p>
            <a:pPr lvl="1"/>
            <a:r>
              <a:rPr lang="en-GB" sz="2000" dirty="0"/>
              <a:t>Badges like 🔥 “Trending” or 🍹 “Popular”.</a:t>
            </a:r>
          </a:p>
          <a:p>
            <a:r>
              <a:rPr lang="en-GB" sz="2000" b="1" dirty="0"/>
              <a:t>Recipe Reviews</a:t>
            </a:r>
            <a:endParaRPr lang="en-GB" sz="2000" dirty="0"/>
          </a:p>
          <a:p>
            <a:pPr lvl="1"/>
            <a:r>
              <a:rPr lang="en-GB" sz="2000" dirty="0"/>
              <a:t>Similar to reviews but focused on </a:t>
            </a:r>
            <a:r>
              <a:rPr lang="en-GB" sz="2000" b="1" dirty="0"/>
              <a:t>dishes</a:t>
            </a:r>
            <a:r>
              <a:rPr lang="en-GB" sz="2000" dirty="0"/>
              <a:t> instead of restaurants.</a:t>
            </a:r>
          </a:p>
          <a:p>
            <a:r>
              <a:rPr lang="en-GB" sz="2000" b="1" dirty="0"/>
              <a:t>Interactive Storytelling Section</a:t>
            </a:r>
            <a:r>
              <a:rPr lang="en-GB" sz="2000" dirty="0"/>
              <a:t> </a:t>
            </a:r>
            <a:r>
              <a:rPr lang="en-GB" sz="2000" i="1" dirty="0"/>
              <a:t>(optional enhancement)</a:t>
            </a:r>
            <a:endParaRPr lang="en-GB" sz="2000" dirty="0"/>
          </a:p>
          <a:p>
            <a:pPr lvl="1"/>
            <a:r>
              <a:rPr lang="en-GB" sz="2000" dirty="0"/>
              <a:t>Timeline or carousel showing food journey/cultural exploration.</a:t>
            </a:r>
          </a:p>
          <a:p>
            <a:r>
              <a:rPr lang="en-GB" sz="2000" b="1" dirty="0"/>
              <a:t>Contact + Social Media</a:t>
            </a:r>
            <a:endParaRPr lang="en-GB" sz="2000" dirty="0"/>
          </a:p>
          <a:p>
            <a:pPr lvl="1"/>
            <a:r>
              <a:rPr lang="en-GB" sz="2000" dirty="0"/>
              <a:t>Contact form.</a:t>
            </a:r>
          </a:p>
          <a:p>
            <a:pPr lvl="1"/>
            <a:r>
              <a:rPr lang="en-GB" sz="2000" dirty="0"/>
              <a:t>Social media icons (Instagram, YouTube, Twitter).</a:t>
            </a:r>
          </a:p>
          <a:p>
            <a:r>
              <a:rPr lang="en-GB" sz="2000" b="1" dirty="0"/>
              <a:t>Footer</a:t>
            </a:r>
            <a:endParaRPr lang="en-GB" sz="2000" dirty="0"/>
          </a:p>
          <a:p>
            <a:r>
              <a:rPr lang="en-GB" sz="2000" dirty="0"/>
              <a:t>Copyright + credits.</a:t>
            </a:r>
          </a:p>
          <a:p>
            <a:r>
              <a:rPr lang="en-GB" sz="2000" dirty="0"/>
              <a:t>Consistent branding </a:t>
            </a:r>
            <a:r>
              <a:rPr lang="en-GB" sz="2000" dirty="0" smtClean="0"/>
              <a:t>( </a:t>
            </a:r>
            <a:r>
              <a:rPr lang="en-GB" sz="2000" dirty="0" err="1"/>
              <a:t>Flavors</a:t>
            </a:r>
            <a:r>
              <a:rPr lang="en-GB" sz="2000" dirty="0"/>
              <a:t> </a:t>
            </a:r>
            <a:r>
              <a:rPr lang="en-GB" sz="2000" dirty="0" smtClean="0"/>
              <a:t>Unfolded ).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3367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151350"/>
            <a:ext cx="10210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Key Features</a:t>
            </a:r>
          </a:p>
          <a:p>
            <a:r>
              <a:rPr lang="en-GB" b="1" dirty="0"/>
              <a:t>Hero Section with Navigation</a:t>
            </a:r>
            <a:endParaRPr lang="en-GB" dirty="0"/>
          </a:p>
          <a:p>
            <a:pPr lvl="1"/>
            <a:r>
              <a:rPr lang="en-GB" dirty="0"/>
              <a:t>Eye-catching </a:t>
            </a:r>
            <a:r>
              <a:rPr lang="en-GB" dirty="0" err="1"/>
              <a:t>fullscreen</a:t>
            </a:r>
            <a:r>
              <a:rPr lang="en-GB" dirty="0"/>
              <a:t> header with background food image.</a:t>
            </a:r>
          </a:p>
          <a:p>
            <a:pPr lvl="1"/>
            <a:r>
              <a:rPr lang="en-GB" dirty="0"/>
              <a:t>Smooth-scroll navigation menu for quick access to sections.</a:t>
            </a:r>
          </a:p>
          <a:p>
            <a:r>
              <a:rPr lang="en-GB" b="1" dirty="0"/>
              <a:t>Profile / About Me Section</a:t>
            </a:r>
            <a:endParaRPr lang="en-GB" dirty="0"/>
          </a:p>
          <a:p>
            <a:pPr lvl="1"/>
            <a:r>
              <a:rPr lang="en-GB" dirty="0"/>
              <a:t>Food critic’s photo + short biography.</a:t>
            </a:r>
          </a:p>
          <a:p>
            <a:pPr lvl="1"/>
            <a:r>
              <a:rPr lang="en-GB" dirty="0"/>
              <a:t>Highlights of expertise, passion, and background.</a:t>
            </a:r>
          </a:p>
          <a:p>
            <a:r>
              <a:rPr lang="en-GB" b="1" dirty="0"/>
              <a:t>Written Reviews</a:t>
            </a:r>
            <a:endParaRPr lang="en-GB" dirty="0"/>
          </a:p>
          <a:p>
            <a:pPr lvl="1"/>
            <a:r>
              <a:rPr lang="en-GB" dirty="0"/>
              <a:t>Grid-based restaurant/cuisine reviews.</a:t>
            </a:r>
          </a:p>
          <a:p>
            <a:pPr lvl="1"/>
            <a:r>
              <a:rPr lang="en-GB" dirty="0"/>
              <a:t>Star rating system ⭐⭐⭐⭐⭐ for quick evaluation.</a:t>
            </a:r>
          </a:p>
          <a:p>
            <a:r>
              <a:rPr lang="en-GB" b="1" dirty="0"/>
              <a:t>Video Reviews</a:t>
            </a:r>
            <a:endParaRPr lang="en-GB" dirty="0"/>
          </a:p>
          <a:p>
            <a:pPr lvl="1"/>
            <a:r>
              <a:rPr lang="en-GB" dirty="0"/>
              <a:t>Embedded YouTube videos for immersive storytelling.</a:t>
            </a:r>
          </a:p>
          <a:p>
            <a:pPr lvl="1"/>
            <a:r>
              <a:rPr lang="en-GB" dirty="0"/>
              <a:t>Responsive player that adapts to laptop and mobile screens.</a:t>
            </a:r>
          </a:p>
          <a:p>
            <a:r>
              <a:rPr lang="en-GB" b="1" dirty="0"/>
              <a:t>Food Photography Gallery</a:t>
            </a:r>
            <a:endParaRPr lang="en-GB" dirty="0"/>
          </a:p>
          <a:p>
            <a:pPr lvl="1"/>
            <a:r>
              <a:rPr lang="en-GB" dirty="0"/>
              <a:t>Interactive image grid with hover zoom effect.</a:t>
            </a:r>
          </a:p>
          <a:p>
            <a:pPr lvl="1"/>
            <a:r>
              <a:rPr lang="en-GB" dirty="0"/>
              <a:t>Curated food photography showcasing dishes &amp; culture.</a:t>
            </a:r>
          </a:p>
          <a:p>
            <a:r>
              <a:rPr lang="en-GB" b="1" dirty="0"/>
              <a:t>Podcasts Section</a:t>
            </a:r>
            <a:endParaRPr lang="en-GB" dirty="0"/>
          </a:p>
          <a:p>
            <a:pPr lvl="1"/>
            <a:r>
              <a:rPr lang="en-GB" dirty="0"/>
              <a:t>Audio players for listening to food-related podcasts.</a:t>
            </a:r>
          </a:p>
          <a:p>
            <a:pPr lvl="1"/>
            <a:r>
              <a:rPr lang="en-GB" dirty="0"/>
              <a:t>Play/pause and progress bar for ease of use.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914400" y="1188209"/>
            <a:ext cx="89916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Food Trends Section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cards with badges (🔥 Trending, 🍹 Popular).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Updates on global food movements.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Recipe Reviews</a:t>
            </a:r>
            <a:endParaRPr lang="en-GB" sz="2000" dirty="0"/>
          </a:p>
          <a:p>
            <a:pPr lvl="1"/>
            <a:r>
              <a:rPr lang="en-GB" sz="2000" dirty="0"/>
              <a:t>Detailed breakdown of dishes, taste, and preparation.</a:t>
            </a:r>
          </a:p>
          <a:p>
            <a:pPr lvl="1"/>
            <a:r>
              <a:rPr lang="en-GB" sz="2000" dirty="0"/>
              <a:t>Ratings and critic’s perspective.</a:t>
            </a:r>
          </a:p>
          <a:p>
            <a:r>
              <a:rPr lang="en-GB" sz="2000" b="1" dirty="0"/>
              <a:t>Contact Section</a:t>
            </a:r>
            <a:endParaRPr lang="en-GB" sz="2000" dirty="0"/>
          </a:p>
          <a:p>
            <a:pPr lvl="1"/>
            <a:r>
              <a:rPr lang="en-GB" sz="2000" dirty="0"/>
              <a:t>Contact form (Name, Email, Message).</a:t>
            </a:r>
          </a:p>
          <a:p>
            <a:pPr lvl="1"/>
            <a:r>
              <a:rPr lang="en-GB" sz="2000" dirty="0"/>
              <a:t>Social media links (Instagram 📸, YouTube 🎥, Podcasts 🎙️).</a:t>
            </a:r>
          </a:p>
          <a:p>
            <a:r>
              <a:rPr lang="en-GB" sz="2000" b="1" dirty="0"/>
              <a:t>Dark Mode Toggle 🌙 / ☀️</a:t>
            </a:r>
            <a:endParaRPr lang="en-GB" sz="2000" dirty="0"/>
          </a:p>
          <a:p>
            <a:pPr lvl="1"/>
            <a:r>
              <a:rPr lang="en-GB" sz="2000" dirty="0"/>
              <a:t>User-friendly theme switcher for better readability.</a:t>
            </a:r>
          </a:p>
          <a:p>
            <a:r>
              <a:rPr lang="en-GB" sz="2000" b="1" dirty="0"/>
              <a:t>Responsiveness</a:t>
            </a:r>
            <a:endParaRPr lang="en-GB" sz="2000" dirty="0"/>
          </a:p>
          <a:p>
            <a:pPr lvl="1"/>
            <a:r>
              <a:rPr lang="en-GB" sz="2000" dirty="0"/>
              <a:t>Mobile-friendly design with collapsible navigation.</a:t>
            </a:r>
          </a:p>
          <a:p>
            <a:pPr lvl="1"/>
            <a:r>
              <a:rPr lang="en-GB" sz="2000" dirty="0"/>
              <a:t>Grid layouts adapt to laptop, tablet, and phone screens.</a:t>
            </a:r>
          </a:p>
          <a:p>
            <a:r>
              <a:rPr lang="en-GB" sz="2000" b="1" dirty="0"/>
              <a:t>Animations &amp; Interactivity</a:t>
            </a:r>
            <a:endParaRPr lang="en-GB" sz="2000" dirty="0"/>
          </a:p>
          <a:p>
            <a:pPr lvl="1"/>
            <a:r>
              <a:rPr lang="en-GB" sz="2000" dirty="0"/>
              <a:t>Hover effects on cards &amp; images.</a:t>
            </a:r>
          </a:p>
          <a:p>
            <a:pPr lvl="1"/>
            <a:r>
              <a:rPr lang="en-GB" sz="2000" dirty="0"/>
              <a:t>Smooth scrolling and subtle transformations.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30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332" y="1295400"/>
            <a:ext cx="80076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/>
              <a:t>Functionality</a:t>
            </a:r>
          </a:p>
          <a:p>
            <a:r>
              <a:rPr lang="en-GB" sz="2400" b="1"/>
              <a:t>Navigation:</a:t>
            </a:r>
            <a:r>
              <a:rPr lang="en-GB" sz="2400"/>
              <a:t> Users can click menu links to jump to specific sections.</a:t>
            </a:r>
          </a:p>
          <a:p>
            <a:r>
              <a:rPr lang="en-GB" sz="2400" b="1"/>
              <a:t>Reviews &amp; Ratings:</a:t>
            </a:r>
            <a:r>
              <a:rPr lang="en-GB" sz="2400"/>
              <a:t> Displays critic’s food reviews with star ratings.</a:t>
            </a:r>
          </a:p>
          <a:p>
            <a:r>
              <a:rPr lang="en-GB" sz="2400" b="1"/>
              <a:t>Video Embeds:</a:t>
            </a:r>
            <a:r>
              <a:rPr lang="en-GB" sz="2400"/>
              <a:t> Plays external YouTube videos seamlessly.</a:t>
            </a:r>
          </a:p>
          <a:p>
            <a:r>
              <a:rPr lang="en-GB" sz="2400" b="1"/>
              <a:t>Audio Podcasts:</a:t>
            </a:r>
            <a:r>
              <a:rPr lang="en-GB" sz="2400"/>
              <a:t> Integrated HTML5 audio player for listening.</a:t>
            </a:r>
          </a:p>
          <a:p>
            <a:r>
              <a:rPr lang="en-GB" sz="2400" b="1"/>
              <a:t>Gallery Interaction:</a:t>
            </a:r>
            <a:r>
              <a:rPr lang="en-GB" sz="2400"/>
              <a:t> Users can explore high-quality food images.</a:t>
            </a:r>
          </a:p>
          <a:p>
            <a:r>
              <a:rPr lang="en-GB" sz="2400" b="1"/>
              <a:t>Contact Form:</a:t>
            </a:r>
            <a:r>
              <a:rPr lang="en-GB" sz="2400"/>
              <a:t> Collects user queries/messages.</a:t>
            </a:r>
          </a:p>
          <a:p>
            <a:r>
              <a:rPr lang="en-GB" sz="2400" b="1"/>
              <a:t>Dark Mode:</a:t>
            </a:r>
            <a:r>
              <a:rPr lang="en-GB" sz="2400"/>
              <a:t> Toggles between light/dark theme with one click.</a:t>
            </a:r>
          </a:p>
          <a:p>
            <a:r>
              <a:rPr lang="en-GB" sz="2400" b="1"/>
              <a:t>Responsive Layout:</a:t>
            </a:r>
            <a:r>
              <a:rPr lang="en-GB" sz="2400"/>
              <a:t> Adjusts to any screen size (desktop, tablet, mobile).</a:t>
            </a:r>
          </a:p>
        </p:txBody>
      </p:sp>
    </p:spTree>
    <p:extLst>
      <p:ext uri="{BB962C8B-B14F-4D97-AF65-F5344CB8AC3E}">
        <p14:creationId xmlns:p14="http://schemas.microsoft.com/office/powerpoint/2010/main" val="979266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78488"/>
            <a:ext cx="7812312" cy="51560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05" y="1462158"/>
            <a:ext cx="5257801" cy="41029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475" y="1511967"/>
            <a:ext cx="5215449" cy="404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03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31905"/>
            <a:ext cx="8686800" cy="485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79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52" y="1464813"/>
            <a:ext cx="9296400" cy="487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28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580206"/>
            <a:ext cx="8839200" cy="489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75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96401" y="975648"/>
            <a:ext cx="285750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1447800"/>
            <a:ext cx="6324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Food Critic Digital Portfolio serves as an </a:t>
            </a:r>
            <a:r>
              <a:rPr lang="en-GB" sz="2400" dirty="0" smtClean="0"/>
              <a:t>engaging </a:t>
            </a:r>
            <a:r>
              <a:rPr lang="en-GB" sz="2400" dirty="0"/>
              <a:t>platform to showcase culinary expertise </a:t>
            </a:r>
            <a:r>
              <a:rPr lang="en-GB" sz="2400" dirty="0" smtClean="0"/>
              <a:t>through </a:t>
            </a:r>
            <a:r>
              <a:rPr lang="en-GB" sz="2400" b="1" dirty="0"/>
              <a:t>reviews, photography, videos, food culture insights, and trends</a:t>
            </a:r>
            <a:r>
              <a:rPr lang="en-GB" sz="2400" dirty="0"/>
              <a:t>. With a clean, responsive design and interactive features, it combines storytelling with technology to create a professional digital identity. This portfolio not only enhances credibility but also connects with food enthusiasts, brands, and media, making it a powerful tool for both </a:t>
            </a:r>
            <a:r>
              <a:rPr lang="en-GB" sz="2400" b="1" dirty="0"/>
              <a:t>personal branding and audience engagement</a:t>
            </a:r>
            <a:r>
              <a:rPr lang="en-GB" sz="24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Rectangle 22"/>
          <p:cNvSpPr/>
          <p:nvPr/>
        </p:nvSpPr>
        <p:spPr>
          <a:xfrm>
            <a:off x="1056102" y="1695450"/>
            <a:ext cx="54041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My Digital 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05800" y="294322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1371600"/>
            <a:ext cx="822960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In today’s digital era, food critics and culinary storytellers need more than traditional written reviews to engage with a global audience. Most existing food review platforms focus narrowly on text-based ratings, leaving limited space for immersive storytelling, visual impact, or cultural context</a:t>
            </a:r>
            <a:r>
              <a:rPr lang="en-GB" sz="2000" dirty="0" smtClean="0"/>
              <a:t>.</a:t>
            </a:r>
          </a:p>
          <a:p>
            <a:endParaRPr lang="en-GB" sz="2000" dirty="0"/>
          </a:p>
          <a:p>
            <a:r>
              <a:rPr lang="en-GB" sz="2000" dirty="0"/>
              <a:t>There is a lack of a </a:t>
            </a:r>
            <a:r>
              <a:rPr lang="en-GB" sz="2000" b="1" dirty="0"/>
              <a:t>comprehensive digital portfolio</a:t>
            </a:r>
            <a:r>
              <a:rPr lang="en-GB" sz="2000" dirty="0"/>
              <a:t> that not only highlights written reviews but also integrates </a:t>
            </a:r>
            <a:r>
              <a:rPr lang="en-GB" sz="2000" b="1" dirty="0"/>
              <a:t>multimedia elements</a:t>
            </a:r>
            <a:r>
              <a:rPr lang="en-GB" sz="2000" dirty="0"/>
              <a:t> such as food photography, video reviews, recipe critiques, and cultural narratives. Additionally, with the rapid rise of food trends, dietary diversity, and social media influence, food critics require a </a:t>
            </a:r>
            <a:r>
              <a:rPr lang="en-GB" sz="2000" b="1" dirty="0"/>
              <a:t>modern, responsive, and interactive platform</a:t>
            </a:r>
            <a:r>
              <a:rPr lang="en-GB" sz="2000" dirty="0"/>
              <a:t> to showcase their expertise and connect with food enthusiasts across devices (desktop, laptop, tablet, and mobile</a:t>
            </a:r>
            <a:r>
              <a:rPr lang="en-GB" sz="2000" dirty="0" smtClean="0"/>
              <a:t>).</a:t>
            </a:r>
          </a:p>
          <a:p>
            <a:endParaRPr lang="en-GB" dirty="0"/>
          </a:p>
          <a:p>
            <a:r>
              <a:rPr lang="en-GB" sz="2000" dirty="0"/>
              <a:t>This project aims to solve these challenges by designing and developing a </a:t>
            </a:r>
            <a:r>
              <a:rPr lang="en-GB" sz="2000" b="1" dirty="0"/>
              <a:t>Food Critic Digital Portfolio</a:t>
            </a:r>
            <a:r>
              <a:rPr lang="en-GB" sz="2000" dirty="0"/>
              <a:t> — a clean, responsive, and interactive web platform that combines reviews, videos, photography, cultural storytelling, and social integration in one place.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76275" y="1507807"/>
            <a:ext cx="799063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</a:t>
            </a:r>
            <a:r>
              <a:rPr lang="en-GB" sz="2000" b="1" dirty="0"/>
              <a:t>Food Critic Digital Portfolio</a:t>
            </a:r>
            <a:r>
              <a:rPr lang="en-GB" sz="2000" dirty="0"/>
              <a:t> is a responsive and interactive web platform designed to showcase the work of a modern food critic. It goes beyond traditional reviews by integrating </a:t>
            </a:r>
            <a:r>
              <a:rPr lang="en-GB" sz="2000" b="1" dirty="0"/>
              <a:t>multimedia elements</a:t>
            </a:r>
            <a:r>
              <a:rPr lang="en-GB" sz="2000" dirty="0"/>
              <a:t> such as written reviews, video reviews, and food photography. The portfolio also highlights </a:t>
            </a:r>
            <a:r>
              <a:rPr lang="en-GB" sz="2000" b="1" dirty="0"/>
              <a:t>recipe critiques, food trends, cuisine-specific insights, and cultural storytelling</a:t>
            </a:r>
            <a:r>
              <a:rPr lang="en-GB" sz="2000" dirty="0"/>
              <a:t>, making it both engaging and informative</a:t>
            </a:r>
            <a:r>
              <a:rPr lang="en-GB" sz="2000" dirty="0" smtClean="0"/>
              <a:t>.</a:t>
            </a:r>
          </a:p>
          <a:p>
            <a:endParaRPr lang="en-GB" sz="1400" dirty="0"/>
          </a:p>
          <a:p>
            <a:r>
              <a:rPr lang="en-GB" sz="2000" dirty="0"/>
              <a:t>The design follows a </a:t>
            </a:r>
            <a:r>
              <a:rPr lang="en-GB" sz="2000" b="1" dirty="0"/>
              <a:t>clean, food-inspired grid layout</a:t>
            </a:r>
            <a:r>
              <a:rPr lang="en-GB" sz="2000" dirty="0"/>
              <a:t> with storytelling elements, interactive hover effects, and a built-in </a:t>
            </a:r>
            <a:r>
              <a:rPr lang="en-GB" sz="2000" b="1" dirty="0"/>
              <a:t>dark mode toggle</a:t>
            </a:r>
            <a:r>
              <a:rPr lang="en-GB" sz="2000" dirty="0"/>
              <a:t> for better user experience. It includes a </a:t>
            </a:r>
            <a:r>
              <a:rPr lang="en-GB" sz="2000" b="1" dirty="0"/>
              <a:t>profile section</a:t>
            </a:r>
            <a:r>
              <a:rPr lang="en-GB" sz="2000" dirty="0"/>
              <a:t> to present the critic’s identity, a </a:t>
            </a:r>
            <a:r>
              <a:rPr lang="en-GB" sz="2000" b="1" dirty="0"/>
              <a:t>social media hub</a:t>
            </a:r>
            <a:r>
              <a:rPr lang="en-GB" sz="2000" dirty="0"/>
              <a:t> for online presence, and a </a:t>
            </a:r>
            <a:r>
              <a:rPr lang="en-GB" sz="2000" b="1" dirty="0"/>
              <a:t>contact form</a:t>
            </a:r>
            <a:r>
              <a:rPr lang="en-GB" sz="2000" dirty="0"/>
              <a:t> for collaboration opportunities</a:t>
            </a:r>
            <a:r>
              <a:rPr lang="en-GB" sz="2000" dirty="0" smtClean="0"/>
              <a:t>.</a:t>
            </a:r>
          </a:p>
          <a:p>
            <a:endParaRPr lang="en-GB" dirty="0"/>
          </a:p>
          <a:p>
            <a:r>
              <a:rPr lang="en-GB" sz="2000" dirty="0"/>
              <a:t>The </a:t>
            </a:r>
            <a:r>
              <a:rPr lang="en-GB" sz="2000" b="1" dirty="0"/>
              <a:t>main idea</a:t>
            </a:r>
            <a:r>
              <a:rPr lang="en-GB" sz="2000" dirty="0"/>
              <a:t> of this portfolio is to create a </a:t>
            </a:r>
            <a:r>
              <a:rPr lang="en-GB" sz="2000" b="1" dirty="0"/>
              <a:t>comprehensive digital identity</a:t>
            </a:r>
            <a:r>
              <a:rPr lang="en-GB" sz="2000" dirty="0"/>
              <a:t> for a food critic — blending reviews, creativity, and culture into one visually appealing and fully responsive platform accessible across laptops, tablets, and mobile devices.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7825" y="82702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533400" y="1686769"/>
            <a:ext cx="882015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Food Enthusiasts</a:t>
            </a:r>
            <a:r>
              <a:rPr lang="en-US" altLang="en-US" sz="2000" dirty="0">
                <a:latin typeface="Arial" panose="020B0604020202020204" pitchFamily="34" charset="0"/>
              </a:rPr>
              <a:t> – People who love exploring new cuisines, recipes, and food trends.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Restaurant Owners &amp; Chefs</a:t>
            </a:r>
            <a:r>
              <a:rPr lang="en-US" altLang="en-US" sz="2000" dirty="0">
                <a:latin typeface="Arial" panose="020B0604020202020204" pitchFamily="34" charset="0"/>
              </a:rPr>
              <a:t> – To read reviews, gain feedback, and showcase their food.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General Audience</a:t>
            </a:r>
            <a:r>
              <a:rPr lang="en-US" altLang="en-US" sz="2000" dirty="0">
                <a:latin typeface="Arial" panose="020B0604020202020204" pitchFamily="34" charset="0"/>
              </a:rPr>
              <a:t> – Mobile and desktop users looking for food recommendations and cultural stories.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Food Bloggers &amp; Influencers</a:t>
            </a:r>
            <a:r>
              <a:rPr lang="en-US" altLang="en-US" sz="2000" dirty="0">
                <a:latin typeface="Arial" panose="020B0604020202020204" pitchFamily="34" charset="0"/>
              </a:rPr>
              <a:t> – To connect, collaborate, or draw inspiration.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Tourists &amp; Travelers</a:t>
            </a:r>
            <a:r>
              <a:rPr lang="en-US" altLang="en-US" sz="2000" dirty="0">
                <a:latin typeface="Arial" panose="020B0604020202020204" pitchFamily="34" charset="0"/>
              </a:rPr>
              <a:t> – Searching for authentic food experiences and street food culture.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Brands &amp; Food Companies</a:t>
            </a:r>
            <a:r>
              <a:rPr lang="en-US" altLang="en-US" sz="2000" dirty="0">
                <a:latin typeface="Arial" panose="020B0604020202020204" pitchFamily="34" charset="0"/>
              </a:rPr>
              <a:t> – For partnerships, sponsorships, and product promotions.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Recruiters &amp; Media Houses</a:t>
            </a:r>
            <a:r>
              <a:rPr lang="en-US" altLang="en-US" sz="2000" dirty="0">
                <a:latin typeface="Arial" panose="020B0604020202020204" pitchFamily="34" charset="0"/>
              </a:rPr>
              <a:t> – Looking to hire critics, writers, or food content creators.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Students &amp; Researchers</a:t>
            </a:r>
            <a:r>
              <a:rPr lang="en-US" altLang="en-US" sz="2000" dirty="0">
                <a:latin typeface="Arial" panose="020B0604020202020204" pitchFamily="34" charset="0"/>
              </a:rPr>
              <a:t> – Studying food </a:t>
            </a:r>
            <a:endParaRPr lang="en-GB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96425" y="11525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2805413" y="1784519"/>
            <a:ext cx="68008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HTML5</a:t>
            </a:r>
            <a:r>
              <a:rPr lang="en-GB" dirty="0"/>
              <a:t> – For structuring the content of the portfolio.</a:t>
            </a:r>
          </a:p>
          <a:p>
            <a:r>
              <a:rPr lang="en-GB" b="1" dirty="0"/>
              <a:t>CSS3</a:t>
            </a:r>
            <a:r>
              <a:rPr lang="en-GB" dirty="0"/>
              <a:t> – For styling, grid layouts, responsive design, and food-inspired themes.</a:t>
            </a:r>
          </a:p>
          <a:p>
            <a:r>
              <a:rPr lang="en-GB" b="1" dirty="0"/>
              <a:t>JavaScript (ES6)</a:t>
            </a:r>
            <a:r>
              <a:rPr lang="en-GB" dirty="0"/>
              <a:t> – For interactivity (dark mode, animations, storytelling effects).</a:t>
            </a:r>
          </a:p>
          <a:p>
            <a:r>
              <a:rPr lang="en-GB" b="1" dirty="0"/>
              <a:t>Google Fonts (Poppins)</a:t>
            </a:r>
            <a:r>
              <a:rPr lang="en-GB" dirty="0"/>
              <a:t> – For attractive, readable typography.</a:t>
            </a:r>
          </a:p>
          <a:p>
            <a:r>
              <a:rPr lang="en-GB" b="1" dirty="0" err="1"/>
              <a:t>Unsplash</a:t>
            </a:r>
            <a:r>
              <a:rPr lang="en-GB" b="1" dirty="0"/>
              <a:t> / Free Image Sources</a:t>
            </a:r>
            <a:r>
              <a:rPr lang="en-GB" dirty="0"/>
              <a:t> – For high-quality food photography.</a:t>
            </a:r>
          </a:p>
          <a:p>
            <a:r>
              <a:rPr lang="en-GB" b="1" dirty="0"/>
              <a:t>YouTube Embeds</a:t>
            </a:r>
            <a:r>
              <a:rPr lang="en-GB" dirty="0"/>
              <a:t> – For video reviews integration.</a:t>
            </a:r>
          </a:p>
          <a:p>
            <a:r>
              <a:rPr lang="en-GB" b="1" dirty="0"/>
              <a:t>Audio Player</a:t>
            </a:r>
            <a:r>
              <a:rPr lang="en-GB" dirty="0"/>
              <a:t> </a:t>
            </a:r>
            <a:r>
              <a:rPr lang="en-GB" i="1" dirty="0"/>
              <a:t>(if podcasts were included)</a:t>
            </a:r>
            <a:r>
              <a:rPr lang="en-GB" dirty="0"/>
              <a:t> – To host/stream audio content.</a:t>
            </a:r>
          </a:p>
          <a:p>
            <a:r>
              <a:rPr lang="en-GB" b="1" dirty="0"/>
              <a:t>Browser </a:t>
            </a:r>
            <a:r>
              <a:rPr lang="en-GB" b="1" dirty="0" err="1"/>
              <a:t>DevTools</a:t>
            </a:r>
            <a:r>
              <a:rPr lang="en-GB" dirty="0"/>
              <a:t> – For debugging and testing responsiveness.</a:t>
            </a:r>
          </a:p>
          <a:p>
            <a:r>
              <a:rPr lang="en-GB" b="1" dirty="0"/>
              <a:t>Responsive Frameworks / Media Queries</a:t>
            </a:r>
            <a:r>
              <a:rPr lang="en-GB" dirty="0"/>
              <a:t> – To ensure mobile, tablet, and desktop compatibility.</a:t>
            </a:r>
          </a:p>
          <a:p>
            <a:r>
              <a:rPr lang="en-GB" b="1" dirty="0"/>
              <a:t>Version Control (Git/GitHub)</a:t>
            </a:r>
            <a:r>
              <a:rPr lang="en-GB" dirty="0"/>
              <a:t> – For collaboration, updates, and deployment.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39775" y="982341"/>
            <a:ext cx="89376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Portfolio Design</a:t>
            </a:r>
          </a:p>
          <a:p>
            <a:r>
              <a:rPr lang="en-GB" b="1" dirty="0"/>
              <a:t>Theme / Style</a:t>
            </a:r>
            <a:endParaRPr lang="en-GB" dirty="0"/>
          </a:p>
          <a:p>
            <a:pPr lvl="1"/>
            <a:r>
              <a:rPr lang="en-GB" dirty="0"/>
              <a:t>Minimalist yet vibrant (light background with orange highlights 🍊 for energy &amp; food vibes).</a:t>
            </a:r>
          </a:p>
          <a:p>
            <a:pPr lvl="1"/>
            <a:r>
              <a:rPr lang="en-GB" dirty="0"/>
              <a:t>Modern typography (</a:t>
            </a:r>
            <a:r>
              <a:rPr lang="en-GB" i="1" dirty="0"/>
              <a:t>Poppins</a:t>
            </a:r>
            <a:r>
              <a:rPr lang="en-GB" dirty="0"/>
              <a:t>) for readability and elegance.</a:t>
            </a:r>
          </a:p>
          <a:p>
            <a:pPr lvl="1"/>
            <a:r>
              <a:rPr lang="en-GB" dirty="0"/>
              <a:t>Use of </a:t>
            </a:r>
            <a:r>
              <a:rPr lang="en-GB" b="1" dirty="0"/>
              <a:t>storytelling visuals</a:t>
            </a:r>
            <a:r>
              <a:rPr lang="en-GB" dirty="0"/>
              <a:t> (images, videos, reviews) to engage readers.</a:t>
            </a:r>
          </a:p>
          <a:p>
            <a:pPr lvl="1"/>
            <a:r>
              <a:rPr lang="en-GB" dirty="0"/>
              <a:t>Balance of </a:t>
            </a:r>
            <a:r>
              <a:rPr lang="en-GB" b="1" dirty="0"/>
              <a:t>professional + personal touch</a:t>
            </a:r>
            <a:r>
              <a:rPr lang="en-GB" dirty="0"/>
              <a:t> (profile section introduces the critic).</a:t>
            </a:r>
          </a:p>
          <a:p>
            <a:r>
              <a:rPr lang="en-GB" b="1" dirty="0" err="1"/>
              <a:t>Color</a:t>
            </a:r>
            <a:r>
              <a:rPr lang="en-GB" b="1" dirty="0"/>
              <a:t> Palette</a:t>
            </a:r>
            <a:endParaRPr lang="en-GB" dirty="0"/>
          </a:p>
          <a:p>
            <a:pPr lvl="1"/>
            <a:r>
              <a:rPr lang="en-GB" b="1" dirty="0"/>
              <a:t>Primary:</a:t>
            </a:r>
            <a:r>
              <a:rPr lang="en-GB" dirty="0"/>
              <a:t> Warm Orange (#ff9800) → evokes food, energy, excitement.</a:t>
            </a:r>
          </a:p>
          <a:p>
            <a:pPr lvl="1"/>
            <a:r>
              <a:rPr lang="en-GB" b="1" dirty="0"/>
              <a:t>Secondary:</a:t>
            </a:r>
            <a:r>
              <a:rPr lang="en-GB" dirty="0"/>
              <a:t> White &amp; Light Beige (#faf9f6) → clean &amp; minimalist.</a:t>
            </a:r>
          </a:p>
          <a:p>
            <a:pPr lvl="1"/>
            <a:r>
              <a:rPr lang="en-GB" b="1" dirty="0"/>
              <a:t>Accent:</a:t>
            </a:r>
            <a:r>
              <a:rPr lang="en-GB" dirty="0"/>
              <a:t> Dark </a:t>
            </a:r>
            <a:r>
              <a:rPr lang="en-GB" dirty="0" err="1"/>
              <a:t>Gray</a:t>
            </a:r>
            <a:r>
              <a:rPr lang="en-GB" dirty="0"/>
              <a:t> / Black (#333 / #121212) → for readability and dark mode.</a:t>
            </a:r>
          </a:p>
          <a:p>
            <a:r>
              <a:rPr lang="en-GB" b="1" dirty="0"/>
              <a:t>Typography</a:t>
            </a:r>
            <a:endParaRPr lang="en-GB" dirty="0"/>
          </a:p>
          <a:p>
            <a:pPr lvl="1"/>
            <a:r>
              <a:rPr lang="en-GB" b="1" dirty="0"/>
              <a:t>Headings:</a:t>
            </a:r>
            <a:r>
              <a:rPr lang="en-GB" dirty="0"/>
              <a:t> Bold, large (2.5rem+) for emphasis.</a:t>
            </a:r>
          </a:p>
          <a:p>
            <a:pPr lvl="1"/>
            <a:r>
              <a:rPr lang="en-GB" b="1" dirty="0"/>
              <a:t>Body Text:</a:t>
            </a:r>
            <a:r>
              <a:rPr lang="en-GB" dirty="0"/>
              <a:t> Medium size (1rem–1.2rem), easy to read.</a:t>
            </a:r>
          </a:p>
          <a:p>
            <a:pPr lvl="1"/>
            <a:r>
              <a:rPr lang="en-GB" b="1" dirty="0"/>
              <a:t>Highlight Styles:</a:t>
            </a:r>
            <a:r>
              <a:rPr lang="en-GB" dirty="0"/>
              <a:t> Italics or badges for trends, ratings with ⭐.</a:t>
            </a:r>
          </a:p>
          <a:p>
            <a:r>
              <a:rPr lang="en-GB" b="1" dirty="0"/>
              <a:t>Interactivity</a:t>
            </a:r>
            <a:endParaRPr lang="en-GB" dirty="0"/>
          </a:p>
          <a:p>
            <a:pPr lvl="1"/>
            <a:r>
              <a:rPr lang="en-GB" dirty="0"/>
              <a:t>Hover effects on cards and images (scale, shadows).</a:t>
            </a:r>
          </a:p>
          <a:p>
            <a:pPr lvl="1"/>
            <a:r>
              <a:rPr lang="en-GB" dirty="0"/>
              <a:t>Responsive navigation bar (collapsible on mobile).</a:t>
            </a:r>
          </a:p>
          <a:p>
            <a:pPr lvl="1"/>
            <a:r>
              <a:rPr lang="en-GB" dirty="0"/>
              <a:t>Dark mode toggle 🌙 / ☀️.</a:t>
            </a:r>
          </a:p>
          <a:p>
            <a:pPr lvl="1"/>
            <a:r>
              <a:rPr lang="en-GB" dirty="0"/>
              <a:t>Smooth scrolling and storytelling transitions.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838199" y="1143000"/>
            <a:ext cx="8696325" cy="5292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Portfolio</a:t>
            </a:r>
            <a:r>
              <a:rPr lang="en-GB" b="1" dirty="0"/>
              <a:t> Layout</a:t>
            </a:r>
          </a:p>
          <a:p>
            <a:r>
              <a:rPr lang="en-GB" dirty="0"/>
              <a:t>The portfolio follows a </a:t>
            </a:r>
            <a:r>
              <a:rPr lang="en-GB" b="1" dirty="0"/>
              <a:t>section-based grid layout</a:t>
            </a:r>
            <a:r>
              <a:rPr lang="en-GB" dirty="0"/>
              <a:t> with clear navigation:</a:t>
            </a:r>
          </a:p>
          <a:p>
            <a:r>
              <a:rPr lang="en-GB" b="1" dirty="0"/>
              <a:t>Header / Hero Section</a:t>
            </a:r>
            <a:endParaRPr lang="en-GB" dirty="0"/>
          </a:p>
          <a:p>
            <a:pPr lvl="1"/>
            <a:r>
              <a:rPr lang="en-GB" dirty="0" err="1"/>
              <a:t>Fullscreen</a:t>
            </a:r>
            <a:r>
              <a:rPr lang="en-GB" dirty="0"/>
              <a:t> background image (food-related).</a:t>
            </a:r>
          </a:p>
          <a:p>
            <a:pPr lvl="1"/>
            <a:r>
              <a:rPr lang="en-GB" dirty="0"/>
              <a:t>Title + tagline.</a:t>
            </a:r>
          </a:p>
          <a:p>
            <a:pPr lvl="1"/>
            <a:r>
              <a:rPr lang="en-GB" sz="2000" dirty="0"/>
              <a:t>Navigation</a:t>
            </a:r>
            <a:r>
              <a:rPr lang="en-GB" dirty="0"/>
              <a:t> bar with smooth scroll links.</a:t>
            </a:r>
          </a:p>
          <a:p>
            <a:r>
              <a:rPr lang="en-GB" b="1" dirty="0"/>
              <a:t>Profile Section</a:t>
            </a:r>
            <a:r>
              <a:rPr lang="en-GB" dirty="0"/>
              <a:t> </a:t>
            </a:r>
            <a:r>
              <a:rPr lang="en-GB" i="1" dirty="0"/>
              <a:t>(newly added)</a:t>
            </a:r>
            <a:endParaRPr lang="en-GB" dirty="0"/>
          </a:p>
          <a:p>
            <a:pPr lvl="1"/>
            <a:r>
              <a:rPr lang="en-GB" dirty="0"/>
              <a:t>Profile picture + short bio of the food critic.</a:t>
            </a:r>
          </a:p>
          <a:p>
            <a:pPr lvl="1"/>
            <a:r>
              <a:rPr lang="en-GB" dirty="0"/>
              <a:t>“About Me” storytelling introduction.</a:t>
            </a:r>
          </a:p>
          <a:p>
            <a:r>
              <a:rPr lang="en-GB" b="1" dirty="0"/>
              <a:t>Reviews Section</a:t>
            </a:r>
            <a:endParaRPr lang="en-GB" dirty="0"/>
          </a:p>
          <a:p>
            <a:pPr lvl="1"/>
            <a:r>
              <a:rPr lang="en-GB" b="1" dirty="0"/>
              <a:t>Grid layout cards</a:t>
            </a:r>
            <a:r>
              <a:rPr lang="en-GB" dirty="0"/>
              <a:t> with restaurant/cuisine reviews.</a:t>
            </a:r>
          </a:p>
          <a:p>
            <a:pPr lvl="1"/>
            <a:r>
              <a:rPr lang="en-GB" dirty="0"/>
              <a:t>Each card: title, description, star ratings.</a:t>
            </a:r>
          </a:p>
          <a:p>
            <a:r>
              <a:rPr lang="en-GB" b="1" dirty="0"/>
              <a:t>Video Reviews</a:t>
            </a:r>
            <a:endParaRPr lang="en-GB" dirty="0"/>
          </a:p>
          <a:p>
            <a:pPr lvl="1"/>
            <a:r>
              <a:rPr lang="en-GB" dirty="0"/>
              <a:t>Embedded YouTube videos.</a:t>
            </a:r>
          </a:p>
          <a:p>
            <a:pPr lvl="1"/>
            <a:r>
              <a:rPr lang="en-GB" dirty="0"/>
              <a:t>Responsive grid for mobile/laptop views.</a:t>
            </a:r>
          </a:p>
          <a:p>
            <a:r>
              <a:rPr lang="en-GB" b="1" dirty="0"/>
              <a:t>Food Photography Gallery</a:t>
            </a:r>
            <a:endParaRPr lang="en-GB" dirty="0"/>
          </a:p>
          <a:p>
            <a:pPr lvl="1"/>
            <a:r>
              <a:rPr lang="en-GB" dirty="0"/>
              <a:t>Interactive image grid.</a:t>
            </a:r>
          </a:p>
          <a:p>
            <a:pPr lvl="1"/>
            <a:r>
              <a:rPr lang="en-GB" dirty="0"/>
              <a:t>Hover zoom effects.</a:t>
            </a:r>
          </a:p>
        </p:txBody>
      </p:sp>
    </p:spTree>
    <p:extLst>
      <p:ext uri="{BB962C8B-B14F-4D97-AF65-F5344CB8AC3E}">
        <p14:creationId xmlns:p14="http://schemas.microsoft.com/office/powerpoint/2010/main" val="159976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1489</Words>
  <Application>Microsoft Office PowerPoint</Application>
  <PresentationFormat>Widescreen</PresentationFormat>
  <Paragraphs>182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PowerPoint Presentation</vt:lpstr>
      <vt:lpstr>PowerPoint Presentation</vt:lpstr>
      <vt:lpstr>FEATURES AND FUNCTIONALITY</vt:lpstr>
      <vt:lpstr>FEATURES AND FUNCTIONALITY</vt:lpstr>
      <vt:lpstr>FEATURES AND FUNCTIONALITY</vt:lpstr>
      <vt:lpstr>RESULTS AND SCREENSHOTS</vt:lpstr>
      <vt:lpstr>RESULTS AND SCREENSHOTS</vt:lpstr>
      <vt:lpstr>RESULTS AND SCREENSHOTS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</cp:lastModifiedBy>
  <cp:revision>30</cp:revision>
  <dcterms:created xsi:type="dcterms:W3CDTF">2024-03-29T15:07:22Z</dcterms:created>
  <dcterms:modified xsi:type="dcterms:W3CDTF">2025-08-30T09:17:41Z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