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0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640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9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91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01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54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5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7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2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9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6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5D78-457E-4C7F-9969-FDBAEC05CF6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A54BFD-B40D-4FD7-A2CF-00F761EC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9246" y="761311"/>
            <a:ext cx="622511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i="1" cap="none" spc="50" dirty="0" smtClean="0">
                <a:ln w="0"/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Proposal</a:t>
            </a:r>
            <a:endParaRPr lang="en-US" sz="6000" b="1" i="1" cap="none" spc="50" dirty="0">
              <a:ln w="0"/>
              <a:solidFill>
                <a:schemeClr val="accent3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9246" y="3013517"/>
            <a:ext cx="4916731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Name:Shafkat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Ibne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Kabir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ID:201-35-628</a:t>
            </a:r>
          </a:p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Course: SE 331-C</a:t>
            </a:r>
          </a:p>
          <a:p>
            <a:pPr algn="ctr"/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04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                        </a:t>
            </a:r>
            <a:r>
              <a:rPr lang="en-US" sz="4800" u="sng" dirty="0" smtClean="0">
                <a:solidFill>
                  <a:srgbClr val="00B0F0"/>
                </a:solidFill>
              </a:rPr>
              <a:t>CONTENT</a:t>
            </a:r>
            <a:endParaRPr lang="en-US" sz="4800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Specific Product</a:t>
            </a:r>
          </a:p>
          <a:p>
            <a:r>
              <a:rPr lang="en-US" sz="2400" dirty="0" smtClean="0"/>
              <a:t>Objectives</a:t>
            </a:r>
          </a:p>
          <a:p>
            <a:r>
              <a:rPr lang="en-US" sz="2400" dirty="0" smtClean="0"/>
              <a:t>Significance </a:t>
            </a:r>
            <a:r>
              <a:rPr lang="en-US" sz="2400" smtClean="0"/>
              <a:t>Of Business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9310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                    </a:t>
            </a:r>
            <a:r>
              <a:rPr lang="en-US" u="sng" dirty="0" smtClean="0">
                <a:solidFill>
                  <a:srgbClr val="00B0F0"/>
                </a:solidFill>
              </a:rPr>
              <a:t>INTRODUCTION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Food Track business are popular in other country which is one most successful business that creates or has a fast income than a restaurant due to its ability to go in places that has lot of </a:t>
            </a:r>
            <a:r>
              <a:rPr lang="en-US" b="1" dirty="0" err="1" smtClean="0">
                <a:solidFill>
                  <a:srgbClr val="002060"/>
                </a:solidFill>
              </a:rPr>
              <a:t>customers.”TAST</a:t>
            </a:r>
            <a:r>
              <a:rPr lang="en-US" b="1" dirty="0" smtClean="0">
                <a:solidFill>
                  <a:srgbClr val="002060"/>
                </a:solidFill>
              </a:rPr>
              <a:t> OF ASIA: Meal on Wheel” promotes the </a:t>
            </a:r>
            <a:r>
              <a:rPr lang="en-US" b="1" dirty="0" err="1" smtClean="0">
                <a:solidFill>
                  <a:srgbClr val="002060"/>
                </a:solidFill>
              </a:rPr>
              <a:t>tast</a:t>
            </a:r>
            <a:r>
              <a:rPr lang="en-US" b="1" dirty="0" smtClean="0">
                <a:solidFill>
                  <a:srgbClr val="002060"/>
                </a:solidFill>
              </a:rPr>
              <a:t> of Asian </a:t>
            </a:r>
            <a:r>
              <a:rPr lang="en-US" b="1" dirty="0" err="1" smtClean="0">
                <a:solidFill>
                  <a:srgbClr val="002060"/>
                </a:solidFill>
              </a:rPr>
              <a:t>korea.Those</a:t>
            </a:r>
            <a:r>
              <a:rPr lang="en-US" b="1" dirty="0" smtClean="0">
                <a:solidFill>
                  <a:srgbClr val="002060"/>
                </a:solidFill>
              </a:rPr>
              <a:t> Country has many Filipino fan or lovers especially those K-pop and J-pop that wants to visit the said country in order to experience and teste the food that are popular on each Asian country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6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u="sng" dirty="0" smtClean="0">
                <a:solidFill>
                  <a:srgbClr val="00B0F0"/>
                </a:solidFill>
              </a:rPr>
              <a:t>Specific </a:t>
            </a:r>
            <a:r>
              <a:rPr lang="en-US" u="sng" dirty="0">
                <a:solidFill>
                  <a:srgbClr val="00B0F0"/>
                </a:solidFill>
              </a:rPr>
              <a:t>Product</a:t>
            </a:r>
            <a:r>
              <a:rPr lang="en-US" dirty="0"/>
              <a:t/>
            </a:r>
            <a:br>
              <a:rPr lang="en-US" dirty="0"/>
            </a:b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We see lot of foreign foot </a:t>
            </a:r>
            <a:r>
              <a:rPr lang="en-US" dirty="0" err="1" smtClean="0">
                <a:solidFill>
                  <a:srgbClr val="002060"/>
                </a:solidFill>
              </a:rPr>
              <a:t>restaurants,trucks</a:t>
            </a:r>
            <a:r>
              <a:rPr lang="en-US" dirty="0" smtClean="0">
                <a:solidFill>
                  <a:srgbClr val="002060"/>
                </a:solidFill>
              </a:rPr>
              <a:t>, and carts </a:t>
            </a:r>
            <a:r>
              <a:rPr lang="en-US" dirty="0" err="1" smtClean="0">
                <a:solidFill>
                  <a:srgbClr val="002060"/>
                </a:solidFill>
              </a:rPr>
              <a:t>everywhere,but</a:t>
            </a:r>
            <a:r>
              <a:rPr lang="en-US" dirty="0" smtClean="0">
                <a:solidFill>
                  <a:srgbClr val="002060"/>
                </a:solidFill>
              </a:rPr>
              <a:t> we haven’t been exposed to our traditional </a:t>
            </a:r>
            <a:r>
              <a:rPr lang="en-US" dirty="0" err="1" smtClean="0">
                <a:solidFill>
                  <a:srgbClr val="002060"/>
                </a:solidFill>
              </a:rPr>
              <a:t>foods.Taking</a:t>
            </a:r>
            <a:r>
              <a:rPr lang="en-US" dirty="0" smtClean="0">
                <a:solidFill>
                  <a:srgbClr val="002060"/>
                </a:solidFill>
              </a:rPr>
              <a:t> advantage of this, we’d like to introduce the Taste of Asia Truck </a:t>
            </a:r>
            <a:r>
              <a:rPr lang="en-US" dirty="0" err="1" smtClean="0">
                <a:solidFill>
                  <a:srgbClr val="002060"/>
                </a:solidFill>
              </a:rPr>
              <a:t>Servce,which</a:t>
            </a:r>
            <a:r>
              <a:rPr lang="en-US" dirty="0" smtClean="0">
                <a:solidFill>
                  <a:srgbClr val="002060"/>
                </a:solidFill>
              </a:rPr>
              <a:t> was established in 2022 with the aim of serving authentic Asian cuisine from four different </a:t>
            </a:r>
            <a:r>
              <a:rPr lang="en-US" dirty="0" err="1" smtClean="0">
                <a:solidFill>
                  <a:srgbClr val="002060"/>
                </a:solidFill>
              </a:rPr>
              <a:t>country.Test</a:t>
            </a:r>
            <a:r>
              <a:rPr lang="en-US" dirty="0" smtClean="0">
                <a:solidFill>
                  <a:srgbClr val="002060"/>
                </a:solidFill>
              </a:rPr>
              <a:t> of Asia will collect fresh ingredients and will not offer ready-made </a:t>
            </a:r>
            <a:r>
              <a:rPr lang="en-US" dirty="0" err="1" smtClean="0">
                <a:solidFill>
                  <a:srgbClr val="002060"/>
                </a:solidFill>
              </a:rPr>
              <a:t>food,ensuring</a:t>
            </a:r>
            <a:r>
              <a:rPr lang="en-US" dirty="0" smtClean="0">
                <a:solidFill>
                  <a:srgbClr val="002060"/>
                </a:solidFill>
              </a:rPr>
              <a:t> hygienic food.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6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u="sng" dirty="0" smtClean="0">
                <a:solidFill>
                  <a:srgbClr val="00B0F0"/>
                </a:solidFill>
              </a:rPr>
              <a:t>Objectives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To keep the concept fresh exciting and on the cutting edge of the hospitality industry.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To offer our customers an extraordinary experience of savoring Asian dishes without investing great amount of money effort.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To achieve sustainable business by sourcing our ingredients </a:t>
            </a:r>
            <a:r>
              <a:rPr lang="en-US" dirty="0" err="1" smtClean="0">
                <a:solidFill>
                  <a:srgbClr val="002060"/>
                </a:solidFill>
              </a:rPr>
              <a:t>locally,supplementing</a:t>
            </a:r>
            <a:r>
              <a:rPr lang="en-US" dirty="0" smtClean="0">
                <a:solidFill>
                  <a:srgbClr val="002060"/>
                </a:solidFill>
              </a:rPr>
              <a:t> and giving back to the community.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Give employment to the people of Mindoro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u="sng" dirty="0" smtClean="0">
                <a:solidFill>
                  <a:srgbClr val="00B0F0"/>
                </a:solidFill>
              </a:rPr>
              <a:t>Significance </a:t>
            </a:r>
            <a:r>
              <a:rPr lang="en-US" u="sng" dirty="0">
                <a:solidFill>
                  <a:srgbClr val="00B0F0"/>
                </a:solidFill>
              </a:rPr>
              <a:t>Of Business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 </a:t>
            </a:r>
            <a:r>
              <a:rPr lang="en-US" dirty="0" err="1" smtClean="0"/>
              <a:t>truk</a:t>
            </a:r>
            <a:r>
              <a:rPr lang="en-US" dirty="0" smtClean="0"/>
              <a:t> business is different from other business that we see around the </a:t>
            </a:r>
            <a:r>
              <a:rPr lang="en-US" dirty="0" err="1" smtClean="0"/>
              <a:t>Philippines.This</a:t>
            </a:r>
            <a:r>
              <a:rPr lang="en-US" dirty="0" smtClean="0"/>
              <a:t> business can give you satisfaction when it comes to food because you can get variety of food in one place.it gives opportunities to all </a:t>
            </a:r>
            <a:r>
              <a:rPr lang="en-US" dirty="0" err="1" smtClean="0"/>
              <a:t>fillipino</a:t>
            </a:r>
            <a:r>
              <a:rPr lang="en-US" dirty="0" smtClean="0"/>
              <a:t> to teste different foot from other Asian countries besides from our </a:t>
            </a:r>
            <a:r>
              <a:rPr lang="en-US" dirty="0" err="1" smtClean="0"/>
              <a:t>dish.Some</a:t>
            </a:r>
            <a:r>
              <a:rPr lang="en-US" dirty="0" smtClean="0"/>
              <a:t> of the </a:t>
            </a:r>
            <a:r>
              <a:rPr lang="en-US" dirty="0" err="1" smtClean="0"/>
              <a:t>Fillipino</a:t>
            </a:r>
            <a:r>
              <a:rPr lang="en-US" dirty="0" smtClean="0"/>
              <a:t> dream to go and visit other country just to teste the different menu they offered.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313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                        CONTENT</vt:lpstr>
      <vt:lpstr>                    INTRODUCTION</vt:lpstr>
      <vt:lpstr>                   Specific Product </vt:lpstr>
      <vt:lpstr>                      Objectives </vt:lpstr>
      <vt:lpstr>             Significance Of Business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ShaosinDK</dc:creator>
  <cp:lastModifiedBy>ShaosinDK</cp:lastModifiedBy>
  <cp:revision>10</cp:revision>
  <dcterms:created xsi:type="dcterms:W3CDTF">2022-02-01T04:16:57Z</dcterms:created>
  <dcterms:modified xsi:type="dcterms:W3CDTF">2022-02-01T05:49:19Z</dcterms:modified>
</cp:coreProperties>
</file>