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448FB-D96C-FABB-B591-24DD754678D0}" v="34" dt="2024-03-02T03:10:18.268"/>
    <p1510:client id="{669B674C-A153-40F6-471A-25D8374F66B5}" v="41" dt="2024-03-01T21:43:48.137"/>
    <p1510:client id="{A520E06F-6320-4D49-A4D4-83EF7CB8907D}" v="109" dt="2024-03-01T22:20:01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rakey, Shafqat" userId="S::mashrakeys1@southernct.edu::4fe2e593-46ef-47e9-ba87-ddbbba8352ce" providerId="AD" clId="Web-{072448FB-D96C-FABB-B591-24DD754678D0}"/>
    <pc:docChg chg="addSld delSld modSld">
      <pc:chgData name="Mashrakey, Shafqat" userId="S::mashrakeys1@southernct.edu::4fe2e593-46ef-47e9-ba87-ddbbba8352ce" providerId="AD" clId="Web-{072448FB-D96C-FABB-B591-24DD754678D0}" dt="2024-03-02T03:10:18.268" v="31" actId="20577"/>
      <pc:docMkLst>
        <pc:docMk/>
      </pc:docMkLst>
      <pc:sldChg chg="modSp">
        <pc:chgData name="Mashrakey, Shafqat" userId="S::mashrakeys1@southernct.edu::4fe2e593-46ef-47e9-ba87-ddbbba8352ce" providerId="AD" clId="Web-{072448FB-D96C-FABB-B591-24DD754678D0}" dt="2024-03-02T03:05:39.530" v="7" actId="20577"/>
        <pc:sldMkLst>
          <pc:docMk/>
          <pc:sldMk cId="4133380442" sldId="259"/>
        </pc:sldMkLst>
        <pc:spChg chg="mod">
          <ac:chgData name="Mashrakey, Shafqat" userId="S::mashrakeys1@southernct.edu::4fe2e593-46ef-47e9-ba87-ddbbba8352ce" providerId="AD" clId="Web-{072448FB-D96C-FABB-B591-24DD754678D0}" dt="2024-03-02T03:05:39.530" v="7" actId="20577"/>
          <ac:spMkLst>
            <pc:docMk/>
            <pc:sldMk cId="4133380442" sldId="259"/>
            <ac:spMk id="2" creationId="{0A05906D-FEEF-CD8D-BCD3-5A68CB9C4F36}"/>
          </ac:spMkLst>
        </pc:spChg>
      </pc:sldChg>
      <pc:sldChg chg="modSp new">
        <pc:chgData name="Mashrakey, Shafqat" userId="S::mashrakeys1@southernct.edu::4fe2e593-46ef-47e9-ba87-ddbbba8352ce" providerId="AD" clId="Web-{072448FB-D96C-FABB-B591-24DD754678D0}" dt="2024-03-02T03:10:18.268" v="31" actId="20577"/>
        <pc:sldMkLst>
          <pc:docMk/>
          <pc:sldMk cId="1442361300" sldId="266"/>
        </pc:sldMkLst>
        <pc:spChg chg="mod">
          <ac:chgData name="Mashrakey, Shafqat" userId="S::mashrakeys1@southernct.edu::4fe2e593-46ef-47e9-ba87-ddbbba8352ce" providerId="AD" clId="Web-{072448FB-D96C-FABB-B591-24DD754678D0}" dt="2024-03-02T03:08:19.478" v="26" actId="20577"/>
          <ac:spMkLst>
            <pc:docMk/>
            <pc:sldMk cId="1442361300" sldId="266"/>
            <ac:spMk id="2" creationId="{B6A0019D-86DD-9E4C-0647-36CB1400E360}"/>
          </ac:spMkLst>
        </pc:spChg>
        <pc:spChg chg="mod">
          <ac:chgData name="Mashrakey, Shafqat" userId="S::mashrakeys1@southernct.edu::4fe2e593-46ef-47e9-ba87-ddbbba8352ce" providerId="AD" clId="Web-{072448FB-D96C-FABB-B591-24DD754678D0}" dt="2024-03-02T03:10:18.268" v="31" actId="20577"/>
          <ac:spMkLst>
            <pc:docMk/>
            <pc:sldMk cId="1442361300" sldId="266"/>
            <ac:spMk id="3" creationId="{852A4502-F539-8006-6D80-0DB04E2CBF80}"/>
          </ac:spMkLst>
        </pc:spChg>
      </pc:sldChg>
      <pc:sldChg chg="new del">
        <pc:chgData name="Mashrakey, Shafqat" userId="S::mashrakeys1@southernct.edu::4fe2e593-46ef-47e9-ba87-ddbbba8352ce" providerId="AD" clId="Web-{072448FB-D96C-FABB-B591-24DD754678D0}" dt="2024-03-02T03:06:56.082" v="9"/>
        <pc:sldMkLst>
          <pc:docMk/>
          <pc:sldMk cId="1553967023" sldId="266"/>
        </pc:sldMkLst>
      </pc:sldChg>
      <pc:sldChg chg="addSp modSp new del mod setBg modClrScheme chgLayout">
        <pc:chgData name="Mashrakey, Shafqat" userId="S::mashrakeys1@southernct.edu::4fe2e593-46ef-47e9-ba87-ddbbba8352ce" providerId="AD" clId="Web-{072448FB-D96C-FABB-B591-24DD754678D0}" dt="2024-03-02T03:08:00.648" v="20"/>
        <pc:sldMkLst>
          <pc:docMk/>
          <pc:sldMk cId="2193970342" sldId="266"/>
        </pc:sldMkLst>
        <pc:spChg chg="mod ord">
          <ac:chgData name="Mashrakey, Shafqat" userId="S::mashrakeys1@southernct.edu::4fe2e593-46ef-47e9-ba87-ddbbba8352ce" providerId="AD" clId="Web-{072448FB-D96C-FABB-B591-24DD754678D0}" dt="2024-03-02T03:07:53.413" v="19"/>
          <ac:spMkLst>
            <pc:docMk/>
            <pc:sldMk cId="2193970342" sldId="266"/>
            <ac:spMk id="2" creationId="{922FC269-889E-D042-6D60-996ECACAB882}"/>
          </ac:spMkLst>
        </pc:spChg>
        <pc:spChg chg="add mod ord">
          <ac:chgData name="Mashrakey, Shafqat" userId="S::mashrakeys1@southernct.edu::4fe2e593-46ef-47e9-ba87-ddbbba8352ce" providerId="AD" clId="Web-{072448FB-D96C-FABB-B591-24DD754678D0}" dt="2024-03-02T03:07:53.413" v="19"/>
          <ac:spMkLst>
            <pc:docMk/>
            <pc:sldMk cId="2193970342" sldId="266"/>
            <ac:spMk id="3" creationId="{E7DA7E1A-CCEB-D404-41D6-CDE716151C19}"/>
          </ac:spMkLst>
        </pc:spChg>
        <pc:spChg chg="add">
          <ac:chgData name="Mashrakey, Shafqat" userId="S::mashrakeys1@southernct.edu::4fe2e593-46ef-47e9-ba87-ddbbba8352ce" providerId="AD" clId="Web-{072448FB-D96C-FABB-B591-24DD754678D0}" dt="2024-03-02T03:07:53.413" v="19"/>
          <ac:spMkLst>
            <pc:docMk/>
            <pc:sldMk cId="2193970342" sldId="266"/>
            <ac:spMk id="10" creationId="{11950983-3D8E-4B6E-854F-B2A9E4D0D99E}"/>
          </ac:spMkLst>
        </pc:spChg>
        <pc:spChg chg="add">
          <ac:chgData name="Mashrakey, Shafqat" userId="S::mashrakeys1@southernct.edu::4fe2e593-46ef-47e9-ba87-ddbbba8352ce" providerId="AD" clId="Web-{072448FB-D96C-FABB-B591-24DD754678D0}" dt="2024-03-02T03:07:53.413" v="19"/>
          <ac:spMkLst>
            <pc:docMk/>
            <pc:sldMk cId="2193970342" sldId="266"/>
            <ac:spMk id="12" creationId="{EDD6958B-C24B-4C3F-BFD6-21B61A7065C2}"/>
          </ac:spMkLst>
        </pc:spChg>
        <pc:spChg chg="add">
          <ac:chgData name="Mashrakey, Shafqat" userId="S::mashrakeys1@southernct.edu::4fe2e593-46ef-47e9-ba87-ddbbba8352ce" providerId="AD" clId="Web-{072448FB-D96C-FABB-B591-24DD754678D0}" dt="2024-03-02T03:07:53.413" v="19"/>
          <ac:spMkLst>
            <pc:docMk/>
            <pc:sldMk cId="2193970342" sldId="266"/>
            <ac:spMk id="14" creationId="{2422659E-AE9D-4F44-AD38-28FB2D305AA5}"/>
          </ac:spMkLst>
        </pc:spChg>
        <pc:spChg chg="add">
          <ac:chgData name="Mashrakey, Shafqat" userId="S::mashrakeys1@southernct.edu::4fe2e593-46ef-47e9-ba87-ddbbba8352ce" providerId="AD" clId="Web-{072448FB-D96C-FABB-B591-24DD754678D0}" dt="2024-03-02T03:07:53.413" v="19"/>
          <ac:spMkLst>
            <pc:docMk/>
            <pc:sldMk cId="2193970342" sldId="266"/>
            <ac:spMk id="16" creationId="{FA667E4A-ECB3-44DE-B0D3-15050FDE6B26}"/>
          </ac:spMkLst>
        </pc:spChg>
        <pc:picChg chg="add">
          <ac:chgData name="Mashrakey, Shafqat" userId="S::mashrakeys1@southernct.edu::4fe2e593-46ef-47e9-ba87-ddbbba8352ce" providerId="AD" clId="Web-{072448FB-D96C-FABB-B591-24DD754678D0}" dt="2024-03-02T03:07:53.413" v="19"/>
          <ac:picMkLst>
            <pc:docMk/>
            <pc:sldMk cId="2193970342" sldId="266"/>
            <ac:picMk id="7" creationId="{51909A01-3C36-C0EF-E043-8965EFA5CD11}"/>
          </ac:picMkLst>
        </pc:picChg>
      </pc:sldChg>
    </pc:docChg>
  </pc:docChgLst>
  <pc:docChgLst>
    <pc:chgData name="Mashrakey, Shafqat" userId="S::mashrakeys1@southernct.edu::4fe2e593-46ef-47e9-ba87-ddbbba8352ce" providerId="AD" clId="Web-{A520E06F-6320-4D49-A4D4-83EF7CB8907D}"/>
    <pc:docChg chg="addSld delSld modSld addMainMaster delMainMaster">
      <pc:chgData name="Mashrakey, Shafqat" userId="S::mashrakeys1@southernct.edu::4fe2e593-46ef-47e9-ba87-ddbbba8352ce" providerId="AD" clId="Web-{A520E06F-6320-4D49-A4D4-83EF7CB8907D}" dt="2024-03-01T22:20:53.412" v="123"/>
      <pc:docMkLst>
        <pc:docMk/>
      </pc:docMkLst>
      <pc:sldChg chg="addSp delSp modSp mod setBg modClrScheme chgLayout">
        <pc:chgData name="Mashrakey, Shafqat" userId="S::mashrakeys1@southernct.edu::4fe2e593-46ef-47e9-ba87-ddbbba8352ce" providerId="AD" clId="Web-{A520E06F-6320-4D49-A4D4-83EF7CB8907D}" dt="2024-03-01T22:20:53.412" v="123"/>
        <pc:sldMkLst>
          <pc:docMk/>
          <pc:sldMk cId="109857222" sldId="256"/>
        </pc:sldMkLst>
        <pc:spChg chg="mod">
          <ac:chgData name="Mashrakey, Shafqat" userId="S::mashrakeys1@southernct.edu::4fe2e593-46ef-47e9-ba87-ddbbba8352ce" providerId="AD" clId="Web-{A520E06F-6320-4D49-A4D4-83EF7CB8907D}" dt="2024-03-01T22:20:53.412" v="12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shrakey, Shafqat" userId="S::mashrakeys1@southernct.edu::4fe2e593-46ef-47e9-ba87-ddbbba8352ce" providerId="AD" clId="Web-{A520E06F-6320-4D49-A4D4-83EF7CB8907D}" dt="2024-03-01T22:20:53.412" v="12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1:44:11.785" v="1"/>
          <ac:spMkLst>
            <pc:docMk/>
            <pc:sldMk cId="109857222" sldId="256"/>
            <ac:spMk id="8" creationId="{962C741E-1B73-4EAE-8523-FF16315DB272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1:44:11.785" v="1"/>
          <ac:spMkLst>
            <pc:docMk/>
            <pc:sldMk cId="109857222" sldId="256"/>
            <ac:spMk id="10" creationId="{1890A173-5DFF-4238-960D-46429DC14E22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1:44:11.785" v="1"/>
          <ac:spMkLst>
            <pc:docMk/>
            <pc:sldMk cId="109857222" sldId="256"/>
            <ac:spMk id="12" creationId="{66085BE5-9F10-446F-B7E2-D218086A6AB8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1:44:11.785" v="1"/>
          <ac:spMkLst>
            <pc:docMk/>
            <pc:sldMk cId="109857222" sldId="256"/>
            <ac:spMk id="14" creationId="{8B4EB027-ACDA-466F-997A-93A769216C7D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1:44:11.785" v="1"/>
          <ac:spMkLst>
            <pc:docMk/>
            <pc:sldMk cId="109857222" sldId="256"/>
            <ac:spMk id="16" creationId="{F9AD7632-733F-4D9A-B5ED-0C470DCD650C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1:44:11.785" v="1"/>
          <ac:spMkLst>
            <pc:docMk/>
            <pc:sldMk cId="109857222" sldId="256"/>
            <ac:spMk id="18" creationId="{333DAB40-DCE3-4D49-8A94-7626AB50A85A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2:20:24.364" v="118"/>
          <ac:spMkLst>
            <pc:docMk/>
            <pc:sldMk cId="109857222" sldId="256"/>
            <ac:spMk id="20" creationId="{36436272-E5BF-4ECF-BE17-281C8F52960D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2:20:24.364" v="118"/>
          <ac:spMkLst>
            <pc:docMk/>
            <pc:sldMk cId="109857222" sldId="256"/>
            <ac:spMk id="21" creationId="{910993C6-6470-4D5B-A1CC-52F0A895D8E4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2:20:24.364" v="118"/>
          <ac:spMkLst>
            <pc:docMk/>
            <pc:sldMk cId="109857222" sldId="256"/>
            <ac:spMk id="22" creationId="{D262D5AD-C652-4791-8642-9497C61C85A0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2:20:24.364" v="118"/>
          <ac:spMkLst>
            <pc:docMk/>
            <pc:sldMk cId="109857222" sldId="256"/>
            <ac:spMk id="23" creationId="{DDF282B4-A060-4579-9205-750D9877B42E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2:20:53.412" v="123"/>
          <ac:spMkLst>
            <pc:docMk/>
            <pc:sldMk cId="109857222" sldId="256"/>
            <ac:spMk id="30" creationId="{11950983-3D8E-4B6E-854F-B2A9E4D0D99E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2:20:53.412" v="123"/>
          <ac:spMkLst>
            <pc:docMk/>
            <pc:sldMk cId="109857222" sldId="256"/>
            <ac:spMk id="32" creationId="{EDD6958B-C24B-4C3F-BFD6-21B61A7065C2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2:20:53.412" v="123"/>
          <ac:spMkLst>
            <pc:docMk/>
            <pc:sldMk cId="109857222" sldId="256"/>
            <ac:spMk id="34" creationId="{2422659E-AE9D-4F44-AD38-28FB2D305AA5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2:20:53.412" v="123"/>
          <ac:spMkLst>
            <pc:docMk/>
            <pc:sldMk cId="109857222" sldId="256"/>
            <ac:spMk id="36" creationId="{FA667E4A-ECB3-44DE-B0D3-15050FDE6B26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2:20:45.739" v="120"/>
          <ac:spMkLst>
            <pc:docMk/>
            <pc:sldMk cId="109857222" sldId="256"/>
            <ac:spMk id="41" creationId="{A599224A-F219-4DF9-8183-F7C098A5CE81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2:20:45.739" v="120"/>
          <ac:spMkLst>
            <pc:docMk/>
            <pc:sldMk cId="109857222" sldId="256"/>
            <ac:spMk id="43" creationId="{A1A5996D-C36A-4EE2-8C4E-247CC4BD8C02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20:53.412" v="123"/>
          <ac:spMkLst>
            <pc:docMk/>
            <pc:sldMk cId="109857222" sldId="256"/>
            <ac:spMk id="45" creationId="{4E9A1F58-45EE-4D82-98FB-E3F037590B57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2:20:53.396" v="122"/>
          <ac:spMkLst>
            <pc:docMk/>
            <pc:sldMk cId="109857222" sldId="256"/>
            <ac:spMk id="46" creationId="{CEE15BCE-4322-42F8-BC00-CB6E428BEF19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20:53.412" v="123"/>
          <ac:spMkLst>
            <pc:docMk/>
            <pc:sldMk cId="109857222" sldId="256"/>
            <ac:spMk id="49" creationId="{77DB1C2B-A281-41EA-98EB-489A3DCD6855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20:53.412" v="123"/>
          <ac:spMkLst>
            <pc:docMk/>
            <pc:sldMk cId="109857222" sldId="256"/>
            <ac:spMk id="52" creationId="{FC727D49-D2FD-46AD-8B1A-11C9E5D9AEBB}"/>
          </ac:spMkLst>
        </pc:spChg>
        <pc:grpChg chg="add del">
          <ac:chgData name="Mashrakey, Shafqat" userId="S::mashrakeys1@southernct.edu::4fe2e593-46ef-47e9-ba87-ddbbba8352ce" providerId="AD" clId="Web-{A520E06F-6320-4D49-A4D4-83EF7CB8907D}" dt="2024-03-01T22:20:53.396" v="122"/>
          <ac:grpSpMkLst>
            <pc:docMk/>
            <pc:sldMk cId="109857222" sldId="256"/>
            <ac:grpSpMk id="47" creationId="{4BEF1980-3C98-4A49-A870-4616B2DA60BE}"/>
          </ac:grpSpMkLst>
        </pc:grpChg>
        <pc:grpChg chg="add">
          <ac:chgData name="Mashrakey, Shafqat" userId="S::mashrakeys1@southernct.edu::4fe2e593-46ef-47e9-ba87-ddbbba8352ce" providerId="AD" clId="Web-{A520E06F-6320-4D49-A4D4-83EF7CB8907D}" dt="2024-03-01T22:20:53.412" v="123"/>
          <ac:grpSpMkLst>
            <pc:docMk/>
            <pc:sldMk cId="109857222" sldId="256"/>
            <ac:grpSpMk id="50" creationId="{EB6ECC43-D65E-4A7B-A76B-D278A2184166}"/>
          </ac:grpSpMkLst>
        </pc:grpChg>
        <pc:picChg chg="add mod">
          <ac:chgData name="Mashrakey, Shafqat" userId="S::mashrakeys1@southernct.edu::4fe2e593-46ef-47e9-ba87-ddbbba8352ce" providerId="AD" clId="Web-{A520E06F-6320-4D49-A4D4-83EF7CB8907D}" dt="2024-03-01T22:20:53.412" v="123"/>
          <ac:picMkLst>
            <pc:docMk/>
            <pc:sldMk cId="109857222" sldId="256"/>
            <ac:picMk id="27" creationId="{E5976054-6B79-34DB-ACF5-94E0D2A31675}"/>
          </ac:picMkLst>
        </pc:picChg>
      </pc:sldChg>
      <pc:sldChg chg="addSp delSp modSp new del mod setBg">
        <pc:chgData name="Mashrakey, Shafqat" userId="S::mashrakeys1@southernct.edu::4fe2e593-46ef-47e9-ba87-ddbbba8352ce" providerId="AD" clId="Web-{A520E06F-6320-4D49-A4D4-83EF7CB8907D}" dt="2024-03-01T22:01:54.368" v="29"/>
        <pc:sldMkLst>
          <pc:docMk/>
          <pc:sldMk cId="3164008338" sldId="257"/>
        </pc:sldMkLst>
        <pc:spChg chg="mod">
          <ac:chgData name="Mashrakey, Shafqat" userId="S::mashrakeys1@southernct.edu::4fe2e593-46ef-47e9-ba87-ddbbba8352ce" providerId="AD" clId="Web-{A520E06F-6320-4D49-A4D4-83EF7CB8907D}" dt="2024-03-01T21:57:42.859" v="9"/>
          <ac:spMkLst>
            <pc:docMk/>
            <pc:sldMk cId="3164008338" sldId="257"/>
            <ac:spMk id="2" creationId="{72EE0060-F812-465A-893A-EDF69BA6EF2C}"/>
          </ac:spMkLst>
        </pc:spChg>
        <pc:spChg chg="del">
          <ac:chgData name="Mashrakey, Shafqat" userId="S::mashrakeys1@southernct.edu::4fe2e593-46ef-47e9-ba87-ddbbba8352ce" providerId="AD" clId="Web-{A520E06F-6320-4D49-A4D4-83EF7CB8907D}" dt="2024-03-01T21:57:42.859" v="9"/>
          <ac:spMkLst>
            <pc:docMk/>
            <pc:sldMk cId="3164008338" sldId="257"/>
            <ac:spMk id="3" creationId="{BC659C03-FD7C-3BF2-C56A-4DD5C7DEFA92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1:57:42.859" v="9"/>
          <ac:spMkLst>
            <pc:docMk/>
            <pc:sldMk cId="3164008338" sldId="257"/>
            <ac:spMk id="12" creationId="{F63226DE-7000-4FAF-BE14-E3C3CE37377E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1:57:42.859" v="9"/>
          <ac:spMkLst>
            <pc:docMk/>
            <pc:sldMk cId="3164008338" sldId="257"/>
            <ac:spMk id="14" creationId="{85233AC3-4E84-4387-AAFF-A500B445AE49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1:57:42.859" v="9"/>
          <ac:spMkLst>
            <pc:docMk/>
            <pc:sldMk cId="3164008338" sldId="257"/>
            <ac:spMk id="16" creationId="{000D408D-84C2-4911-89AE-8BBD2C54A66D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1:57:42.859" v="9"/>
          <ac:spMkLst>
            <pc:docMk/>
            <pc:sldMk cId="3164008338" sldId="257"/>
            <ac:spMk id="18" creationId="{D99C0D10-35E6-46AC-A9BC-C31599F54261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1:57:42.859" v="9"/>
          <ac:spMkLst>
            <pc:docMk/>
            <pc:sldMk cId="3164008338" sldId="257"/>
            <ac:spMk id="20" creationId="{36259759-A9F9-4D41-AF92-198AAC53F573}"/>
          </ac:spMkLst>
        </pc:spChg>
        <pc:grpChg chg="add">
          <ac:chgData name="Mashrakey, Shafqat" userId="S::mashrakeys1@southernct.edu::4fe2e593-46ef-47e9-ba87-ddbbba8352ce" providerId="AD" clId="Web-{A520E06F-6320-4D49-A4D4-83EF7CB8907D}" dt="2024-03-01T21:57:42.859" v="9"/>
          <ac:grpSpMkLst>
            <pc:docMk/>
            <pc:sldMk cId="3164008338" sldId="257"/>
            <ac:grpSpMk id="8" creationId="{F0C817C9-850F-4FB6-B93B-CF3076C4A5C1}"/>
          </ac:grpSpMkLst>
        </pc:grpChg>
      </pc:sldChg>
      <pc:sldChg chg="addSp modSp new mod setBg">
        <pc:chgData name="Mashrakey, Shafqat" userId="S::mashrakeys1@southernct.edu::4fe2e593-46ef-47e9-ba87-ddbbba8352ce" providerId="AD" clId="Web-{A520E06F-6320-4D49-A4D4-83EF7CB8907D}" dt="2024-03-01T22:01:44.711" v="28"/>
        <pc:sldMkLst>
          <pc:docMk/>
          <pc:sldMk cId="2029253818" sldId="258"/>
        </pc:sldMkLst>
        <pc:spChg chg="mod">
          <ac:chgData name="Mashrakey, Shafqat" userId="S::mashrakeys1@southernct.edu::4fe2e593-46ef-47e9-ba87-ddbbba8352ce" providerId="AD" clId="Web-{A520E06F-6320-4D49-A4D4-83EF7CB8907D}" dt="2024-03-01T22:01:44.711" v="28"/>
          <ac:spMkLst>
            <pc:docMk/>
            <pc:sldMk cId="2029253818" sldId="258"/>
            <ac:spMk id="2" creationId="{87043010-B1DD-46FD-9C1A-904CF2F27BBB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01:44.711" v="28"/>
          <ac:spMkLst>
            <pc:docMk/>
            <pc:sldMk cId="2029253818" sldId="258"/>
            <ac:spMk id="11" creationId="{F63226DE-7000-4FAF-BE14-E3C3CE37377E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01:44.711" v="28"/>
          <ac:spMkLst>
            <pc:docMk/>
            <pc:sldMk cId="2029253818" sldId="258"/>
            <ac:spMk id="13" creationId="{85233AC3-4E84-4387-AAFF-A500B445AE49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01:44.711" v="28"/>
          <ac:spMkLst>
            <pc:docMk/>
            <pc:sldMk cId="2029253818" sldId="258"/>
            <ac:spMk id="15" creationId="{000D408D-84C2-4911-89AE-8BBD2C54A66D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01:44.711" v="28"/>
          <ac:spMkLst>
            <pc:docMk/>
            <pc:sldMk cId="2029253818" sldId="258"/>
            <ac:spMk id="17" creationId="{D99C0D10-35E6-46AC-A9BC-C31599F54261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01:44.711" v="28"/>
          <ac:spMkLst>
            <pc:docMk/>
            <pc:sldMk cId="2029253818" sldId="258"/>
            <ac:spMk id="19" creationId="{36259759-A9F9-4D41-AF92-198AAC53F573}"/>
          </ac:spMkLst>
        </pc:spChg>
        <pc:grpChg chg="add">
          <ac:chgData name="Mashrakey, Shafqat" userId="S::mashrakeys1@southernct.edu::4fe2e593-46ef-47e9-ba87-ddbbba8352ce" providerId="AD" clId="Web-{A520E06F-6320-4D49-A4D4-83EF7CB8907D}" dt="2024-03-01T22:01:44.711" v="28"/>
          <ac:grpSpMkLst>
            <pc:docMk/>
            <pc:sldMk cId="2029253818" sldId="258"/>
            <ac:grpSpMk id="7" creationId="{F0C817C9-850F-4FB6-B93B-CF3076C4A5C1}"/>
          </ac:grpSpMkLst>
        </pc:grpChg>
      </pc:sldChg>
      <pc:sldChg chg="addSp modSp new mod setBg">
        <pc:chgData name="Mashrakey, Shafqat" userId="S::mashrakeys1@southernct.edu::4fe2e593-46ef-47e9-ba87-ddbbba8352ce" providerId="AD" clId="Web-{A520E06F-6320-4D49-A4D4-83EF7CB8907D}" dt="2024-03-01T22:02:40.994" v="36" actId="20577"/>
        <pc:sldMkLst>
          <pc:docMk/>
          <pc:sldMk cId="4133380442" sldId="259"/>
        </pc:sldMkLst>
        <pc:spChg chg="mod">
          <ac:chgData name="Mashrakey, Shafqat" userId="S::mashrakeys1@southernct.edu::4fe2e593-46ef-47e9-ba87-ddbbba8352ce" providerId="AD" clId="Web-{A520E06F-6320-4D49-A4D4-83EF7CB8907D}" dt="2024-03-01T22:02:40.994" v="36" actId="20577"/>
          <ac:spMkLst>
            <pc:docMk/>
            <pc:sldMk cId="4133380442" sldId="259"/>
            <ac:spMk id="2" creationId="{0A05906D-FEEF-CD8D-BCD3-5A68CB9C4F36}"/>
          </ac:spMkLst>
        </pc:spChg>
        <pc:spChg chg="mod">
          <ac:chgData name="Mashrakey, Shafqat" userId="S::mashrakeys1@southernct.edu::4fe2e593-46ef-47e9-ba87-ddbbba8352ce" providerId="AD" clId="Web-{A520E06F-6320-4D49-A4D4-83EF7CB8907D}" dt="2024-03-01T22:02:21.541" v="34"/>
          <ac:spMkLst>
            <pc:docMk/>
            <pc:sldMk cId="4133380442" sldId="259"/>
            <ac:spMk id="3" creationId="{99B46DB6-DD9C-67C0-8B3B-571FAF51EA3C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02:21.541" v="34"/>
          <ac:spMkLst>
            <pc:docMk/>
            <pc:sldMk cId="4133380442" sldId="259"/>
            <ac:spMk id="9" creationId="{4DE89493-AC86-4DB9-8963-3671DDEBE88A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02:21.541" v="34"/>
          <ac:spMkLst>
            <pc:docMk/>
            <pc:sldMk cId="4133380442" sldId="259"/>
            <ac:spMk id="11" creationId="{BDAC9C0A-BBCA-4B9F-8ADF-5B2CCB19F90F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02:21.541" v="34"/>
          <ac:spMkLst>
            <pc:docMk/>
            <pc:sldMk cId="4133380442" sldId="259"/>
            <ac:spMk id="13" creationId="{148D47FD-99F1-4F70-A0B7-DE3FFDD3B821}"/>
          </ac:spMkLst>
        </pc:spChg>
        <pc:picChg chg="add">
          <ac:chgData name="Mashrakey, Shafqat" userId="S::mashrakeys1@southernct.edu::4fe2e593-46ef-47e9-ba87-ddbbba8352ce" providerId="AD" clId="Web-{A520E06F-6320-4D49-A4D4-83EF7CB8907D}" dt="2024-03-01T22:02:21.541" v="34"/>
          <ac:picMkLst>
            <pc:docMk/>
            <pc:sldMk cId="4133380442" sldId="259"/>
            <ac:picMk id="5" creationId="{2B0F6941-DEE7-0D28-0EF0-2968F4F67DE8}"/>
          </ac:picMkLst>
        </pc:picChg>
      </pc:sldChg>
      <pc:sldChg chg="addSp delSp modSp new mod setBg">
        <pc:chgData name="Mashrakey, Shafqat" userId="S::mashrakeys1@southernct.edu::4fe2e593-46ef-47e9-ba87-ddbbba8352ce" providerId="AD" clId="Web-{A520E06F-6320-4D49-A4D4-83EF7CB8907D}" dt="2024-03-01T22:03:38.403" v="41"/>
        <pc:sldMkLst>
          <pc:docMk/>
          <pc:sldMk cId="3571086311" sldId="260"/>
        </pc:sldMkLst>
        <pc:spChg chg="mod">
          <ac:chgData name="Mashrakey, Shafqat" userId="S::mashrakeys1@southernct.edu::4fe2e593-46ef-47e9-ba87-ddbbba8352ce" providerId="AD" clId="Web-{A520E06F-6320-4D49-A4D4-83EF7CB8907D}" dt="2024-03-01T22:03:38.403" v="41"/>
          <ac:spMkLst>
            <pc:docMk/>
            <pc:sldMk cId="3571086311" sldId="260"/>
            <ac:spMk id="2" creationId="{E74E841E-F31E-C57F-7EC7-773957A6F6BB}"/>
          </ac:spMkLst>
        </pc:spChg>
        <pc:spChg chg="del mod">
          <ac:chgData name="Mashrakey, Shafqat" userId="S::mashrakeys1@southernct.edu::4fe2e593-46ef-47e9-ba87-ddbbba8352ce" providerId="AD" clId="Web-{A520E06F-6320-4D49-A4D4-83EF7CB8907D}" dt="2024-03-01T22:03:38.403" v="41"/>
          <ac:spMkLst>
            <pc:docMk/>
            <pc:sldMk cId="3571086311" sldId="260"/>
            <ac:spMk id="3" creationId="{EF46450C-F57C-8469-A30A-27144B4CABDC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03:38.403" v="41"/>
          <ac:spMkLst>
            <pc:docMk/>
            <pc:sldMk cId="3571086311" sldId="260"/>
            <ac:spMk id="9" creationId="{562A2D2A-418A-44CF-BDFA-DF226CCC27B5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03:38.403" v="41"/>
          <ac:spMkLst>
            <pc:docMk/>
            <pc:sldMk cId="3571086311" sldId="260"/>
            <ac:spMk id="11" creationId="{AED2F08D-1D29-4936-B7D6-9F88442A0139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03:38.403" v="41"/>
          <ac:spMkLst>
            <pc:docMk/>
            <pc:sldMk cId="3571086311" sldId="260"/>
            <ac:spMk id="13" creationId="{FC727D49-D2FD-46AD-8B1A-11C9E5D9AEBB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03:38.403" v="41"/>
          <ac:spMkLst>
            <pc:docMk/>
            <pc:sldMk cId="3571086311" sldId="260"/>
            <ac:spMk id="15" creationId="{77DB1C2B-A281-41EA-98EB-489A3DCD6855}"/>
          </ac:spMkLst>
        </pc:spChg>
        <pc:graphicFrameChg chg="add">
          <ac:chgData name="Mashrakey, Shafqat" userId="S::mashrakeys1@southernct.edu::4fe2e593-46ef-47e9-ba87-ddbbba8352ce" providerId="AD" clId="Web-{A520E06F-6320-4D49-A4D4-83EF7CB8907D}" dt="2024-03-01T22:03:38.403" v="41"/>
          <ac:graphicFrameMkLst>
            <pc:docMk/>
            <pc:sldMk cId="3571086311" sldId="260"/>
            <ac:graphicFrameMk id="5" creationId="{74E9A13D-DED5-EF95-E53C-F66B56DB8F74}"/>
          </ac:graphicFrameMkLst>
        </pc:graphicFrameChg>
      </pc:sldChg>
      <pc:sldChg chg="new del">
        <pc:chgData name="Mashrakey, Shafqat" userId="S::mashrakeys1@southernct.edu::4fe2e593-46ef-47e9-ba87-ddbbba8352ce" providerId="AD" clId="Web-{A520E06F-6320-4D49-A4D4-83EF7CB8907D}" dt="2024-03-01T22:08:07.162" v="56"/>
        <pc:sldMkLst>
          <pc:docMk/>
          <pc:sldMk cId="1928127259" sldId="261"/>
        </pc:sldMkLst>
      </pc:sldChg>
      <pc:sldChg chg="addSp delSp modSp new mod setBg">
        <pc:chgData name="Mashrakey, Shafqat" userId="S::mashrakeys1@southernct.edu::4fe2e593-46ef-47e9-ba87-ddbbba8352ce" providerId="AD" clId="Web-{A520E06F-6320-4D49-A4D4-83EF7CB8907D}" dt="2024-03-01T22:09:21.571" v="57"/>
        <pc:sldMkLst>
          <pc:docMk/>
          <pc:sldMk cId="1969351744" sldId="262"/>
        </pc:sldMkLst>
        <pc:spChg chg="mod">
          <ac:chgData name="Mashrakey, Shafqat" userId="S::mashrakeys1@southernct.edu::4fe2e593-46ef-47e9-ba87-ddbbba8352ce" providerId="AD" clId="Web-{A520E06F-6320-4D49-A4D4-83EF7CB8907D}" dt="2024-03-01T22:09:21.571" v="57"/>
          <ac:spMkLst>
            <pc:docMk/>
            <pc:sldMk cId="1969351744" sldId="262"/>
            <ac:spMk id="2" creationId="{334EA0A2-E150-D6A8-F90C-28EE9696BB4F}"/>
          </ac:spMkLst>
        </pc:spChg>
        <pc:spChg chg="del mod">
          <ac:chgData name="Mashrakey, Shafqat" userId="S::mashrakeys1@southernct.edu::4fe2e593-46ef-47e9-ba87-ddbbba8352ce" providerId="AD" clId="Web-{A520E06F-6320-4D49-A4D4-83EF7CB8907D}" dt="2024-03-01T22:09:21.571" v="57"/>
          <ac:spMkLst>
            <pc:docMk/>
            <pc:sldMk cId="1969351744" sldId="262"/>
            <ac:spMk id="3" creationId="{BFDE142C-064B-4F02-2C4C-0C5FAA3F60F6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09:21.571" v="57"/>
          <ac:spMkLst>
            <pc:docMk/>
            <pc:sldMk cId="1969351744" sldId="262"/>
            <ac:spMk id="9" creationId="{FF28492A-DDDF-4C12-AE60-3EA02D8D20CD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09:21.571" v="57"/>
          <ac:spMkLst>
            <pc:docMk/>
            <pc:sldMk cId="1969351744" sldId="262"/>
            <ac:spMk id="11" creationId="{E063DF58-06E6-4ED6-947D-1490C2F718F8}"/>
          </ac:spMkLst>
        </pc:spChg>
        <pc:graphicFrameChg chg="add">
          <ac:chgData name="Mashrakey, Shafqat" userId="S::mashrakeys1@southernct.edu::4fe2e593-46ef-47e9-ba87-ddbbba8352ce" providerId="AD" clId="Web-{A520E06F-6320-4D49-A4D4-83EF7CB8907D}" dt="2024-03-01T22:09:21.571" v="57"/>
          <ac:graphicFrameMkLst>
            <pc:docMk/>
            <pc:sldMk cId="1969351744" sldId="262"/>
            <ac:graphicFrameMk id="5" creationId="{BCB5A1E2-A327-5097-AAE4-0D297D15DC5C}"/>
          </ac:graphicFrameMkLst>
        </pc:graphicFrameChg>
      </pc:sldChg>
      <pc:sldChg chg="addSp delSp modSp new mod setBg">
        <pc:chgData name="Mashrakey, Shafqat" userId="S::mashrakeys1@southernct.edu::4fe2e593-46ef-47e9-ba87-ddbbba8352ce" providerId="AD" clId="Web-{A520E06F-6320-4D49-A4D4-83EF7CB8907D}" dt="2024-03-01T22:11:02.293" v="73"/>
        <pc:sldMkLst>
          <pc:docMk/>
          <pc:sldMk cId="4267525833" sldId="263"/>
        </pc:sldMkLst>
        <pc:spChg chg="mod">
          <ac:chgData name="Mashrakey, Shafqat" userId="S::mashrakeys1@southernct.edu::4fe2e593-46ef-47e9-ba87-ddbbba8352ce" providerId="AD" clId="Web-{A520E06F-6320-4D49-A4D4-83EF7CB8907D}" dt="2024-03-01T22:11:02.293" v="73"/>
          <ac:spMkLst>
            <pc:docMk/>
            <pc:sldMk cId="4267525833" sldId="263"/>
            <ac:spMk id="2" creationId="{C21990A0-DEBE-FEA7-E1D6-D409E482F8EF}"/>
          </ac:spMkLst>
        </pc:spChg>
        <pc:spChg chg="del mod">
          <ac:chgData name="Mashrakey, Shafqat" userId="S::mashrakeys1@southernct.edu::4fe2e593-46ef-47e9-ba87-ddbbba8352ce" providerId="AD" clId="Web-{A520E06F-6320-4D49-A4D4-83EF7CB8907D}" dt="2024-03-01T22:11:02.293" v="73"/>
          <ac:spMkLst>
            <pc:docMk/>
            <pc:sldMk cId="4267525833" sldId="263"/>
            <ac:spMk id="3" creationId="{96010AA7-14EC-D9A9-B6D2-226ED772BA50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11:02.293" v="73"/>
          <ac:spMkLst>
            <pc:docMk/>
            <pc:sldMk cId="4267525833" sldId="263"/>
            <ac:spMk id="9" creationId="{FF28492A-DDDF-4C12-AE60-3EA02D8D20CD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11:02.293" v="73"/>
          <ac:spMkLst>
            <pc:docMk/>
            <pc:sldMk cId="4267525833" sldId="263"/>
            <ac:spMk id="11" creationId="{E063DF58-06E6-4ED6-947D-1490C2F718F8}"/>
          </ac:spMkLst>
        </pc:spChg>
        <pc:graphicFrameChg chg="add">
          <ac:chgData name="Mashrakey, Shafqat" userId="S::mashrakeys1@southernct.edu::4fe2e593-46ef-47e9-ba87-ddbbba8352ce" providerId="AD" clId="Web-{A520E06F-6320-4D49-A4D4-83EF7CB8907D}" dt="2024-03-01T22:11:02.293" v="73"/>
          <ac:graphicFrameMkLst>
            <pc:docMk/>
            <pc:sldMk cId="4267525833" sldId="263"/>
            <ac:graphicFrameMk id="5" creationId="{B8D7A928-15D8-B664-E5CC-C1AA7C3AE4B0}"/>
          </ac:graphicFrameMkLst>
        </pc:graphicFrameChg>
      </pc:sldChg>
      <pc:sldChg chg="addSp delSp modSp add mod replId setBg">
        <pc:chgData name="Mashrakey, Shafqat" userId="S::mashrakeys1@southernct.edu::4fe2e593-46ef-47e9-ba87-ddbbba8352ce" providerId="AD" clId="Web-{A520E06F-6320-4D49-A4D4-83EF7CB8907D}" dt="2024-03-01T22:11:26.872" v="74"/>
        <pc:sldMkLst>
          <pc:docMk/>
          <pc:sldMk cId="3055905092" sldId="264"/>
        </pc:sldMkLst>
        <pc:spChg chg="mod">
          <ac:chgData name="Mashrakey, Shafqat" userId="S::mashrakeys1@southernct.edu::4fe2e593-46ef-47e9-ba87-ddbbba8352ce" providerId="AD" clId="Web-{A520E06F-6320-4D49-A4D4-83EF7CB8907D}" dt="2024-03-01T22:11:26.872" v="74"/>
          <ac:spMkLst>
            <pc:docMk/>
            <pc:sldMk cId="3055905092" sldId="264"/>
            <ac:spMk id="2" creationId="{C21990A0-DEBE-FEA7-E1D6-D409E482F8EF}"/>
          </ac:spMkLst>
        </pc:spChg>
        <pc:spChg chg="del mod">
          <ac:chgData name="Mashrakey, Shafqat" userId="S::mashrakeys1@southernct.edu::4fe2e593-46ef-47e9-ba87-ddbbba8352ce" providerId="AD" clId="Web-{A520E06F-6320-4D49-A4D4-83EF7CB8907D}" dt="2024-03-01T22:11:26.872" v="74"/>
          <ac:spMkLst>
            <pc:docMk/>
            <pc:sldMk cId="3055905092" sldId="264"/>
            <ac:spMk id="3" creationId="{96010AA7-14EC-D9A9-B6D2-226ED772BA50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11:26.872" v="74"/>
          <ac:spMkLst>
            <pc:docMk/>
            <pc:sldMk cId="3055905092" sldId="264"/>
            <ac:spMk id="9" creationId="{562A2D2A-418A-44CF-BDFA-DF226CCC27B5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11:26.872" v="74"/>
          <ac:spMkLst>
            <pc:docMk/>
            <pc:sldMk cId="3055905092" sldId="264"/>
            <ac:spMk id="11" creationId="{AED2F08D-1D29-4936-B7D6-9F88442A0139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11:26.872" v="74"/>
          <ac:spMkLst>
            <pc:docMk/>
            <pc:sldMk cId="3055905092" sldId="264"/>
            <ac:spMk id="13" creationId="{FC727D49-D2FD-46AD-8B1A-11C9E5D9AEBB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11:26.872" v="74"/>
          <ac:spMkLst>
            <pc:docMk/>
            <pc:sldMk cId="3055905092" sldId="264"/>
            <ac:spMk id="15" creationId="{77DB1C2B-A281-41EA-98EB-489A3DCD6855}"/>
          </ac:spMkLst>
        </pc:spChg>
        <pc:graphicFrameChg chg="add">
          <ac:chgData name="Mashrakey, Shafqat" userId="S::mashrakeys1@southernct.edu::4fe2e593-46ef-47e9-ba87-ddbbba8352ce" providerId="AD" clId="Web-{A520E06F-6320-4D49-A4D4-83EF7CB8907D}" dt="2024-03-01T22:11:26.872" v="74"/>
          <ac:graphicFrameMkLst>
            <pc:docMk/>
            <pc:sldMk cId="3055905092" sldId="264"/>
            <ac:graphicFrameMk id="5" creationId="{1F06022B-E310-8E44-9086-FAC92EBD24B9}"/>
          </ac:graphicFrameMkLst>
        </pc:graphicFrameChg>
      </pc:sldChg>
      <pc:sldChg chg="addSp delSp modSp new mod setBg">
        <pc:chgData name="Mashrakey, Shafqat" userId="S::mashrakeys1@southernct.edu::4fe2e593-46ef-47e9-ba87-ddbbba8352ce" providerId="AD" clId="Web-{A520E06F-6320-4D49-A4D4-83EF7CB8907D}" dt="2024-03-01T22:19:49.831" v="117"/>
        <pc:sldMkLst>
          <pc:docMk/>
          <pc:sldMk cId="928316626" sldId="265"/>
        </pc:sldMkLst>
        <pc:spChg chg="mod">
          <ac:chgData name="Mashrakey, Shafqat" userId="S::mashrakeys1@southernct.edu::4fe2e593-46ef-47e9-ba87-ddbbba8352ce" providerId="AD" clId="Web-{A520E06F-6320-4D49-A4D4-83EF7CB8907D}" dt="2024-03-01T22:19:49.831" v="117"/>
          <ac:spMkLst>
            <pc:docMk/>
            <pc:sldMk cId="928316626" sldId="265"/>
            <ac:spMk id="2" creationId="{A4A1D474-A095-E083-0410-508AD5B2E010}"/>
          </ac:spMkLst>
        </pc:spChg>
        <pc:spChg chg="mod">
          <ac:chgData name="Mashrakey, Shafqat" userId="S::mashrakeys1@southernct.edu::4fe2e593-46ef-47e9-ba87-ddbbba8352ce" providerId="AD" clId="Web-{A520E06F-6320-4D49-A4D4-83EF7CB8907D}" dt="2024-03-01T22:19:49.831" v="117"/>
          <ac:spMkLst>
            <pc:docMk/>
            <pc:sldMk cId="928316626" sldId="265"/>
            <ac:spMk id="3" creationId="{2F587F5A-B2A1-8938-D149-BE847CAC4A60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2:19:17.565" v="112"/>
          <ac:spMkLst>
            <pc:docMk/>
            <pc:sldMk cId="928316626" sldId="265"/>
            <ac:spMk id="8" creationId="{BC2AFA5F-EB7F-4280-BAAD-A7641CA3FFC6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2:19:17.565" v="112"/>
          <ac:spMkLst>
            <pc:docMk/>
            <pc:sldMk cId="928316626" sldId="265"/>
            <ac:spMk id="10" creationId="{BDAC9C0A-BBCA-4B9F-8ADF-5B2CCB19F90F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2:19:17.565" v="112"/>
          <ac:spMkLst>
            <pc:docMk/>
            <pc:sldMk cId="928316626" sldId="265"/>
            <ac:spMk id="12" creationId="{1B784CEF-F6B1-4D62-86B3-F2A7C4EFBFF9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2:19:17.565" v="112"/>
          <ac:spMkLst>
            <pc:docMk/>
            <pc:sldMk cId="928316626" sldId="265"/>
            <ac:spMk id="14" creationId="{148D47FD-99F1-4F70-A0B7-DE3FFDD3B821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2:19:19.893" v="114"/>
          <ac:spMkLst>
            <pc:docMk/>
            <pc:sldMk cId="928316626" sldId="265"/>
            <ac:spMk id="16" creationId="{FF28492A-DDDF-4C12-AE60-3EA02D8D20CD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2:19:19.893" v="114"/>
          <ac:spMkLst>
            <pc:docMk/>
            <pc:sldMk cId="928316626" sldId="265"/>
            <ac:spMk id="17" creationId="{E063DF58-06E6-4ED6-947D-1490C2F718F8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2:19:49.800" v="116"/>
          <ac:spMkLst>
            <pc:docMk/>
            <pc:sldMk cId="928316626" sldId="265"/>
            <ac:spMk id="19" creationId="{4E9A1F58-45EE-4D82-98FB-E3F037590B57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2:19:49.800" v="116"/>
          <ac:spMkLst>
            <pc:docMk/>
            <pc:sldMk cId="928316626" sldId="265"/>
            <ac:spMk id="20" creationId="{D53B87E1-D7E5-4495-978C-B0ED36089962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2:19:49.800" v="116"/>
          <ac:spMkLst>
            <pc:docMk/>
            <pc:sldMk cId="928316626" sldId="265"/>
            <ac:spMk id="21" creationId="{D04EC783-A4B6-4397-9440-142C585DBBAC}"/>
          </ac:spMkLst>
        </pc:spChg>
        <pc:spChg chg="add del">
          <ac:chgData name="Mashrakey, Shafqat" userId="S::mashrakeys1@southernct.edu::4fe2e593-46ef-47e9-ba87-ddbbba8352ce" providerId="AD" clId="Web-{A520E06F-6320-4D49-A4D4-83EF7CB8907D}" dt="2024-03-01T22:19:49.800" v="116"/>
          <ac:spMkLst>
            <pc:docMk/>
            <pc:sldMk cId="928316626" sldId="265"/>
            <ac:spMk id="22" creationId="{77DB1C2B-A281-41EA-98EB-489A3DCD6855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19:49.831" v="117"/>
          <ac:spMkLst>
            <pc:docMk/>
            <pc:sldMk cId="928316626" sldId="265"/>
            <ac:spMk id="24" creationId="{AED2F08D-1D29-4936-B7D6-9F88442A0139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19:49.831" v="117"/>
          <ac:spMkLst>
            <pc:docMk/>
            <pc:sldMk cId="928316626" sldId="265"/>
            <ac:spMk id="25" creationId="{CAF73325-FDA3-494D-BCAB-4ABF12855583}"/>
          </ac:spMkLst>
        </pc:spChg>
        <pc:spChg chg="add">
          <ac:chgData name="Mashrakey, Shafqat" userId="S::mashrakeys1@southernct.edu::4fe2e593-46ef-47e9-ba87-ddbbba8352ce" providerId="AD" clId="Web-{A520E06F-6320-4D49-A4D4-83EF7CB8907D}" dt="2024-03-01T22:19:49.831" v="117"/>
          <ac:spMkLst>
            <pc:docMk/>
            <pc:sldMk cId="928316626" sldId="265"/>
            <ac:spMk id="26" creationId="{77DB1C2B-A281-41EA-98EB-489A3DCD6855}"/>
          </ac:spMkLst>
        </pc:spChg>
      </pc:sldChg>
      <pc:sldMasterChg chg="add del addSldLayout delSldLayout">
        <pc:chgData name="Mashrakey, Shafqat" userId="S::mashrakeys1@southernct.edu::4fe2e593-46ef-47e9-ba87-ddbbba8352ce" providerId="AD" clId="Web-{A520E06F-6320-4D49-A4D4-83EF7CB8907D}" dt="2024-03-01T21:44:11.847" v="2"/>
        <pc:sldMasterMkLst>
          <pc:docMk/>
          <pc:sldMasterMk cId="2460954070" sldId="2147483660"/>
        </pc:sldMasterMkLst>
        <pc:sldLayoutChg chg="add del">
          <pc:chgData name="Mashrakey, Shafqat" userId="S::mashrakeys1@southernct.edu::4fe2e593-46ef-47e9-ba87-ddbbba8352ce" providerId="AD" clId="Web-{A520E06F-6320-4D49-A4D4-83EF7CB8907D}" dt="2024-03-01T21:44:11.847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ashrakey, Shafqat" userId="S::mashrakeys1@southernct.edu::4fe2e593-46ef-47e9-ba87-ddbbba8352ce" providerId="AD" clId="Web-{A520E06F-6320-4D49-A4D4-83EF7CB8907D}" dt="2024-03-01T21:44:11.847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ashrakey, Shafqat" userId="S::mashrakeys1@southernct.edu::4fe2e593-46ef-47e9-ba87-ddbbba8352ce" providerId="AD" clId="Web-{A520E06F-6320-4D49-A4D4-83EF7CB8907D}" dt="2024-03-01T21:44:11.847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ashrakey, Shafqat" userId="S::mashrakeys1@southernct.edu::4fe2e593-46ef-47e9-ba87-ddbbba8352ce" providerId="AD" clId="Web-{A520E06F-6320-4D49-A4D4-83EF7CB8907D}" dt="2024-03-01T21:44:11.847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ashrakey, Shafqat" userId="S::mashrakeys1@southernct.edu::4fe2e593-46ef-47e9-ba87-ddbbba8352ce" providerId="AD" clId="Web-{A520E06F-6320-4D49-A4D4-83EF7CB8907D}" dt="2024-03-01T21:44:11.847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ashrakey, Shafqat" userId="S::mashrakeys1@southernct.edu::4fe2e593-46ef-47e9-ba87-ddbbba8352ce" providerId="AD" clId="Web-{A520E06F-6320-4D49-A4D4-83EF7CB8907D}" dt="2024-03-01T21:44:11.847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ashrakey, Shafqat" userId="S::mashrakeys1@southernct.edu::4fe2e593-46ef-47e9-ba87-ddbbba8352ce" providerId="AD" clId="Web-{A520E06F-6320-4D49-A4D4-83EF7CB8907D}" dt="2024-03-01T21:44:11.847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ashrakey, Shafqat" userId="S::mashrakeys1@southernct.edu::4fe2e593-46ef-47e9-ba87-ddbbba8352ce" providerId="AD" clId="Web-{A520E06F-6320-4D49-A4D4-83EF7CB8907D}" dt="2024-03-01T21:44:11.847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ashrakey, Shafqat" userId="S::mashrakeys1@southernct.edu::4fe2e593-46ef-47e9-ba87-ddbbba8352ce" providerId="AD" clId="Web-{A520E06F-6320-4D49-A4D4-83EF7CB8907D}" dt="2024-03-01T21:44:11.847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ashrakey, Shafqat" userId="S::mashrakeys1@southernct.edu::4fe2e593-46ef-47e9-ba87-ddbbba8352ce" providerId="AD" clId="Web-{A520E06F-6320-4D49-A4D4-83EF7CB8907D}" dt="2024-03-01T21:44:11.847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ashrakey, Shafqat" userId="S::mashrakeys1@southernct.edu::4fe2e593-46ef-47e9-ba87-ddbbba8352ce" providerId="AD" clId="Web-{A520E06F-6320-4D49-A4D4-83EF7CB8907D}" dt="2024-03-01T21:44:11.847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Mashrakey, Shafqat" userId="S::mashrakeys1@southernct.edu::4fe2e593-46ef-47e9-ba87-ddbbba8352ce" providerId="AD" clId="Web-{A520E06F-6320-4D49-A4D4-83EF7CB8907D}" dt="2024-03-01T21:44:11.847" v="2"/>
        <pc:sldMasterMkLst>
          <pc:docMk/>
          <pc:sldMasterMk cId="1981255654" sldId="2147483685"/>
        </pc:sldMasterMkLst>
        <pc:sldLayoutChg chg="add">
          <pc:chgData name="Mashrakey, Shafqat" userId="S::mashrakeys1@southernct.edu::4fe2e593-46ef-47e9-ba87-ddbbba8352ce" providerId="AD" clId="Web-{A520E06F-6320-4D49-A4D4-83EF7CB8907D}" dt="2024-03-01T21:44:11.847" v="2"/>
          <pc:sldLayoutMkLst>
            <pc:docMk/>
            <pc:sldMasterMk cId="1981255654" sldId="2147483685"/>
            <pc:sldLayoutMk cId="3748087756" sldId="2147483674"/>
          </pc:sldLayoutMkLst>
        </pc:sldLayoutChg>
        <pc:sldLayoutChg chg="add">
          <pc:chgData name="Mashrakey, Shafqat" userId="S::mashrakeys1@southernct.edu::4fe2e593-46ef-47e9-ba87-ddbbba8352ce" providerId="AD" clId="Web-{A520E06F-6320-4D49-A4D4-83EF7CB8907D}" dt="2024-03-01T21:44:11.847" v="2"/>
          <pc:sldLayoutMkLst>
            <pc:docMk/>
            <pc:sldMasterMk cId="1981255654" sldId="2147483685"/>
            <pc:sldLayoutMk cId="2613337901" sldId="2147483675"/>
          </pc:sldLayoutMkLst>
        </pc:sldLayoutChg>
        <pc:sldLayoutChg chg="add">
          <pc:chgData name="Mashrakey, Shafqat" userId="S::mashrakeys1@southernct.edu::4fe2e593-46ef-47e9-ba87-ddbbba8352ce" providerId="AD" clId="Web-{A520E06F-6320-4D49-A4D4-83EF7CB8907D}" dt="2024-03-01T21:44:11.847" v="2"/>
          <pc:sldLayoutMkLst>
            <pc:docMk/>
            <pc:sldMasterMk cId="1981255654" sldId="2147483685"/>
            <pc:sldLayoutMk cId="1177591439" sldId="2147483676"/>
          </pc:sldLayoutMkLst>
        </pc:sldLayoutChg>
        <pc:sldLayoutChg chg="add">
          <pc:chgData name="Mashrakey, Shafqat" userId="S::mashrakeys1@southernct.edu::4fe2e593-46ef-47e9-ba87-ddbbba8352ce" providerId="AD" clId="Web-{A520E06F-6320-4D49-A4D4-83EF7CB8907D}" dt="2024-03-01T21:44:11.847" v="2"/>
          <pc:sldLayoutMkLst>
            <pc:docMk/>
            <pc:sldMasterMk cId="1981255654" sldId="2147483685"/>
            <pc:sldLayoutMk cId="4115427601" sldId="2147483677"/>
          </pc:sldLayoutMkLst>
        </pc:sldLayoutChg>
        <pc:sldLayoutChg chg="add">
          <pc:chgData name="Mashrakey, Shafqat" userId="S::mashrakeys1@southernct.edu::4fe2e593-46ef-47e9-ba87-ddbbba8352ce" providerId="AD" clId="Web-{A520E06F-6320-4D49-A4D4-83EF7CB8907D}" dt="2024-03-01T21:44:11.847" v="2"/>
          <pc:sldLayoutMkLst>
            <pc:docMk/>
            <pc:sldMasterMk cId="1981255654" sldId="2147483685"/>
            <pc:sldLayoutMk cId="2317789427" sldId="2147483678"/>
          </pc:sldLayoutMkLst>
        </pc:sldLayoutChg>
        <pc:sldLayoutChg chg="add">
          <pc:chgData name="Mashrakey, Shafqat" userId="S::mashrakeys1@southernct.edu::4fe2e593-46ef-47e9-ba87-ddbbba8352ce" providerId="AD" clId="Web-{A520E06F-6320-4D49-A4D4-83EF7CB8907D}" dt="2024-03-01T21:44:11.847" v="2"/>
          <pc:sldLayoutMkLst>
            <pc:docMk/>
            <pc:sldMasterMk cId="1981255654" sldId="2147483685"/>
            <pc:sldLayoutMk cId="3675151848" sldId="2147483679"/>
          </pc:sldLayoutMkLst>
        </pc:sldLayoutChg>
        <pc:sldLayoutChg chg="add">
          <pc:chgData name="Mashrakey, Shafqat" userId="S::mashrakeys1@southernct.edu::4fe2e593-46ef-47e9-ba87-ddbbba8352ce" providerId="AD" clId="Web-{A520E06F-6320-4D49-A4D4-83EF7CB8907D}" dt="2024-03-01T21:44:11.847" v="2"/>
          <pc:sldLayoutMkLst>
            <pc:docMk/>
            <pc:sldMasterMk cId="1981255654" sldId="2147483685"/>
            <pc:sldLayoutMk cId="1177978610" sldId="2147483680"/>
          </pc:sldLayoutMkLst>
        </pc:sldLayoutChg>
        <pc:sldLayoutChg chg="add">
          <pc:chgData name="Mashrakey, Shafqat" userId="S::mashrakeys1@southernct.edu::4fe2e593-46ef-47e9-ba87-ddbbba8352ce" providerId="AD" clId="Web-{A520E06F-6320-4D49-A4D4-83EF7CB8907D}" dt="2024-03-01T21:44:11.847" v="2"/>
          <pc:sldLayoutMkLst>
            <pc:docMk/>
            <pc:sldMasterMk cId="1981255654" sldId="2147483685"/>
            <pc:sldLayoutMk cId="1806817080" sldId="2147483681"/>
          </pc:sldLayoutMkLst>
        </pc:sldLayoutChg>
        <pc:sldLayoutChg chg="add">
          <pc:chgData name="Mashrakey, Shafqat" userId="S::mashrakeys1@southernct.edu::4fe2e593-46ef-47e9-ba87-ddbbba8352ce" providerId="AD" clId="Web-{A520E06F-6320-4D49-A4D4-83EF7CB8907D}" dt="2024-03-01T21:44:11.847" v="2"/>
          <pc:sldLayoutMkLst>
            <pc:docMk/>
            <pc:sldMasterMk cId="1981255654" sldId="2147483685"/>
            <pc:sldLayoutMk cId="1016349075" sldId="2147483682"/>
          </pc:sldLayoutMkLst>
        </pc:sldLayoutChg>
        <pc:sldLayoutChg chg="add">
          <pc:chgData name="Mashrakey, Shafqat" userId="S::mashrakeys1@southernct.edu::4fe2e593-46ef-47e9-ba87-ddbbba8352ce" providerId="AD" clId="Web-{A520E06F-6320-4D49-A4D4-83EF7CB8907D}" dt="2024-03-01T21:44:11.847" v="2"/>
          <pc:sldLayoutMkLst>
            <pc:docMk/>
            <pc:sldMasterMk cId="1981255654" sldId="2147483685"/>
            <pc:sldLayoutMk cId="420630680" sldId="2147483683"/>
          </pc:sldLayoutMkLst>
        </pc:sldLayoutChg>
        <pc:sldLayoutChg chg="add">
          <pc:chgData name="Mashrakey, Shafqat" userId="S::mashrakeys1@southernct.edu::4fe2e593-46ef-47e9-ba87-ddbbba8352ce" providerId="AD" clId="Web-{A520E06F-6320-4D49-A4D4-83EF7CB8907D}" dt="2024-03-01T21:44:11.847" v="2"/>
          <pc:sldLayoutMkLst>
            <pc:docMk/>
            <pc:sldMasterMk cId="1981255654" sldId="2147483685"/>
            <pc:sldLayoutMk cId="858187521" sldId="2147483684"/>
          </pc:sldLayoutMkLst>
        </pc:sldLayoutChg>
      </pc:sldMasterChg>
      <pc:sldMasterChg chg="add del addSldLayout delSldLayout">
        <pc:chgData name="Mashrakey, Shafqat" userId="S::mashrakeys1@southernct.edu::4fe2e593-46ef-47e9-ba87-ddbbba8352ce" providerId="AD" clId="Web-{A520E06F-6320-4D49-A4D4-83EF7CB8907D}" dt="2024-03-01T21:44:11.785" v="1"/>
        <pc:sldMasterMkLst>
          <pc:docMk/>
          <pc:sldMasterMk cId="3213879031" sldId="2147483711"/>
        </pc:sldMasterMkLst>
        <pc:sldLayoutChg chg="add del">
          <pc:chgData name="Mashrakey, Shafqat" userId="S::mashrakeys1@southernct.edu::4fe2e593-46ef-47e9-ba87-ddbbba8352ce" providerId="AD" clId="Web-{A520E06F-6320-4D49-A4D4-83EF7CB8907D}" dt="2024-03-01T21:44:11.785" v="1"/>
          <pc:sldLayoutMkLst>
            <pc:docMk/>
            <pc:sldMasterMk cId="3213879031" sldId="2147483711"/>
            <pc:sldLayoutMk cId="1360260237" sldId="2147483700"/>
          </pc:sldLayoutMkLst>
        </pc:sldLayoutChg>
        <pc:sldLayoutChg chg="add del">
          <pc:chgData name="Mashrakey, Shafqat" userId="S::mashrakeys1@southernct.edu::4fe2e593-46ef-47e9-ba87-ddbbba8352ce" providerId="AD" clId="Web-{A520E06F-6320-4D49-A4D4-83EF7CB8907D}" dt="2024-03-01T21:44:11.785" v="1"/>
          <pc:sldLayoutMkLst>
            <pc:docMk/>
            <pc:sldMasterMk cId="3213879031" sldId="2147483711"/>
            <pc:sldLayoutMk cId="570003963" sldId="2147483701"/>
          </pc:sldLayoutMkLst>
        </pc:sldLayoutChg>
        <pc:sldLayoutChg chg="add del">
          <pc:chgData name="Mashrakey, Shafqat" userId="S::mashrakeys1@southernct.edu::4fe2e593-46ef-47e9-ba87-ddbbba8352ce" providerId="AD" clId="Web-{A520E06F-6320-4D49-A4D4-83EF7CB8907D}" dt="2024-03-01T21:44:11.785" v="1"/>
          <pc:sldLayoutMkLst>
            <pc:docMk/>
            <pc:sldMasterMk cId="3213879031" sldId="2147483711"/>
            <pc:sldLayoutMk cId="3570818345" sldId="2147483702"/>
          </pc:sldLayoutMkLst>
        </pc:sldLayoutChg>
        <pc:sldLayoutChg chg="add del">
          <pc:chgData name="Mashrakey, Shafqat" userId="S::mashrakeys1@southernct.edu::4fe2e593-46ef-47e9-ba87-ddbbba8352ce" providerId="AD" clId="Web-{A520E06F-6320-4D49-A4D4-83EF7CB8907D}" dt="2024-03-01T21:44:11.785" v="1"/>
          <pc:sldLayoutMkLst>
            <pc:docMk/>
            <pc:sldMasterMk cId="3213879031" sldId="2147483711"/>
            <pc:sldLayoutMk cId="3646730371" sldId="2147483703"/>
          </pc:sldLayoutMkLst>
        </pc:sldLayoutChg>
        <pc:sldLayoutChg chg="add del">
          <pc:chgData name="Mashrakey, Shafqat" userId="S::mashrakeys1@southernct.edu::4fe2e593-46ef-47e9-ba87-ddbbba8352ce" providerId="AD" clId="Web-{A520E06F-6320-4D49-A4D4-83EF7CB8907D}" dt="2024-03-01T21:44:11.785" v="1"/>
          <pc:sldLayoutMkLst>
            <pc:docMk/>
            <pc:sldMasterMk cId="3213879031" sldId="2147483711"/>
            <pc:sldLayoutMk cId="888889424" sldId="2147483704"/>
          </pc:sldLayoutMkLst>
        </pc:sldLayoutChg>
        <pc:sldLayoutChg chg="add del">
          <pc:chgData name="Mashrakey, Shafqat" userId="S::mashrakeys1@southernct.edu::4fe2e593-46ef-47e9-ba87-ddbbba8352ce" providerId="AD" clId="Web-{A520E06F-6320-4D49-A4D4-83EF7CB8907D}" dt="2024-03-01T21:44:11.785" v="1"/>
          <pc:sldLayoutMkLst>
            <pc:docMk/>
            <pc:sldMasterMk cId="3213879031" sldId="2147483711"/>
            <pc:sldLayoutMk cId="742521015" sldId="2147483705"/>
          </pc:sldLayoutMkLst>
        </pc:sldLayoutChg>
        <pc:sldLayoutChg chg="add del">
          <pc:chgData name="Mashrakey, Shafqat" userId="S::mashrakeys1@southernct.edu::4fe2e593-46ef-47e9-ba87-ddbbba8352ce" providerId="AD" clId="Web-{A520E06F-6320-4D49-A4D4-83EF7CB8907D}" dt="2024-03-01T21:44:11.785" v="1"/>
          <pc:sldLayoutMkLst>
            <pc:docMk/>
            <pc:sldMasterMk cId="3213879031" sldId="2147483711"/>
            <pc:sldLayoutMk cId="3926215129" sldId="2147483706"/>
          </pc:sldLayoutMkLst>
        </pc:sldLayoutChg>
        <pc:sldLayoutChg chg="add del">
          <pc:chgData name="Mashrakey, Shafqat" userId="S::mashrakeys1@southernct.edu::4fe2e593-46ef-47e9-ba87-ddbbba8352ce" providerId="AD" clId="Web-{A520E06F-6320-4D49-A4D4-83EF7CB8907D}" dt="2024-03-01T21:44:11.785" v="1"/>
          <pc:sldLayoutMkLst>
            <pc:docMk/>
            <pc:sldMasterMk cId="3213879031" sldId="2147483711"/>
            <pc:sldLayoutMk cId="2295031781" sldId="2147483707"/>
          </pc:sldLayoutMkLst>
        </pc:sldLayoutChg>
        <pc:sldLayoutChg chg="add del">
          <pc:chgData name="Mashrakey, Shafqat" userId="S::mashrakeys1@southernct.edu::4fe2e593-46ef-47e9-ba87-ddbbba8352ce" providerId="AD" clId="Web-{A520E06F-6320-4D49-A4D4-83EF7CB8907D}" dt="2024-03-01T21:44:11.785" v="1"/>
          <pc:sldLayoutMkLst>
            <pc:docMk/>
            <pc:sldMasterMk cId="3213879031" sldId="2147483711"/>
            <pc:sldLayoutMk cId="3007263166" sldId="2147483708"/>
          </pc:sldLayoutMkLst>
        </pc:sldLayoutChg>
        <pc:sldLayoutChg chg="add del">
          <pc:chgData name="Mashrakey, Shafqat" userId="S::mashrakeys1@southernct.edu::4fe2e593-46ef-47e9-ba87-ddbbba8352ce" providerId="AD" clId="Web-{A520E06F-6320-4D49-A4D4-83EF7CB8907D}" dt="2024-03-01T21:44:11.785" v="1"/>
          <pc:sldLayoutMkLst>
            <pc:docMk/>
            <pc:sldMasterMk cId="3213879031" sldId="2147483711"/>
            <pc:sldLayoutMk cId="2718193945" sldId="2147483709"/>
          </pc:sldLayoutMkLst>
        </pc:sldLayoutChg>
        <pc:sldLayoutChg chg="add del">
          <pc:chgData name="Mashrakey, Shafqat" userId="S::mashrakeys1@southernct.edu::4fe2e593-46ef-47e9-ba87-ddbbba8352ce" providerId="AD" clId="Web-{A520E06F-6320-4D49-A4D4-83EF7CB8907D}" dt="2024-03-01T21:44:11.785" v="1"/>
          <pc:sldLayoutMkLst>
            <pc:docMk/>
            <pc:sldMasterMk cId="3213879031" sldId="2147483711"/>
            <pc:sldLayoutMk cId="1526877576" sldId="2147483710"/>
          </pc:sldLayoutMkLst>
        </pc:sldLayoutChg>
      </pc:sldMasterChg>
    </pc:docChg>
  </pc:docChgLst>
  <pc:docChgLst>
    <pc:chgData name="Mashrakey, Shafqat" userId="S::mashrakeys1@southernct.edu::4fe2e593-46ef-47e9-ba87-ddbbba8352ce" providerId="AD" clId="Web-{669B674C-A153-40F6-471A-25D8374F66B5}"/>
    <pc:docChg chg="modSld">
      <pc:chgData name="Mashrakey, Shafqat" userId="S::mashrakeys1@southernct.edu::4fe2e593-46ef-47e9-ba87-ddbbba8352ce" providerId="AD" clId="Web-{669B674C-A153-40F6-471A-25D8374F66B5}" dt="2024-03-01T21:43:48.137" v="39" actId="20577"/>
      <pc:docMkLst>
        <pc:docMk/>
      </pc:docMkLst>
      <pc:sldChg chg="modSp">
        <pc:chgData name="Mashrakey, Shafqat" userId="S::mashrakeys1@southernct.edu::4fe2e593-46ef-47e9-ba87-ddbbba8352ce" providerId="AD" clId="Web-{669B674C-A153-40F6-471A-25D8374F66B5}" dt="2024-03-01T21:43:48.137" v="39" actId="20577"/>
        <pc:sldMkLst>
          <pc:docMk/>
          <pc:sldMk cId="109857222" sldId="256"/>
        </pc:sldMkLst>
        <pc:spChg chg="mod">
          <ac:chgData name="Mashrakey, Shafqat" userId="S::mashrakeys1@southernct.edu::4fe2e593-46ef-47e9-ba87-ddbbba8352ce" providerId="AD" clId="Web-{669B674C-A153-40F6-471A-25D8374F66B5}" dt="2024-03-01T21:43:17.964" v="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shrakey, Shafqat" userId="S::mashrakeys1@southernct.edu::4fe2e593-46ef-47e9-ba87-ddbbba8352ce" providerId="AD" clId="Web-{669B674C-A153-40F6-471A-25D8374F66B5}" dt="2024-03-01T21:43:48.137" v="39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F50ED7-0D69-49B8-9FA7-551C06FFD7E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4CFAC18-378A-4543-83E7-8127E7F8CCE9}">
      <dgm:prSet/>
      <dgm:spPr/>
      <dgm:t>
        <a:bodyPr/>
        <a:lstStyle/>
        <a:p>
          <a:pPr>
            <a:defRPr cap="all"/>
          </a:pPr>
          <a:r>
            <a:rPr lang="en-US"/>
            <a:t>Poor password habits a major vulnerability factor</a:t>
          </a:r>
        </a:p>
      </dgm:t>
    </dgm:pt>
    <dgm:pt modelId="{59BFD4D8-642E-4274-AC49-DA459CFB080A}" type="parTrans" cxnId="{E79323E7-5E35-44AB-B4E2-1A562D9047C2}">
      <dgm:prSet/>
      <dgm:spPr/>
      <dgm:t>
        <a:bodyPr/>
        <a:lstStyle/>
        <a:p>
          <a:endParaRPr lang="en-US"/>
        </a:p>
      </dgm:t>
    </dgm:pt>
    <dgm:pt modelId="{16EC11E6-D7AE-4EB6-B097-64554BA7BC26}" type="sibTrans" cxnId="{E79323E7-5E35-44AB-B4E2-1A562D9047C2}">
      <dgm:prSet/>
      <dgm:spPr/>
      <dgm:t>
        <a:bodyPr/>
        <a:lstStyle/>
        <a:p>
          <a:endParaRPr lang="en-US"/>
        </a:p>
      </dgm:t>
    </dgm:pt>
    <dgm:pt modelId="{01A7582B-3C55-4D5F-89FA-A423BA42AFB5}">
      <dgm:prSet/>
      <dgm:spPr/>
      <dgm:t>
        <a:bodyPr/>
        <a:lstStyle/>
        <a:p>
          <a:pPr>
            <a:defRPr cap="all"/>
          </a:pPr>
          <a:r>
            <a:rPr lang="en-US"/>
            <a:t>Research Question: Can a fun, game-like web app promote better password habits?</a:t>
          </a:r>
        </a:p>
      </dgm:t>
    </dgm:pt>
    <dgm:pt modelId="{8205AF20-2BF3-4F25-B176-DAF644EC58BC}" type="parTrans" cxnId="{8E49F5B5-EB78-440B-A179-A0BBC3B5EAB2}">
      <dgm:prSet/>
      <dgm:spPr/>
      <dgm:t>
        <a:bodyPr/>
        <a:lstStyle/>
        <a:p>
          <a:endParaRPr lang="en-US"/>
        </a:p>
      </dgm:t>
    </dgm:pt>
    <dgm:pt modelId="{79DF2F41-3B15-44CD-A13F-148238FDEE2B}" type="sibTrans" cxnId="{8E49F5B5-EB78-440B-A179-A0BBC3B5EAB2}">
      <dgm:prSet/>
      <dgm:spPr/>
      <dgm:t>
        <a:bodyPr/>
        <a:lstStyle/>
        <a:p>
          <a:endParaRPr lang="en-US"/>
        </a:p>
      </dgm:t>
    </dgm:pt>
    <dgm:pt modelId="{70B87CE0-18EC-4852-8DD4-D091A4450EEA}" type="pres">
      <dgm:prSet presAssocID="{BCF50ED7-0D69-49B8-9FA7-551C06FFD7ED}" presName="root" presStyleCnt="0">
        <dgm:presLayoutVars>
          <dgm:dir/>
          <dgm:resizeHandles val="exact"/>
        </dgm:presLayoutVars>
      </dgm:prSet>
      <dgm:spPr/>
    </dgm:pt>
    <dgm:pt modelId="{3010EC04-03E6-42CD-9237-84860C28DCE3}" type="pres">
      <dgm:prSet presAssocID="{24CFAC18-378A-4543-83E7-8127E7F8CCE9}" presName="compNode" presStyleCnt="0"/>
      <dgm:spPr/>
    </dgm:pt>
    <dgm:pt modelId="{5C6ABA73-66EF-4FFD-834C-5C0CB45B0E1A}" type="pres">
      <dgm:prSet presAssocID="{24CFAC18-378A-4543-83E7-8127E7F8CCE9}" presName="iconBgRect" presStyleLbl="bgShp" presStyleIdx="0" presStyleCnt="2"/>
      <dgm:spPr/>
    </dgm:pt>
    <dgm:pt modelId="{B4077525-3AF2-4CF5-9C87-28A931321254}" type="pres">
      <dgm:prSet presAssocID="{24CFAC18-378A-4543-83E7-8127E7F8CC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9F5F7FD-14AF-4040-AC03-9186B0293BFA}" type="pres">
      <dgm:prSet presAssocID="{24CFAC18-378A-4543-83E7-8127E7F8CCE9}" presName="spaceRect" presStyleCnt="0"/>
      <dgm:spPr/>
    </dgm:pt>
    <dgm:pt modelId="{A1D5E201-4210-4054-A55B-C22CB13A756B}" type="pres">
      <dgm:prSet presAssocID="{24CFAC18-378A-4543-83E7-8127E7F8CCE9}" presName="textRect" presStyleLbl="revTx" presStyleIdx="0" presStyleCnt="2">
        <dgm:presLayoutVars>
          <dgm:chMax val="1"/>
          <dgm:chPref val="1"/>
        </dgm:presLayoutVars>
      </dgm:prSet>
      <dgm:spPr/>
    </dgm:pt>
    <dgm:pt modelId="{737C9F69-1CEE-4402-941C-864930AA86DF}" type="pres">
      <dgm:prSet presAssocID="{16EC11E6-D7AE-4EB6-B097-64554BA7BC26}" presName="sibTrans" presStyleCnt="0"/>
      <dgm:spPr/>
    </dgm:pt>
    <dgm:pt modelId="{006B690E-FCDF-4D94-8F84-A4A04BE094A0}" type="pres">
      <dgm:prSet presAssocID="{01A7582B-3C55-4D5F-89FA-A423BA42AFB5}" presName="compNode" presStyleCnt="0"/>
      <dgm:spPr/>
    </dgm:pt>
    <dgm:pt modelId="{8E9CED0B-6053-40D5-A7C2-8A6147E47099}" type="pres">
      <dgm:prSet presAssocID="{01A7582B-3C55-4D5F-89FA-A423BA42AFB5}" presName="iconBgRect" presStyleLbl="bgShp" presStyleIdx="1" presStyleCnt="2"/>
      <dgm:spPr/>
    </dgm:pt>
    <dgm:pt modelId="{BA310A3A-7FEB-40FC-AF5A-9AA68637BF33}" type="pres">
      <dgm:prSet presAssocID="{01A7582B-3C55-4D5F-89FA-A423BA42AF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89BC3221-CCF7-4F79-85A3-97904FD7B759}" type="pres">
      <dgm:prSet presAssocID="{01A7582B-3C55-4D5F-89FA-A423BA42AFB5}" presName="spaceRect" presStyleCnt="0"/>
      <dgm:spPr/>
    </dgm:pt>
    <dgm:pt modelId="{BBB917B3-A8C8-4828-8455-0F99C80BE2A0}" type="pres">
      <dgm:prSet presAssocID="{01A7582B-3C55-4D5F-89FA-A423BA42AF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D070F0A-4980-49E0-BB38-1DFBE4E96DF2}" type="presOf" srcId="{BCF50ED7-0D69-49B8-9FA7-551C06FFD7ED}" destId="{70B87CE0-18EC-4852-8DD4-D091A4450EEA}" srcOrd="0" destOrd="0" presId="urn:microsoft.com/office/officeart/2018/5/layout/IconCircleLabelList"/>
    <dgm:cxn modelId="{6EBB748B-0201-4A69-9938-E5DC9EBB7D09}" type="presOf" srcId="{01A7582B-3C55-4D5F-89FA-A423BA42AFB5}" destId="{BBB917B3-A8C8-4828-8455-0F99C80BE2A0}" srcOrd="0" destOrd="0" presId="urn:microsoft.com/office/officeart/2018/5/layout/IconCircleLabelList"/>
    <dgm:cxn modelId="{8E49F5B5-EB78-440B-A179-A0BBC3B5EAB2}" srcId="{BCF50ED7-0D69-49B8-9FA7-551C06FFD7ED}" destId="{01A7582B-3C55-4D5F-89FA-A423BA42AFB5}" srcOrd="1" destOrd="0" parTransId="{8205AF20-2BF3-4F25-B176-DAF644EC58BC}" sibTransId="{79DF2F41-3B15-44CD-A13F-148238FDEE2B}"/>
    <dgm:cxn modelId="{062A17D0-8325-419D-96FE-8466F5485846}" type="presOf" srcId="{24CFAC18-378A-4543-83E7-8127E7F8CCE9}" destId="{A1D5E201-4210-4054-A55B-C22CB13A756B}" srcOrd="0" destOrd="0" presId="urn:microsoft.com/office/officeart/2018/5/layout/IconCircleLabelList"/>
    <dgm:cxn modelId="{E79323E7-5E35-44AB-B4E2-1A562D9047C2}" srcId="{BCF50ED7-0D69-49B8-9FA7-551C06FFD7ED}" destId="{24CFAC18-378A-4543-83E7-8127E7F8CCE9}" srcOrd="0" destOrd="0" parTransId="{59BFD4D8-642E-4274-AC49-DA459CFB080A}" sibTransId="{16EC11E6-D7AE-4EB6-B097-64554BA7BC26}"/>
    <dgm:cxn modelId="{F122C3EA-057B-4943-B429-14AE33A15489}" type="presParOf" srcId="{70B87CE0-18EC-4852-8DD4-D091A4450EEA}" destId="{3010EC04-03E6-42CD-9237-84860C28DCE3}" srcOrd="0" destOrd="0" presId="urn:microsoft.com/office/officeart/2018/5/layout/IconCircleLabelList"/>
    <dgm:cxn modelId="{108C9A85-439B-425E-9E68-ABDFD78F135E}" type="presParOf" srcId="{3010EC04-03E6-42CD-9237-84860C28DCE3}" destId="{5C6ABA73-66EF-4FFD-834C-5C0CB45B0E1A}" srcOrd="0" destOrd="0" presId="urn:microsoft.com/office/officeart/2018/5/layout/IconCircleLabelList"/>
    <dgm:cxn modelId="{D1AEC924-7769-4DDF-8EF6-14640E2690EB}" type="presParOf" srcId="{3010EC04-03E6-42CD-9237-84860C28DCE3}" destId="{B4077525-3AF2-4CF5-9C87-28A931321254}" srcOrd="1" destOrd="0" presId="urn:microsoft.com/office/officeart/2018/5/layout/IconCircleLabelList"/>
    <dgm:cxn modelId="{146B1C5C-0E4D-4960-AFC4-9B9EE0560867}" type="presParOf" srcId="{3010EC04-03E6-42CD-9237-84860C28DCE3}" destId="{39F5F7FD-14AF-4040-AC03-9186B0293BFA}" srcOrd="2" destOrd="0" presId="urn:microsoft.com/office/officeart/2018/5/layout/IconCircleLabelList"/>
    <dgm:cxn modelId="{385C4CCD-8DCB-4B53-8DEB-62EC9DD5873E}" type="presParOf" srcId="{3010EC04-03E6-42CD-9237-84860C28DCE3}" destId="{A1D5E201-4210-4054-A55B-C22CB13A756B}" srcOrd="3" destOrd="0" presId="urn:microsoft.com/office/officeart/2018/5/layout/IconCircleLabelList"/>
    <dgm:cxn modelId="{2645D176-C5EB-4DDF-8D85-CC55044654C1}" type="presParOf" srcId="{70B87CE0-18EC-4852-8DD4-D091A4450EEA}" destId="{737C9F69-1CEE-4402-941C-864930AA86DF}" srcOrd="1" destOrd="0" presId="urn:microsoft.com/office/officeart/2018/5/layout/IconCircleLabelList"/>
    <dgm:cxn modelId="{EB453904-A0F5-4750-AAF3-2464B9AE2B39}" type="presParOf" srcId="{70B87CE0-18EC-4852-8DD4-D091A4450EEA}" destId="{006B690E-FCDF-4D94-8F84-A4A04BE094A0}" srcOrd="2" destOrd="0" presId="urn:microsoft.com/office/officeart/2018/5/layout/IconCircleLabelList"/>
    <dgm:cxn modelId="{DFA3F5D0-BD1A-461A-9E56-8702CE4C3482}" type="presParOf" srcId="{006B690E-FCDF-4D94-8F84-A4A04BE094A0}" destId="{8E9CED0B-6053-40D5-A7C2-8A6147E47099}" srcOrd="0" destOrd="0" presId="urn:microsoft.com/office/officeart/2018/5/layout/IconCircleLabelList"/>
    <dgm:cxn modelId="{C6F1728C-C7EE-4F66-BFE6-A032BBB2FDF5}" type="presParOf" srcId="{006B690E-FCDF-4D94-8F84-A4A04BE094A0}" destId="{BA310A3A-7FEB-40FC-AF5A-9AA68637BF33}" srcOrd="1" destOrd="0" presId="urn:microsoft.com/office/officeart/2018/5/layout/IconCircleLabelList"/>
    <dgm:cxn modelId="{AC7A55EF-C5E8-4172-AE68-B4D66602AB79}" type="presParOf" srcId="{006B690E-FCDF-4D94-8F84-A4A04BE094A0}" destId="{89BC3221-CCF7-4F79-85A3-97904FD7B759}" srcOrd="2" destOrd="0" presId="urn:microsoft.com/office/officeart/2018/5/layout/IconCircleLabelList"/>
    <dgm:cxn modelId="{7F24294A-0E43-4E41-B445-58E3DB41E3A3}" type="presParOf" srcId="{006B690E-FCDF-4D94-8F84-A4A04BE094A0}" destId="{BBB917B3-A8C8-4828-8455-0F99C80BE2A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D0B163-A062-4527-A6E4-73F54B3964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DB013E-05FE-4D3F-A25A-5B03D2586C37}">
      <dgm:prSet/>
      <dgm:spPr/>
      <dgm:t>
        <a:bodyPr/>
        <a:lstStyle/>
        <a:p>
          <a:r>
            <a:rPr lang="en-US"/>
            <a:t>Develop engaging, game-like password checking web applications</a:t>
          </a:r>
        </a:p>
      </dgm:t>
    </dgm:pt>
    <dgm:pt modelId="{4484B63B-ED2A-4DFC-AB91-7A7E6C75ECA1}" type="parTrans" cxnId="{4DB1A34C-220F-4C64-B588-1EF7C937B1BB}">
      <dgm:prSet/>
      <dgm:spPr/>
      <dgm:t>
        <a:bodyPr/>
        <a:lstStyle/>
        <a:p>
          <a:endParaRPr lang="en-US"/>
        </a:p>
      </dgm:t>
    </dgm:pt>
    <dgm:pt modelId="{58C0FA55-D772-4B91-938C-7A1231448A3B}" type="sibTrans" cxnId="{4DB1A34C-220F-4C64-B588-1EF7C937B1BB}">
      <dgm:prSet/>
      <dgm:spPr/>
      <dgm:t>
        <a:bodyPr/>
        <a:lstStyle/>
        <a:p>
          <a:endParaRPr lang="en-US"/>
        </a:p>
      </dgm:t>
    </dgm:pt>
    <dgm:pt modelId="{4960A5CB-48FD-470F-A51C-4B68595C2262}">
      <dgm:prSet/>
      <dgm:spPr/>
      <dgm:t>
        <a:bodyPr/>
        <a:lstStyle/>
        <a:p>
          <a:r>
            <a:rPr lang="en-US"/>
            <a:t>Use gameplay elements to make security education interactive</a:t>
          </a:r>
        </a:p>
      </dgm:t>
    </dgm:pt>
    <dgm:pt modelId="{90D22811-78B7-4254-A68B-C4BFA3B432F2}" type="parTrans" cxnId="{09082ABC-513D-4558-BA9C-68322C0CA3C7}">
      <dgm:prSet/>
      <dgm:spPr/>
      <dgm:t>
        <a:bodyPr/>
        <a:lstStyle/>
        <a:p>
          <a:endParaRPr lang="en-US"/>
        </a:p>
      </dgm:t>
    </dgm:pt>
    <dgm:pt modelId="{65EA0CBD-5A94-483C-8EF2-9636F27FD095}" type="sibTrans" cxnId="{09082ABC-513D-4558-BA9C-68322C0CA3C7}">
      <dgm:prSet/>
      <dgm:spPr/>
      <dgm:t>
        <a:bodyPr/>
        <a:lstStyle/>
        <a:p>
          <a:endParaRPr lang="en-US"/>
        </a:p>
      </dgm:t>
    </dgm:pt>
    <dgm:pt modelId="{4E3F3A54-279D-4CE8-9DD3-10459153FFF3}" type="pres">
      <dgm:prSet presAssocID="{36D0B163-A062-4527-A6E4-73F54B3964D5}" presName="root" presStyleCnt="0">
        <dgm:presLayoutVars>
          <dgm:dir/>
          <dgm:resizeHandles val="exact"/>
        </dgm:presLayoutVars>
      </dgm:prSet>
      <dgm:spPr/>
    </dgm:pt>
    <dgm:pt modelId="{3EB0F520-7DD7-4726-9417-0A8AAA8A4385}" type="pres">
      <dgm:prSet presAssocID="{6CDB013E-05FE-4D3F-A25A-5B03D2586C37}" presName="compNode" presStyleCnt="0"/>
      <dgm:spPr/>
    </dgm:pt>
    <dgm:pt modelId="{C3519D3E-A115-4ABD-B345-F919833C2498}" type="pres">
      <dgm:prSet presAssocID="{6CDB013E-05FE-4D3F-A25A-5B03D2586C37}" presName="bgRect" presStyleLbl="bgShp" presStyleIdx="0" presStyleCnt="2"/>
      <dgm:spPr/>
    </dgm:pt>
    <dgm:pt modelId="{174573A4-18DD-4B41-9DE9-8C2AB5C6D708}" type="pres">
      <dgm:prSet presAssocID="{6CDB013E-05FE-4D3F-A25A-5B03D2586C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B8CDD49-2BB3-42A0-9414-1612DC3AF6FB}" type="pres">
      <dgm:prSet presAssocID="{6CDB013E-05FE-4D3F-A25A-5B03D2586C37}" presName="spaceRect" presStyleCnt="0"/>
      <dgm:spPr/>
    </dgm:pt>
    <dgm:pt modelId="{E11397E9-6BEE-4333-84E0-FE621067EBF2}" type="pres">
      <dgm:prSet presAssocID="{6CDB013E-05FE-4D3F-A25A-5B03D2586C37}" presName="parTx" presStyleLbl="revTx" presStyleIdx="0" presStyleCnt="2">
        <dgm:presLayoutVars>
          <dgm:chMax val="0"/>
          <dgm:chPref val="0"/>
        </dgm:presLayoutVars>
      </dgm:prSet>
      <dgm:spPr/>
    </dgm:pt>
    <dgm:pt modelId="{4DCFB065-C066-468A-836C-6804A89E695F}" type="pres">
      <dgm:prSet presAssocID="{58C0FA55-D772-4B91-938C-7A1231448A3B}" presName="sibTrans" presStyleCnt="0"/>
      <dgm:spPr/>
    </dgm:pt>
    <dgm:pt modelId="{21CC0731-86C2-4D9C-B4A5-F9E14A79221B}" type="pres">
      <dgm:prSet presAssocID="{4960A5CB-48FD-470F-A51C-4B68595C2262}" presName="compNode" presStyleCnt="0"/>
      <dgm:spPr/>
    </dgm:pt>
    <dgm:pt modelId="{CD3E3F55-72C1-4C5D-A78D-C3879D48C796}" type="pres">
      <dgm:prSet presAssocID="{4960A5CB-48FD-470F-A51C-4B68595C2262}" presName="bgRect" presStyleLbl="bgShp" presStyleIdx="1" presStyleCnt="2"/>
      <dgm:spPr/>
    </dgm:pt>
    <dgm:pt modelId="{20E3459C-D15A-4D4C-800D-DE29065AF939}" type="pres">
      <dgm:prSet presAssocID="{4960A5CB-48FD-470F-A51C-4B68595C22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EF10FFA-4E86-4536-A612-B9EEF32576AA}" type="pres">
      <dgm:prSet presAssocID="{4960A5CB-48FD-470F-A51C-4B68595C2262}" presName="spaceRect" presStyleCnt="0"/>
      <dgm:spPr/>
    </dgm:pt>
    <dgm:pt modelId="{00EDCF1A-D14E-4812-B629-E01CDF2E6279}" type="pres">
      <dgm:prSet presAssocID="{4960A5CB-48FD-470F-A51C-4B68595C226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CC82762-0D6B-4143-92F1-0123C1ED8DCF}" type="presOf" srcId="{4960A5CB-48FD-470F-A51C-4B68595C2262}" destId="{00EDCF1A-D14E-4812-B629-E01CDF2E6279}" srcOrd="0" destOrd="0" presId="urn:microsoft.com/office/officeart/2018/2/layout/IconVerticalSolidList"/>
    <dgm:cxn modelId="{4DB1A34C-220F-4C64-B588-1EF7C937B1BB}" srcId="{36D0B163-A062-4527-A6E4-73F54B3964D5}" destId="{6CDB013E-05FE-4D3F-A25A-5B03D2586C37}" srcOrd="0" destOrd="0" parTransId="{4484B63B-ED2A-4DFC-AB91-7A7E6C75ECA1}" sibTransId="{58C0FA55-D772-4B91-938C-7A1231448A3B}"/>
    <dgm:cxn modelId="{02403F5A-AB85-40B6-AD05-0DE1F6338A5A}" type="presOf" srcId="{6CDB013E-05FE-4D3F-A25A-5B03D2586C37}" destId="{E11397E9-6BEE-4333-84E0-FE621067EBF2}" srcOrd="0" destOrd="0" presId="urn:microsoft.com/office/officeart/2018/2/layout/IconVerticalSolidList"/>
    <dgm:cxn modelId="{09082ABC-513D-4558-BA9C-68322C0CA3C7}" srcId="{36D0B163-A062-4527-A6E4-73F54B3964D5}" destId="{4960A5CB-48FD-470F-A51C-4B68595C2262}" srcOrd="1" destOrd="0" parTransId="{90D22811-78B7-4254-A68B-C4BFA3B432F2}" sibTransId="{65EA0CBD-5A94-483C-8EF2-9636F27FD095}"/>
    <dgm:cxn modelId="{1079D3F9-21F1-4D58-A734-AF90B3368A2F}" type="presOf" srcId="{36D0B163-A062-4527-A6E4-73F54B3964D5}" destId="{4E3F3A54-279D-4CE8-9DD3-10459153FFF3}" srcOrd="0" destOrd="0" presId="urn:microsoft.com/office/officeart/2018/2/layout/IconVerticalSolidList"/>
    <dgm:cxn modelId="{3417010B-3649-4DAE-AC0A-FC28C8860A21}" type="presParOf" srcId="{4E3F3A54-279D-4CE8-9DD3-10459153FFF3}" destId="{3EB0F520-7DD7-4726-9417-0A8AAA8A4385}" srcOrd="0" destOrd="0" presId="urn:microsoft.com/office/officeart/2018/2/layout/IconVerticalSolidList"/>
    <dgm:cxn modelId="{CDCEB839-10BD-412D-9374-DDF5D2977071}" type="presParOf" srcId="{3EB0F520-7DD7-4726-9417-0A8AAA8A4385}" destId="{C3519D3E-A115-4ABD-B345-F919833C2498}" srcOrd="0" destOrd="0" presId="urn:microsoft.com/office/officeart/2018/2/layout/IconVerticalSolidList"/>
    <dgm:cxn modelId="{3B562A9A-9279-4097-9026-711B801E90F7}" type="presParOf" srcId="{3EB0F520-7DD7-4726-9417-0A8AAA8A4385}" destId="{174573A4-18DD-4B41-9DE9-8C2AB5C6D708}" srcOrd="1" destOrd="0" presId="urn:microsoft.com/office/officeart/2018/2/layout/IconVerticalSolidList"/>
    <dgm:cxn modelId="{5BB309AD-7D5C-422F-BF99-E717D96D4505}" type="presParOf" srcId="{3EB0F520-7DD7-4726-9417-0A8AAA8A4385}" destId="{0B8CDD49-2BB3-42A0-9414-1612DC3AF6FB}" srcOrd="2" destOrd="0" presId="urn:microsoft.com/office/officeart/2018/2/layout/IconVerticalSolidList"/>
    <dgm:cxn modelId="{0A4B79F3-875D-496D-AB13-5D8C1D609D5E}" type="presParOf" srcId="{3EB0F520-7DD7-4726-9417-0A8AAA8A4385}" destId="{E11397E9-6BEE-4333-84E0-FE621067EBF2}" srcOrd="3" destOrd="0" presId="urn:microsoft.com/office/officeart/2018/2/layout/IconVerticalSolidList"/>
    <dgm:cxn modelId="{1E53B0C2-CDA2-4BB0-BDE4-08DDF8B1B635}" type="presParOf" srcId="{4E3F3A54-279D-4CE8-9DD3-10459153FFF3}" destId="{4DCFB065-C066-468A-836C-6804A89E695F}" srcOrd="1" destOrd="0" presId="urn:microsoft.com/office/officeart/2018/2/layout/IconVerticalSolidList"/>
    <dgm:cxn modelId="{9D838013-7D3F-4E6D-8759-EB5414F3244A}" type="presParOf" srcId="{4E3F3A54-279D-4CE8-9DD3-10459153FFF3}" destId="{21CC0731-86C2-4D9C-B4A5-F9E14A79221B}" srcOrd="2" destOrd="0" presId="urn:microsoft.com/office/officeart/2018/2/layout/IconVerticalSolidList"/>
    <dgm:cxn modelId="{F9B3D3C4-C287-4F99-AFA0-C83A19DC5991}" type="presParOf" srcId="{21CC0731-86C2-4D9C-B4A5-F9E14A79221B}" destId="{CD3E3F55-72C1-4C5D-A78D-C3879D48C796}" srcOrd="0" destOrd="0" presId="urn:microsoft.com/office/officeart/2018/2/layout/IconVerticalSolidList"/>
    <dgm:cxn modelId="{1C0B1158-6F5C-4C5E-8121-0AC3B9743D07}" type="presParOf" srcId="{21CC0731-86C2-4D9C-B4A5-F9E14A79221B}" destId="{20E3459C-D15A-4D4C-800D-DE29065AF939}" srcOrd="1" destOrd="0" presId="urn:microsoft.com/office/officeart/2018/2/layout/IconVerticalSolidList"/>
    <dgm:cxn modelId="{514329F1-AD9A-4B34-81DF-6BDC19BC91A5}" type="presParOf" srcId="{21CC0731-86C2-4D9C-B4A5-F9E14A79221B}" destId="{BEF10FFA-4E86-4536-A612-B9EEF32576AA}" srcOrd="2" destOrd="0" presId="urn:microsoft.com/office/officeart/2018/2/layout/IconVerticalSolidList"/>
    <dgm:cxn modelId="{6262E1AE-0515-4CAA-ACE2-ADF8B418A2A2}" type="presParOf" srcId="{21CC0731-86C2-4D9C-B4A5-F9E14A79221B}" destId="{00EDCF1A-D14E-4812-B629-E01CDF2E62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EAC77F-BDD8-41BC-9CB4-A01536C4A0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02F00F-9790-47F9-878A-E3C4E54E50A0}">
      <dgm:prSet/>
      <dgm:spPr/>
      <dgm:t>
        <a:bodyPr/>
        <a:lstStyle/>
        <a:p>
          <a:r>
            <a:rPr lang="en-US"/>
            <a:t>Test if game-like password apps improve adoption of:</a:t>
          </a:r>
        </a:p>
      </dgm:t>
    </dgm:pt>
    <dgm:pt modelId="{1BC59159-7D02-4D7E-83C4-71F35F96DA65}" type="parTrans" cxnId="{D46DB577-33D8-48E1-BDDB-84A7A3C2BF39}">
      <dgm:prSet/>
      <dgm:spPr/>
      <dgm:t>
        <a:bodyPr/>
        <a:lstStyle/>
        <a:p>
          <a:endParaRPr lang="en-US"/>
        </a:p>
      </dgm:t>
    </dgm:pt>
    <dgm:pt modelId="{E401E372-BE0B-490E-B5D8-D266E7FA477D}" type="sibTrans" cxnId="{D46DB577-33D8-48E1-BDDB-84A7A3C2BF39}">
      <dgm:prSet/>
      <dgm:spPr/>
      <dgm:t>
        <a:bodyPr/>
        <a:lstStyle/>
        <a:p>
          <a:endParaRPr lang="en-US"/>
        </a:p>
      </dgm:t>
    </dgm:pt>
    <dgm:pt modelId="{F9C31687-9DE4-4093-947F-69F7405768B8}">
      <dgm:prSet/>
      <dgm:spPr/>
      <dgm:t>
        <a:bodyPr/>
        <a:lstStyle/>
        <a:p>
          <a:r>
            <a:rPr lang="en-US"/>
            <a:t>Strong passwords</a:t>
          </a:r>
        </a:p>
      </dgm:t>
    </dgm:pt>
    <dgm:pt modelId="{C8E91562-D55F-492D-BFD4-41A5C77986BE}" type="parTrans" cxnId="{F08FBD95-8F54-432B-B10D-8642E91E7E8B}">
      <dgm:prSet/>
      <dgm:spPr/>
      <dgm:t>
        <a:bodyPr/>
        <a:lstStyle/>
        <a:p>
          <a:endParaRPr lang="en-US"/>
        </a:p>
      </dgm:t>
    </dgm:pt>
    <dgm:pt modelId="{5EDB4CA4-5148-4C53-A623-6579FD75C001}" type="sibTrans" cxnId="{F08FBD95-8F54-432B-B10D-8642E91E7E8B}">
      <dgm:prSet/>
      <dgm:spPr/>
      <dgm:t>
        <a:bodyPr/>
        <a:lstStyle/>
        <a:p>
          <a:endParaRPr lang="en-US"/>
        </a:p>
      </dgm:t>
    </dgm:pt>
    <dgm:pt modelId="{0AB71779-52B6-4FE4-BF65-540DFE2CC5C9}">
      <dgm:prSet/>
      <dgm:spPr/>
      <dgm:t>
        <a:bodyPr/>
        <a:lstStyle/>
        <a:p>
          <a:r>
            <a:rPr lang="en-US"/>
            <a:t>Unique passwords</a:t>
          </a:r>
        </a:p>
      </dgm:t>
    </dgm:pt>
    <dgm:pt modelId="{96E4B488-28A9-4372-8A7D-DE3EC77C3D82}" type="parTrans" cxnId="{E2584632-CCA1-459D-A2FB-278C61652325}">
      <dgm:prSet/>
      <dgm:spPr/>
      <dgm:t>
        <a:bodyPr/>
        <a:lstStyle/>
        <a:p>
          <a:endParaRPr lang="en-US"/>
        </a:p>
      </dgm:t>
    </dgm:pt>
    <dgm:pt modelId="{A2E0E8E7-90C7-4AD4-85E8-FCFAC5C2DF39}" type="sibTrans" cxnId="{E2584632-CCA1-459D-A2FB-278C61652325}">
      <dgm:prSet/>
      <dgm:spPr/>
      <dgm:t>
        <a:bodyPr/>
        <a:lstStyle/>
        <a:p>
          <a:endParaRPr lang="en-US"/>
        </a:p>
      </dgm:t>
    </dgm:pt>
    <dgm:pt modelId="{7E2D723A-FAC4-4588-A6A1-F1AA67209A1E}" type="pres">
      <dgm:prSet presAssocID="{97EAC77F-BDD8-41BC-9CB4-A01536C4A0D0}" presName="root" presStyleCnt="0">
        <dgm:presLayoutVars>
          <dgm:dir/>
          <dgm:resizeHandles val="exact"/>
        </dgm:presLayoutVars>
      </dgm:prSet>
      <dgm:spPr/>
    </dgm:pt>
    <dgm:pt modelId="{F4F1B0AC-FE25-46CA-A284-117CAA5ED6C2}" type="pres">
      <dgm:prSet presAssocID="{F902F00F-9790-47F9-878A-E3C4E54E50A0}" presName="compNode" presStyleCnt="0"/>
      <dgm:spPr/>
    </dgm:pt>
    <dgm:pt modelId="{82FF6A41-DD4A-47AF-9B5D-D244C53C2B01}" type="pres">
      <dgm:prSet presAssocID="{F902F00F-9790-47F9-878A-E3C4E54E50A0}" presName="bgRect" presStyleLbl="bgShp" presStyleIdx="0" presStyleCnt="3"/>
      <dgm:spPr/>
    </dgm:pt>
    <dgm:pt modelId="{C0A74625-C9C0-4E94-99E0-729D5820646A}" type="pres">
      <dgm:prSet presAssocID="{F902F00F-9790-47F9-878A-E3C4E54E50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BD3E7BB-82F5-4F13-AE4B-8B1524C86DBA}" type="pres">
      <dgm:prSet presAssocID="{F902F00F-9790-47F9-878A-E3C4E54E50A0}" presName="spaceRect" presStyleCnt="0"/>
      <dgm:spPr/>
    </dgm:pt>
    <dgm:pt modelId="{82C0278D-9952-4ACB-9363-9069891E68B2}" type="pres">
      <dgm:prSet presAssocID="{F902F00F-9790-47F9-878A-E3C4E54E50A0}" presName="parTx" presStyleLbl="revTx" presStyleIdx="0" presStyleCnt="3">
        <dgm:presLayoutVars>
          <dgm:chMax val="0"/>
          <dgm:chPref val="0"/>
        </dgm:presLayoutVars>
      </dgm:prSet>
      <dgm:spPr/>
    </dgm:pt>
    <dgm:pt modelId="{FD46F488-A2A1-4B1E-97D7-33FFC121E139}" type="pres">
      <dgm:prSet presAssocID="{E401E372-BE0B-490E-B5D8-D266E7FA477D}" presName="sibTrans" presStyleCnt="0"/>
      <dgm:spPr/>
    </dgm:pt>
    <dgm:pt modelId="{40FAB503-2FA9-46BF-BFF3-F8B0B4AFFE98}" type="pres">
      <dgm:prSet presAssocID="{F9C31687-9DE4-4093-947F-69F7405768B8}" presName="compNode" presStyleCnt="0"/>
      <dgm:spPr/>
    </dgm:pt>
    <dgm:pt modelId="{F348F42D-B7BB-48DA-8905-996A65B863E2}" type="pres">
      <dgm:prSet presAssocID="{F9C31687-9DE4-4093-947F-69F7405768B8}" presName="bgRect" presStyleLbl="bgShp" presStyleIdx="1" presStyleCnt="3"/>
      <dgm:spPr/>
    </dgm:pt>
    <dgm:pt modelId="{25584561-A10A-4673-ABAD-9119255124E7}" type="pres">
      <dgm:prSet presAssocID="{F9C31687-9DE4-4093-947F-69F740576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95C04F4-D012-44E6-8106-FF1C8737E201}" type="pres">
      <dgm:prSet presAssocID="{F9C31687-9DE4-4093-947F-69F7405768B8}" presName="spaceRect" presStyleCnt="0"/>
      <dgm:spPr/>
    </dgm:pt>
    <dgm:pt modelId="{5E0795C1-E409-4E96-A1A4-BCD283500BEC}" type="pres">
      <dgm:prSet presAssocID="{F9C31687-9DE4-4093-947F-69F7405768B8}" presName="parTx" presStyleLbl="revTx" presStyleIdx="1" presStyleCnt="3">
        <dgm:presLayoutVars>
          <dgm:chMax val="0"/>
          <dgm:chPref val="0"/>
        </dgm:presLayoutVars>
      </dgm:prSet>
      <dgm:spPr/>
    </dgm:pt>
    <dgm:pt modelId="{FF21D2F1-C1E0-474D-B5B6-DBEBDF44A238}" type="pres">
      <dgm:prSet presAssocID="{5EDB4CA4-5148-4C53-A623-6579FD75C001}" presName="sibTrans" presStyleCnt="0"/>
      <dgm:spPr/>
    </dgm:pt>
    <dgm:pt modelId="{55814D7C-7A03-43D4-89C5-FAC8530C7284}" type="pres">
      <dgm:prSet presAssocID="{0AB71779-52B6-4FE4-BF65-540DFE2CC5C9}" presName="compNode" presStyleCnt="0"/>
      <dgm:spPr/>
    </dgm:pt>
    <dgm:pt modelId="{2BD8C6C5-A67F-4455-91BF-6573D098F166}" type="pres">
      <dgm:prSet presAssocID="{0AB71779-52B6-4FE4-BF65-540DFE2CC5C9}" presName="bgRect" presStyleLbl="bgShp" presStyleIdx="2" presStyleCnt="3"/>
      <dgm:spPr/>
    </dgm:pt>
    <dgm:pt modelId="{3C2CD041-2CE9-4D6A-9E5F-78F2142DC46A}" type="pres">
      <dgm:prSet presAssocID="{0AB71779-52B6-4FE4-BF65-540DFE2CC5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94FCA7A-E20E-4E4F-9FC7-F4618D59056E}" type="pres">
      <dgm:prSet presAssocID="{0AB71779-52B6-4FE4-BF65-540DFE2CC5C9}" presName="spaceRect" presStyleCnt="0"/>
      <dgm:spPr/>
    </dgm:pt>
    <dgm:pt modelId="{FDFA42A7-50D1-43FC-A898-7BE43DB5D89B}" type="pres">
      <dgm:prSet presAssocID="{0AB71779-52B6-4FE4-BF65-540DFE2CC5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2584632-CCA1-459D-A2FB-278C61652325}" srcId="{97EAC77F-BDD8-41BC-9CB4-A01536C4A0D0}" destId="{0AB71779-52B6-4FE4-BF65-540DFE2CC5C9}" srcOrd="2" destOrd="0" parTransId="{96E4B488-28A9-4372-8A7D-DE3EC77C3D82}" sibTransId="{A2E0E8E7-90C7-4AD4-85E8-FCFAC5C2DF39}"/>
    <dgm:cxn modelId="{4036AF4F-BEE2-4BDF-92C1-AF200C21D6F7}" type="presOf" srcId="{F902F00F-9790-47F9-878A-E3C4E54E50A0}" destId="{82C0278D-9952-4ACB-9363-9069891E68B2}" srcOrd="0" destOrd="0" presId="urn:microsoft.com/office/officeart/2018/2/layout/IconVerticalSolidList"/>
    <dgm:cxn modelId="{A58C7071-712E-4BE8-A384-3440F525E9CB}" type="presOf" srcId="{97EAC77F-BDD8-41BC-9CB4-A01536C4A0D0}" destId="{7E2D723A-FAC4-4588-A6A1-F1AA67209A1E}" srcOrd="0" destOrd="0" presId="urn:microsoft.com/office/officeart/2018/2/layout/IconVerticalSolidList"/>
    <dgm:cxn modelId="{D9960C77-B772-4E72-AA1D-8BCB17AD191E}" type="presOf" srcId="{F9C31687-9DE4-4093-947F-69F7405768B8}" destId="{5E0795C1-E409-4E96-A1A4-BCD283500BEC}" srcOrd="0" destOrd="0" presId="urn:microsoft.com/office/officeart/2018/2/layout/IconVerticalSolidList"/>
    <dgm:cxn modelId="{D46DB577-33D8-48E1-BDDB-84A7A3C2BF39}" srcId="{97EAC77F-BDD8-41BC-9CB4-A01536C4A0D0}" destId="{F902F00F-9790-47F9-878A-E3C4E54E50A0}" srcOrd="0" destOrd="0" parTransId="{1BC59159-7D02-4D7E-83C4-71F35F96DA65}" sibTransId="{E401E372-BE0B-490E-B5D8-D266E7FA477D}"/>
    <dgm:cxn modelId="{83F4A092-61AF-4741-969C-84FE92D8BF6A}" type="presOf" srcId="{0AB71779-52B6-4FE4-BF65-540DFE2CC5C9}" destId="{FDFA42A7-50D1-43FC-A898-7BE43DB5D89B}" srcOrd="0" destOrd="0" presId="urn:microsoft.com/office/officeart/2018/2/layout/IconVerticalSolidList"/>
    <dgm:cxn modelId="{F08FBD95-8F54-432B-B10D-8642E91E7E8B}" srcId="{97EAC77F-BDD8-41BC-9CB4-A01536C4A0D0}" destId="{F9C31687-9DE4-4093-947F-69F7405768B8}" srcOrd="1" destOrd="0" parTransId="{C8E91562-D55F-492D-BFD4-41A5C77986BE}" sibTransId="{5EDB4CA4-5148-4C53-A623-6579FD75C001}"/>
    <dgm:cxn modelId="{B0B8CD8F-0516-409F-B607-F6DFE644B303}" type="presParOf" srcId="{7E2D723A-FAC4-4588-A6A1-F1AA67209A1E}" destId="{F4F1B0AC-FE25-46CA-A284-117CAA5ED6C2}" srcOrd="0" destOrd="0" presId="urn:microsoft.com/office/officeart/2018/2/layout/IconVerticalSolidList"/>
    <dgm:cxn modelId="{B85B5CE9-8948-4D0E-9FCE-0B33154EC299}" type="presParOf" srcId="{F4F1B0AC-FE25-46CA-A284-117CAA5ED6C2}" destId="{82FF6A41-DD4A-47AF-9B5D-D244C53C2B01}" srcOrd="0" destOrd="0" presId="urn:microsoft.com/office/officeart/2018/2/layout/IconVerticalSolidList"/>
    <dgm:cxn modelId="{31C877AE-2A08-49D9-8325-FE7747D3FE9F}" type="presParOf" srcId="{F4F1B0AC-FE25-46CA-A284-117CAA5ED6C2}" destId="{C0A74625-C9C0-4E94-99E0-729D5820646A}" srcOrd="1" destOrd="0" presId="urn:microsoft.com/office/officeart/2018/2/layout/IconVerticalSolidList"/>
    <dgm:cxn modelId="{3E4C46CC-6478-4468-BB6D-43A3B8491EA2}" type="presParOf" srcId="{F4F1B0AC-FE25-46CA-A284-117CAA5ED6C2}" destId="{CBD3E7BB-82F5-4F13-AE4B-8B1524C86DBA}" srcOrd="2" destOrd="0" presId="urn:microsoft.com/office/officeart/2018/2/layout/IconVerticalSolidList"/>
    <dgm:cxn modelId="{71EB2829-1612-4F04-8322-AF1473783CF2}" type="presParOf" srcId="{F4F1B0AC-FE25-46CA-A284-117CAA5ED6C2}" destId="{82C0278D-9952-4ACB-9363-9069891E68B2}" srcOrd="3" destOrd="0" presId="urn:microsoft.com/office/officeart/2018/2/layout/IconVerticalSolidList"/>
    <dgm:cxn modelId="{80307814-F858-49D6-B91E-09E4EA09CD32}" type="presParOf" srcId="{7E2D723A-FAC4-4588-A6A1-F1AA67209A1E}" destId="{FD46F488-A2A1-4B1E-97D7-33FFC121E139}" srcOrd="1" destOrd="0" presId="urn:microsoft.com/office/officeart/2018/2/layout/IconVerticalSolidList"/>
    <dgm:cxn modelId="{A0853A8A-DAE3-439D-BAB5-4B7D89F9EED3}" type="presParOf" srcId="{7E2D723A-FAC4-4588-A6A1-F1AA67209A1E}" destId="{40FAB503-2FA9-46BF-BFF3-F8B0B4AFFE98}" srcOrd="2" destOrd="0" presId="urn:microsoft.com/office/officeart/2018/2/layout/IconVerticalSolidList"/>
    <dgm:cxn modelId="{578538C0-2663-4974-96E7-467B21715B19}" type="presParOf" srcId="{40FAB503-2FA9-46BF-BFF3-F8B0B4AFFE98}" destId="{F348F42D-B7BB-48DA-8905-996A65B863E2}" srcOrd="0" destOrd="0" presId="urn:microsoft.com/office/officeart/2018/2/layout/IconVerticalSolidList"/>
    <dgm:cxn modelId="{51BD64E3-ECCB-4BBD-84E0-28FE8B4E8CD7}" type="presParOf" srcId="{40FAB503-2FA9-46BF-BFF3-F8B0B4AFFE98}" destId="{25584561-A10A-4673-ABAD-9119255124E7}" srcOrd="1" destOrd="0" presId="urn:microsoft.com/office/officeart/2018/2/layout/IconVerticalSolidList"/>
    <dgm:cxn modelId="{4653C2BD-F894-47B4-B3EC-376C98A1CA8E}" type="presParOf" srcId="{40FAB503-2FA9-46BF-BFF3-F8B0B4AFFE98}" destId="{E95C04F4-D012-44E6-8106-FF1C8737E201}" srcOrd="2" destOrd="0" presId="urn:microsoft.com/office/officeart/2018/2/layout/IconVerticalSolidList"/>
    <dgm:cxn modelId="{BC7C1427-DB2B-4FCB-81BF-0F79CBF66CDE}" type="presParOf" srcId="{40FAB503-2FA9-46BF-BFF3-F8B0B4AFFE98}" destId="{5E0795C1-E409-4E96-A1A4-BCD283500BEC}" srcOrd="3" destOrd="0" presId="urn:microsoft.com/office/officeart/2018/2/layout/IconVerticalSolidList"/>
    <dgm:cxn modelId="{620F95C9-F49A-4F84-BE39-C6263BEF5133}" type="presParOf" srcId="{7E2D723A-FAC4-4588-A6A1-F1AA67209A1E}" destId="{FF21D2F1-C1E0-474D-B5B6-DBEBDF44A238}" srcOrd="3" destOrd="0" presId="urn:microsoft.com/office/officeart/2018/2/layout/IconVerticalSolidList"/>
    <dgm:cxn modelId="{9DE769DE-C885-4820-AD0A-C9412A32C796}" type="presParOf" srcId="{7E2D723A-FAC4-4588-A6A1-F1AA67209A1E}" destId="{55814D7C-7A03-43D4-89C5-FAC8530C7284}" srcOrd="4" destOrd="0" presId="urn:microsoft.com/office/officeart/2018/2/layout/IconVerticalSolidList"/>
    <dgm:cxn modelId="{510D571C-D67E-4424-866A-FFFDD583E107}" type="presParOf" srcId="{55814D7C-7A03-43D4-89C5-FAC8530C7284}" destId="{2BD8C6C5-A67F-4455-91BF-6573D098F166}" srcOrd="0" destOrd="0" presId="urn:microsoft.com/office/officeart/2018/2/layout/IconVerticalSolidList"/>
    <dgm:cxn modelId="{25A7C36F-23B2-4B17-A24C-10427FECE814}" type="presParOf" srcId="{55814D7C-7A03-43D4-89C5-FAC8530C7284}" destId="{3C2CD041-2CE9-4D6A-9E5F-78F2142DC46A}" srcOrd="1" destOrd="0" presId="urn:microsoft.com/office/officeart/2018/2/layout/IconVerticalSolidList"/>
    <dgm:cxn modelId="{BF632402-64A0-4A39-A0E1-3B55DC5AFEE6}" type="presParOf" srcId="{55814D7C-7A03-43D4-89C5-FAC8530C7284}" destId="{994FCA7A-E20E-4E4F-9FC7-F4618D59056E}" srcOrd="2" destOrd="0" presId="urn:microsoft.com/office/officeart/2018/2/layout/IconVerticalSolidList"/>
    <dgm:cxn modelId="{1AAE73E8-F9C0-4F7B-B75C-55628D07F200}" type="presParOf" srcId="{55814D7C-7A03-43D4-89C5-FAC8530C7284}" destId="{FDFA42A7-50D1-43FC-A898-7BE43DB5D8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CB5D8B-25D0-40E7-9F75-060A2B08B8AF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B87F379-FA67-47A3-86F4-D4F37A2D8700}">
      <dgm:prSet/>
      <dgm:spPr/>
      <dgm:t>
        <a:bodyPr/>
        <a:lstStyle/>
        <a:p>
          <a:r>
            <a:rPr lang="en-US"/>
            <a:t>Develop</a:t>
          </a:r>
        </a:p>
      </dgm:t>
    </dgm:pt>
    <dgm:pt modelId="{08583180-0CFE-4FC2-BEF2-2EAEC7A4D2ED}" type="parTrans" cxnId="{69D0A4A6-3239-4D1E-BB04-3CB68BAA38B8}">
      <dgm:prSet/>
      <dgm:spPr/>
      <dgm:t>
        <a:bodyPr/>
        <a:lstStyle/>
        <a:p>
          <a:endParaRPr lang="en-US"/>
        </a:p>
      </dgm:t>
    </dgm:pt>
    <dgm:pt modelId="{C88D0039-97B1-4D50-A98B-2F310B82EDA0}" type="sibTrans" cxnId="{69D0A4A6-3239-4D1E-BB04-3CB68BAA38B8}">
      <dgm:prSet/>
      <dgm:spPr/>
      <dgm:t>
        <a:bodyPr/>
        <a:lstStyle/>
        <a:p>
          <a:endParaRPr lang="en-US"/>
        </a:p>
      </dgm:t>
    </dgm:pt>
    <dgm:pt modelId="{B1E18B8A-DBB7-4275-A81C-D0D1897E8C99}">
      <dgm:prSet/>
      <dgm:spPr/>
      <dgm:t>
        <a:bodyPr/>
        <a:lstStyle/>
        <a:p>
          <a:r>
            <a:rPr lang="en-US"/>
            <a:t>Develop variety of game-like password checkers</a:t>
          </a:r>
        </a:p>
      </dgm:t>
    </dgm:pt>
    <dgm:pt modelId="{E69567DA-730F-4C30-8428-FFC02C8FA567}" type="parTrans" cxnId="{2829969E-4493-4981-B15C-D65BF293E42F}">
      <dgm:prSet/>
      <dgm:spPr/>
      <dgm:t>
        <a:bodyPr/>
        <a:lstStyle/>
        <a:p>
          <a:endParaRPr lang="en-US"/>
        </a:p>
      </dgm:t>
    </dgm:pt>
    <dgm:pt modelId="{032C191A-6DB8-47B7-A9BB-ECB07414FBF8}" type="sibTrans" cxnId="{2829969E-4493-4981-B15C-D65BF293E42F}">
      <dgm:prSet/>
      <dgm:spPr/>
      <dgm:t>
        <a:bodyPr/>
        <a:lstStyle/>
        <a:p>
          <a:endParaRPr lang="en-US"/>
        </a:p>
      </dgm:t>
    </dgm:pt>
    <dgm:pt modelId="{1C721CBD-DC03-408B-8156-5DB4DC2AB5BF}">
      <dgm:prSet/>
      <dgm:spPr/>
      <dgm:t>
        <a:bodyPr/>
        <a:lstStyle/>
        <a:p>
          <a:r>
            <a:rPr lang="en-US"/>
            <a:t>Recruit</a:t>
          </a:r>
        </a:p>
      </dgm:t>
    </dgm:pt>
    <dgm:pt modelId="{7B359DD8-1E39-49AC-B9CC-7EF5FDA64792}" type="parTrans" cxnId="{524CC11B-36E5-441C-BDA3-2FE62623B840}">
      <dgm:prSet/>
      <dgm:spPr/>
      <dgm:t>
        <a:bodyPr/>
        <a:lstStyle/>
        <a:p>
          <a:endParaRPr lang="en-US"/>
        </a:p>
      </dgm:t>
    </dgm:pt>
    <dgm:pt modelId="{8891B3DC-F04A-447F-A923-DFEE264FE1F4}" type="sibTrans" cxnId="{524CC11B-36E5-441C-BDA3-2FE62623B840}">
      <dgm:prSet/>
      <dgm:spPr/>
      <dgm:t>
        <a:bodyPr/>
        <a:lstStyle/>
        <a:p>
          <a:endParaRPr lang="en-US"/>
        </a:p>
      </dgm:t>
    </dgm:pt>
    <dgm:pt modelId="{5AF70C0E-81D4-4588-A546-0DE7CBC82BDA}">
      <dgm:prSet/>
      <dgm:spPr/>
      <dgm:t>
        <a:bodyPr/>
        <a:lstStyle/>
        <a:p>
          <a:r>
            <a:rPr lang="en-US"/>
            <a:t>Recruit study participants to use apps over time period</a:t>
          </a:r>
        </a:p>
      </dgm:t>
    </dgm:pt>
    <dgm:pt modelId="{559E6451-BFF4-4F76-A383-340FD19B628C}" type="parTrans" cxnId="{A66214C4-4AA0-4462-9845-CCBEFA93AFA1}">
      <dgm:prSet/>
      <dgm:spPr/>
      <dgm:t>
        <a:bodyPr/>
        <a:lstStyle/>
        <a:p>
          <a:endParaRPr lang="en-US"/>
        </a:p>
      </dgm:t>
    </dgm:pt>
    <dgm:pt modelId="{0556501F-D1C3-47C9-B4FC-BA46F8812B63}" type="sibTrans" cxnId="{A66214C4-4AA0-4462-9845-CCBEFA93AFA1}">
      <dgm:prSet/>
      <dgm:spPr/>
      <dgm:t>
        <a:bodyPr/>
        <a:lstStyle/>
        <a:p>
          <a:endParaRPr lang="en-US"/>
        </a:p>
      </dgm:t>
    </dgm:pt>
    <dgm:pt modelId="{4495E069-0603-4995-A74D-EFB71211C868}">
      <dgm:prSet/>
      <dgm:spPr/>
      <dgm:t>
        <a:bodyPr/>
        <a:lstStyle/>
        <a:p>
          <a:r>
            <a:rPr lang="en-US"/>
            <a:t>Survey</a:t>
          </a:r>
        </a:p>
      </dgm:t>
    </dgm:pt>
    <dgm:pt modelId="{DA0B82B5-FF8D-4F1C-982F-B825F50F9924}" type="parTrans" cxnId="{4D9169A5-1316-48A2-AA84-B40882814831}">
      <dgm:prSet/>
      <dgm:spPr/>
      <dgm:t>
        <a:bodyPr/>
        <a:lstStyle/>
        <a:p>
          <a:endParaRPr lang="en-US"/>
        </a:p>
      </dgm:t>
    </dgm:pt>
    <dgm:pt modelId="{CE3DE18B-D810-47E6-8A5C-96E6A91A6106}" type="sibTrans" cxnId="{4D9169A5-1316-48A2-AA84-B40882814831}">
      <dgm:prSet/>
      <dgm:spPr/>
      <dgm:t>
        <a:bodyPr/>
        <a:lstStyle/>
        <a:p>
          <a:endParaRPr lang="en-US"/>
        </a:p>
      </dgm:t>
    </dgm:pt>
    <dgm:pt modelId="{BE653BC3-8F0F-41B0-9551-4A653CB53ACE}">
      <dgm:prSet/>
      <dgm:spPr/>
      <dgm:t>
        <a:bodyPr/>
        <a:lstStyle/>
        <a:p>
          <a:r>
            <a:rPr lang="en-US"/>
            <a:t>Survey users on password habits before and after</a:t>
          </a:r>
        </a:p>
      </dgm:t>
    </dgm:pt>
    <dgm:pt modelId="{23301123-A1EC-4DCA-9386-269DC28ED19A}" type="parTrans" cxnId="{D4973284-F72B-46E5-A139-3DCBBA4E94AA}">
      <dgm:prSet/>
      <dgm:spPr/>
      <dgm:t>
        <a:bodyPr/>
        <a:lstStyle/>
        <a:p>
          <a:endParaRPr lang="en-US"/>
        </a:p>
      </dgm:t>
    </dgm:pt>
    <dgm:pt modelId="{8CC0A1CD-27D6-429B-A4BA-FEEE4A1742ED}" type="sibTrans" cxnId="{D4973284-F72B-46E5-A139-3DCBBA4E94AA}">
      <dgm:prSet/>
      <dgm:spPr/>
      <dgm:t>
        <a:bodyPr/>
        <a:lstStyle/>
        <a:p>
          <a:endParaRPr lang="en-US"/>
        </a:p>
      </dgm:t>
    </dgm:pt>
    <dgm:pt modelId="{025659D7-FF1E-4107-8830-5C892A892291}">
      <dgm:prSet/>
      <dgm:spPr/>
      <dgm:t>
        <a:bodyPr/>
        <a:lstStyle/>
        <a:p>
          <a:r>
            <a:rPr lang="en-US"/>
            <a:t>Analyze</a:t>
          </a:r>
        </a:p>
      </dgm:t>
    </dgm:pt>
    <dgm:pt modelId="{21124A3C-D9DE-4D25-9EEF-55C6F4CE355D}" type="parTrans" cxnId="{BAFCBEF1-9463-4933-A051-DE80805DB04E}">
      <dgm:prSet/>
      <dgm:spPr/>
      <dgm:t>
        <a:bodyPr/>
        <a:lstStyle/>
        <a:p>
          <a:endParaRPr lang="en-US"/>
        </a:p>
      </dgm:t>
    </dgm:pt>
    <dgm:pt modelId="{EB0D8C95-D2AE-4DCD-959C-409C53E2F0AF}" type="sibTrans" cxnId="{BAFCBEF1-9463-4933-A051-DE80805DB04E}">
      <dgm:prSet/>
      <dgm:spPr/>
      <dgm:t>
        <a:bodyPr/>
        <a:lstStyle/>
        <a:p>
          <a:endParaRPr lang="en-US"/>
        </a:p>
      </dgm:t>
    </dgm:pt>
    <dgm:pt modelId="{91A2D2E5-A378-447C-A019-360BD91F6A2B}">
      <dgm:prSet/>
      <dgm:spPr/>
      <dgm:t>
        <a:bodyPr/>
        <a:lstStyle/>
        <a:p>
          <a:r>
            <a:rPr lang="en-US"/>
            <a:t>Analyze if improved habits in using strong and unique passwords</a:t>
          </a:r>
        </a:p>
      </dgm:t>
    </dgm:pt>
    <dgm:pt modelId="{09E83993-C2E8-47AF-9055-95D103E5BBBD}" type="parTrans" cxnId="{DE1662F1-0448-4256-8BA6-D193697ECB4D}">
      <dgm:prSet/>
      <dgm:spPr/>
      <dgm:t>
        <a:bodyPr/>
        <a:lstStyle/>
        <a:p>
          <a:endParaRPr lang="en-US"/>
        </a:p>
      </dgm:t>
    </dgm:pt>
    <dgm:pt modelId="{2B11D35A-C64D-4DAD-A74B-A2C3CFC5089F}" type="sibTrans" cxnId="{DE1662F1-0448-4256-8BA6-D193697ECB4D}">
      <dgm:prSet/>
      <dgm:spPr/>
      <dgm:t>
        <a:bodyPr/>
        <a:lstStyle/>
        <a:p>
          <a:endParaRPr lang="en-US"/>
        </a:p>
      </dgm:t>
    </dgm:pt>
    <dgm:pt modelId="{2C1CAB3D-F216-4697-AF38-6BAC448F47AE}" type="pres">
      <dgm:prSet presAssocID="{4CCB5D8B-25D0-40E7-9F75-060A2B08B8AF}" presName="Name0" presStyleCnt="0">
        <dgm:presLayoutVars>
          <dgm:dir/>
          <dgm:animLvl val="lvl"/>
          <dgm:resizeHandles val="exact"/>
        </dgm:presLayoutVars>
      </dgm:prSet>
      <dgm:spPr/>
    </dgm:pt>
    <dgm:pt modelId="{1C728B9B-9C73-4BF8-8584-41A7FD4BA685}" type="pres">
      <dgm:prSet presAssocID="{1B87F379-FA67-47A3-86F4-D4F37A2D8700}" presName="composite" presStyleCnt="0"/>
      <dgm:spPr/>
    </dgm:pt>
    <dgm:pt modelId="{EBDEBA03-FAE2-45EA-B08B-4A85E85CAE05}" type="pres">
      <dgm:prSet presAssocID="{1B87F379-FA67-47A3-86F4-D4F37A2D8700}" presName="parTx" presStyleLbl="alignNode1" presStyleIdx="0" presStyleCnt="4">
        <dgm:presLayoutVars>
          <dgm:chMax val="0"/>
          <dgm:chPref val="0"/>
        </dgm:presLayoutVars>
      </dgm:prSet>
      <dgm:spPr/>
    </dgm:pt>
    <dgm:pt modelId="{C701577D-06E5-48FC-8CC7-ED1891F28A49}" type="pres">
      <dgm:prSet presAssocID="{1B87F379-FA67-47A3-86F4-D4F37A2D8700}" presName="desTx" presStyleLbl="alignAccFollowNode1" presStyleIdx="0" presStyleCnt="4">
        <dgm:presLayoutVars/>
      </dgm:prSet>
      <dgm:spPr/>
    </dgm:pt>
    <dgm:pt modelId="{5E029EBC-B1DF-4888-AF5E-9188A1742BD8}" type="pres">
      <dgm:prSet presAssocID="{C88D0039-97B1-4D50-A98B-2F310B82EDA0}" presName="space" presStyleCnt="0"/>
      <dgm:spPr/>
    </dgm:pt>
    <dgm:pt modelId="{1D75FC1A-EB16-4160-9535-477D8D64C389}" type="pres">
      <dgm:prSet presAssocID="{1C721CBD-DC03-408B-8156-5DB4DC2AB5BF}" presName="composite" presStyleCnt="0"/>
      <dgm:spPr/>
    </dgm:pt>
    <dgm:pt modelId="{AA237C6D-71B7-4593-BB7B-97E885F88CFD}" type="pres">
      <dgm:prSet presAssocID="{1C721CBD-DC03-408B-8156-5DB4DC2AB5BF}" presName="parTx" presStyleLbl="alignNode1" presStyleIdx="1" presStyleCnt="4">
        <dgm:presLayoutVars>
          <dgm:chMax val="0"/>
          <dgm:chPref val="0"/>
        </dgm:presLayoutVars>
      </dgm:prSet>
      <dgm:spPr/>
    </dgm:pt>
    <dgm:pt modelId="{EC4B61B2-C1DA-4950-8066-CE9EE2E5D27F}" type="pres">
      <dgm:prSet presAssocID="{1C721CBD-DC03-408B-8156-5DB4DC2AB5BF}" presName="desTx" presStyleLbl="alignAccFollowNode1" presStyleIdx="1" presStyleCnt="4">
        <dgm:presLayoutVars/>
      </dgm:prSet>
      <dgm:spPr/>
    </dgm:pt>
    <dgm:pt modelId="{C786ACC6-A1B2-4562-A710-F5348C10F514}" type="pres">
      <dgm:prSet presAssocID="{8891B3DC-F04A-447F-A923-DFEE264FE1F4}" presName="space" presStyleCnt="0"/>
      <dgm:spPr/>
    </dgm:pt>
    <dgm:pt modelId="{EC6C2CEE-A33F-43AF-BB4E-48C30BA23665}" type="pres">
      <dgm:prSet presAssocID="{4495E069-0603-4995-A74D-EFB71211C868}" presName="composite" presStyleCnt="0"/>
      <dgm:spPr/>
    </dgm:pt>
    <dgm:pt modelId="{44FEA526-DEAD-4155-9B72-8FFC046B5716}" type="pres">
      <dgm:prSet presAssocID="{4495E069-0603-4995-A74D-EFB71211C868}" presName="parTx" presStyleLbl="alignNode1" presStyleIdx="2" presStyleCnt="4">
        <dgm:presLayoutVars>
          <dgm:chMax val="0"/>
          <dgm:chPref val="0"/>
        </dgm:presLayoutVars>
      </dgm:prSet>
      <dgm:spPr/>
    </dgm:pt>
    <dgm:pt modelId="{ADA7D76F-9DB7-4E46-A6CE-4EA2C146F956}" type="pres">
      <dgm:prSet presAssocID="{4495E069-0603-4995-A74D-EFB71211C868}" presName="desTx" presStyleLbl="alignAccFollowNode1" presStyleIdx="2" presStyleCnt="4">
        <dgm:presLayoutVars/>
      </dgm:prSet>
      <dgm:spPr/>
    </dgm:pt>
    <dgm:pt modelId="{25A4C47B-DF1A-4C69-95BF-B8789ADB7FD1}" type="pres">
      <dgm:prSet presAssocID="{CE3DE18B-D810-47E6-8A5C-96E6A91A6106}" presName="space" presStyleCnt="0"/>
      <dgm:spPr/>
    </dgm:pt>
    <dgm:pt modelId="{E91110BF-DCB8-435D-9977-E5D3E6E9A6FC}" type="pres">
      <dgm:prSet presAssocID="{025659D7-FF1E-4107-8830-5C892A892291}" presName="composite" presStyleCnt="0"/>
      <dgm:spPr/>
    </dgm:pt>
    <dgm:pt modelId="{F04E8E61-385B-4132-BC0E-4C14DF31392F}" type="pres">
      <dgm:prSet presAssocID="{025659D7-FF1E-4107-8830-5C892A892291}" presName="parTx" presStyleLbl="alignNode1" presStyleIdx="3" presStyleCnt="4">
        <dgm:presLayoutVars>
          <dgm:chMax val="0"/>
          <dgm:chPref val="0"/>
        </dgm:presLayoutVars>
      </dgm:prSet>
      <dgm:spPr/>
    </dgm:pt>
    <dgm:pt modelId="{6E2F4781-86CB-43E8-91DB-5BF17C44BC88}" type="pres">
      <dgm:prSet presAssocID="{025659D7-FF1E-4107-8830-5C892A892291}" presName="desTx" presStyleLbl="alignAccFollowNode1" presStyleIdx="3" presStyleCnt="4">
        <dgm:presLayoutVars/>
      </dgm:prSet>
      <dgm:spPr/>
    </dgm:pt>
  </dgm:ptLst>
  <dgm:cxnLst>
    <dgm:cxn modelId="{CD0F2807-8AA0-4F09-B045-3FB60EC40AC0}" type="presOf" srcId="{4495E069-0603-4995-A74D-EFB71211C868}" destId="{44FEA526-DEAD-4155-9B72-8FFC046B5716}" srcOrd="0" destOrd="0" presId="urn:microsoft.com/office/officeart/2016/7/layout/HorizontalActionList"/>
    <dgm:cxn modelId="{524CC11B-36E5-441C-BDA3-2FE62623B840}" srcId="{4CCB5D8B-25D0-40E7-9F75-060A2B08B8AF}" destId="{1C721CBD-DC03-408B-8156-5DB4DC2AB5BF}" srcOrd="1" destOrd="0" parTransId="{7B359DD8-1E39-49AC-B9CC-7EF5FDA64792}" sibTransId="{8891B3DC-F04A-447F-A923-DFEE264FE1F4}"/>
    <dgm:cxn modelId="{5F3B7232-D822-4E25-90FE-6BB07192A16B}" type="presOf" srcId="{025659D7-FF1E-4107-8830-5C892A892291}" destId="{F04E8E61-385B-4132-BC0E-4C14DF31392F}" srcOrd="0" destOrd="0" presId="urn:microsoft.com/office/officeart/2016/7/layout/HorizontalActionList"/>
    <dgm:cxn modelId="{3EEFEB60-CCFB-4D44-A5C3-E8A4002137EE}" type="presOf" srcId="{BE653BC3-8F0F-41B0-9551-4A653CB53ACE}" destId="{ADA7D76F-9DB7-4E46-A6CE-4EA2C146F956}" srcOrd="0" destOrd="0" presId="urn:microsoft.com/office/officeart/2016/7/layout/HorizontalActionList"/>
    <dgm:cxn modelId="{C86FE54F-80C2-4785-B3D3-ADC09A5A278E}" type="presOf" srcId="{5AF70C0E-81D4-4588-A546-0DE7CBC82BDA}" destId="{EC4B61B2-C1DA-4950-8066-CE9EE2E5D27F}" srcOrd="0" destOrd="0" presId="urn:microsoft.com/office/officeart/2016/7/layout/HorizontalActionList"/>
    <dgm:cxn modelId="{D4973284-F72B-46E5-A139-3DCBBA4E94AA}" srcId="{4495E069-0603-4995-A74D-EFB71211C868}" destId="{BE653BC3-8F0F-41B0-9551-4A653CB53ACE}" srcOrd="0" destOrd="0" parTransId="{23301123-A1EC-4DCA-9386-269DC28ED19A}" sibTransId="{8CC0A1CD-27D6-429B-A4BA-FEEE4A1742ED}"/>
    <dgm:cxn modelId="{0FFA0698-E6FE-4CA0-9339-D083558FAF5B}" type="presOf" srcId="{B1E18B8A-DBB7-4275-A81C-D0D1897E8C99}" destId="{C701577D-06E5-48FC-8CC7-ED1891F28A49}" srcOrd="0" destOrd="0" presId="urn:microsoft.com/office/officeart/2016/7/layout/HorizontalActionList"/>
    <dgm:cxn modelId="{2829969E-4493-4981-B15C-D65BF293E42F}" srcId="{1B87F379-FA67-47A3-86F4-D4F37A2D8700}" destId="{B1E18B8A-DBB7-4275-A81C-D0D1897E8C99}" srcOrd="0" destOrd="0" parTransId="{E69567DA-730F-4C30-8428-FFC02C8FA567}" sibTransId="{032C191A-6DB8-47B7-A9BB-ECB07414FBF8}"/>
    <dgm:cxn modelId="{4D9169A5-1316-48A2-AA84-B40882814831}" srcId="{4CCB5D8B-25D0-40E7-9F75-060A2B08B8AF}" destId="{4495E069-0603-4995-A74D-EFB71211C868}" srcOrd="2" destOrd="0" parTransId="{DA0B82B5-FF8D-4F1C-982F-B825F50F9924}" sibTransId="{CE3DE18B-D810-47E6-8A5C-96E6A91A6106}"/>
    <dgm:cxn modelId="{69D0A4A6-3239-4D1E-BB04-3CB68BAA38B8}" srcId="{4CCB5D8B-25D0-40E7-9F75-060A2B08B8AF}" destId="{1B87F379-FA67-47A3-86F4-D4F37A2D8700}" srcOrd="0" destOrd="0" parTransId="{08583180-0CFE-4FC2-BEF2-2EAEC7A4D2ED}" sibTransId="{C88D0039-97B1-4D50-A98B-2F310B82EDA0}"/>
    <dgm:cxn modelId="{D11232AC-B1A1-4117-A354-AA669C230365}" type="presOf" srcId="{1C721CBD-DC03-408B-8156-5DB4DC2AB5BF}" destId="{AA237C6D-71B7-4593-BB7B-97E885F88CFD}" srcOrd="0" destOrd="0" presId="urn:microsoft.com/office/officeart/2016/7/layout/HorizontalActionList"/>
    <dgm:cxn modelId="{A66214C4-4AA0-4462-9845-CCBEFA93AFA1}" srcId="{1C721CBD-DC03-408B-8156-5DB4DC2AB5BF}" destId="{5AF70C0E-81D4-4588-A546-0DE7CBC82BDA}" srcOrd="0" destOrd="0" parTransId="{559E6451-BFF4-4F76-A383-340FD19B628C}" sibTransId="{0556501F-D1C3-47C9-B4FC-BA46F8812B63}"/>
    <dgm:cxn modelId="{382B94EC-2284-4AF3-A3DE-3B4F84F5596E}" type="presOf" srcId="{4CCB5D8B-25D0-40E7-9F75-060A2B08B8AF}" destId="{2C1CAB3D-F216-4697-AF38-6BAC448F47AE}" srcOrd="0" destOrd="0" presId="urn:microsoft.com/office/officeart/2016/7/layout/HorizontalActionList"/>
    <dgm:cxn modelId="{DE1662F1-0448-4256-8BA6-D193697ECB4D}" srcId="{025659D7-FF1E-4107-8830-5C892A892291}" destId="{91A2D2E5-A378-447C-A019-360BD91F6A2B}" srcOrd="0" destOrd="0" parTransId="{09E83993-C2E8-47AF-9055-95D103E5BBBD}" sibTransId="{2B11D35A-C64D-4DAD-A74B-A2C3CFC5089F}"/>
    <dgm:cxn modelId="{BAFCBEF1-9463-4933-A051-DE80805DB04E}" srcId="{4CCB5D8B-25D0-40E7-9F75-060A2B08B8AF}" destId="{025659D7-FF1E-4107-8830-5C892A892291}" srcOrd="3" destOrd="0" parTransId="{21124A3C-D9DE-4D25-9EEF-55C6F4CE355D}" sibTransId="{EB0D8C95-D2AE-4DCD-959C-409C53E2F0AF}"/>
    <dgm:cxn modelId="{13C2F2FB-2229-4D2E-8001-9A7E1EBDDF6F}" type="presOf" srcId="{1B87F379-FA67-47A3-86F4-D4F37A2D8700}" destId="{EBDEBA03-FAE2-45EA-B08B-4A85E85CAE05}" srcOrd="0" destOrd="0" presId="urn:microsoft.com/office/officeart/2016/7/layout/HorizontalActionList"/>
    <dgm:cxn modelId="{B07721FE-3D34-4720-B798-2A9D511BED33}" type="presOf" srcId="{91A2D2E5-A378-447C-A019-360BD91F6A2B}" destId="{6E2F4781-86CB-43E8-91DB-5BF17C44BC88}" srcOrd="0" destOrd="0" presId="urn:microsoft.com/office/officeart/2016/7/layout/HorizontalActionList"/>
    <dgm:cxn modelId="{E7A49158-84C5-48F6-8B96-1B7F76018FD9}" type="presParOf" srcId="{2C1CAB3D-F216-4697-AF38-6BAC448F47AE}" destId="{1C728B9B-9C73-4BF8-8584-41A7FD4BA685}" srcOrd="0" destOrd="0" presId="urn:microsoft.com/office/officeart/2016/7/layout/HorizontalActionList"/>
    <dgm:cxn modelId="{CD70B2DF-6513-466E-B560-687FF4275147}" type="presParOf" srcId="{1C728B9B-9C73-4BF8-8584-41A7FD4BA685}" destId="{EBDEBA03-FAE2-45EA-B08B-4A85E85CAE05}" srcOrd="0" destOrd="0" presId="urn:microsoft.com/office/officeart/2016/7/layout/HorizontalActionList"/>
    <dgm:cxn modelId="{69EB7B59-E4AF-4FF9-A6C2-C0F25F65F007}" type="presParOf" srcId="{1C728B9B-9C73-4BF8-8584-41A7FD4BA685}" destId="{C701577D-06E5-48FC-8CC7-ED1891F28A49}" srcOrd="1" destOrd="0" presId="urn:microsoft.com/office/officeart/2016/7/layout/HorizontalActionList"/>
    <dgm:cxn modelId="{09D9B783-C828-42EF-BD82-278C0B2A4693}" type="presParOf" srcId="{2C1CAB3D-F216-4697-AF38-6BAC448F47AE}" destId="{5E029EBC-B1DF-4888-AF5E-9188A1742BD8}" srcOrd="1" destOrd="0" presId="urn:microsoft.com/office/officeart/2016/7/layout/HorizontalActionList"/>
    <dgm:cxn modelId="{D26F4A69-1563-4C64-9366-7BECD23E986A}" type="presParOf" srcId="{2C1CAB3D-F216-4697-AF38-6BAC448F47AE}" destId="{1D75FC1A-EB16-4160-9535-477D8D64C389}" srcOrd="2" destOrd="0" presId="urn:microsoft.com/office/officeart/2016/7/layout/HorizontalActionList"/>
    <dgm:cxn modelId="{671D58EC-51AF-432C-B95C-8160E28614FC}" type="presParOf" srcId="{1D75FC1A-EB16-4160-9535-477D8D64C389}" destId="{AA237C6D-71B7-4593-BB7B-97E885F88CFD}" srcOrd="0" destOrd="0" presId="urn:microsoft.com/office/officeart/2016/7/layout/HorizontalActionList"/>
    <dgm:cxn modelId="{E2A6DE6D-607A-4920-A4E4-0FC0C697073B}" type="presParOf" srcId="{1D75FC1A-EB16-4160-9535-477D8D64C389}" destId="{EC4B61B2-C1DA-4950-8066-CE9EE2E5D27F}" srcOrd="1" destOrd="0" presId="urn:microsoft.com/office/officeart/2016/7/layout/HorizontalActionList"/>
    <dgm:cxn modelId="{847D757F-48F2-4139-9AC0-7FBF7FA16D76}" type="presParOf" srcId="{2C1CAB3D-F216-4697-AF38-6BAC448F47AE}" destId="{C786ACC6-A1B2-4562-A710-F5348C10F514}" srcOrd="3" destOrd="0" presId="urn:microsoft.com/office/officeart/2016/7/layout/HorizontalActionList"/>
    <dgm:cxn modelId="{08DAD460-CAB8-4256-893E-AEA4B5059E0A}" type="presParOf" srcId="{2C1CAB3D-F216-4697-AF38-6BAC448F47AE}" destId="{EC6C2CEE-A33F-43AF-BB4E-48C30BA23665}" srcOrd="4" destOrd="0" presId="urn:microsoft.com/office/officeart/2016/7/layout/HorizontalActionList"/>
    <dgm:cxn modelId="{000812CE-8AE4-43A2-962F-3973E55F5F52}" type="presParOf" srcId="{EC6C2CEE-A33F-43AF-BB4E-48C30BA23665}" destId="{44FEA526-DEAD-4155-9B72-8FFC046B5716}" srcOrd="0" destOrd="0" presId="urn:microsoft.com/office/officeart/2016/7/layout/HorizontalActionList"/>
    <dgm:cxn modelId="{39D4DA0B-2F57-4CFC-8619-ED1B0E0B5E0A}" type="presParOf" srcId="{EC6C2CEE-A33F-43AF-BB4E-48C30BA23665}" destId="{ADA7D76F-9DB7-4E46-A6CE-4EA2C146F956}" srcOrd="1" destOrd="0" presId="urn:microsoft.com/office/officeart/2016/7/layout/HorizontalActionList"/>
    <dgm:cxn modelId="{EE6816E5-7798-4D6B-9B93-DB5E330D696F}" type="presParOf" srcId="{2C1CAB3D-F216-4697-AF38-6BAC448F47AE}" destId="{25A4C47B-DF1A-4C69-95BF-B8789ADB7FD1}" srcOrd="5" destOrd="0" presId="urn:microsoft.com/office/officeart/2016/7/layout/HorizontalActionList"/>
    <dgm:cxn modelId="{D439C38A-0B45-4A50-8933-14AEBEA175EE}" type="presParOf" srcId="{2C1CAB3D-F216-4697-AF38-6BAC448F47AE}" destId="{E91110BF-DCB8-435D-9977-E5D3E6E9A6FC}" srcOrd="6" destOrd="0" presId="urn:microsoft.com/office/officeart/2016/7/layout/HorizontalActionList"/>
    <dgm:cxn modelId="{30D60C19-42AA-4494-9728-8DD59802A0AB}" type="presParOf" srcId="{E91110BF-DCB8-435D-9977-E5D3E6E9A6FC}" destId="{F04E8E61-385B-4132-BC0E-4C14DF31392F}" srcOrd="0" destOrd="0" presId="urn:microsoft.com/office/officeart/2016/7/layout/HorizontalActionList"/>
    <dgm:cxn modelId="{E0C87281-B8CB-4FB2-B93A-9D5AC421461F}" type="presParOf" srcId="{E91110BF-DCB8-435D-9977-E5D3E6E9A6FC}" destId="{6E2F4781-86CB-43E8-91DB-5BF17C44BC88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ABA73-66EF-4FFD-834C-5C0CB45B0E1A}">
      <dsp:nvSpPr>
        <dsp:cNvPr id="0" name=""/>
        <dsp:cNvSpPr/>
      </dsp:nvSpPr>
      <dsp:spPr>
        <a:xfrm>
          <a:off x="1533757" y="13892"/>
          <a:ext cx="2093062" cy="2093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77525-3AF2-4CF5-9C87-28A931321254}">
      <dsp:nvSpPr>
        <dsp:cNvPr id="0" name=""/>
        <dsp:cNvSpPr/>
      </dsp:nvSpPr>
      <dsp:spPr>
        <a:xfrm>
          <a:off x="1979820" y="459954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5E201-4210-4054-A55B-C22CB13A756B}">
      <dsp:nvSpPr>
        <dsp:cNvPr id="0" name=""/>
        <dsp:cNvSpPr/>
      </dsp:nvSpPr>
      <dsp:spPr>
        <a:xfrm>
          <a:off x="864664" y="2758892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Poor password habits a major vulnerability factor</a:t>
          </a:r>
        </a:p>
      </dsp:txBody>
      <dsp:txXfrm>
        <a:off x="864664" y="2758892"/>
        <a:ext cx="3431250" cy="720000"/>
      </dsp:txXfrm>
    </dsp:sp>
    <dsp:sp modelId="{8E9CED0B-6053-40D5-A7C2-8A6147E47099}">
      <dsp:nvSpPr>
        <dsp:cNvPr id="0" name=""/>
        <dsp:cNvSpPr/>
      </dsp:nvSpPr>
      <dsp:spPr>
        <a:xfrm>
          <a:off x="5565476" y="13892"/>
          <a:ext cx="2093062" cy="2093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10A3A-7FEB-40FC-AF5A-9AA68637BF33}">
      <dsp:nvSpPr>
        <dsp:cNvPr id="0" name=""/>
        <dsp:cNvSpPr/>
      </dsp:nvSpPr>
      <dsp:spPr>
        <a:xfrm>
          <a:off x="6011539" y="459954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917B3-A8C8-4828-8455-0F99C80BE2A0}">
      <dsp:nvSpPr>
        <dsp:cNvPr id="0" name=""/>
        <dsp:cNvSpPr/>
      </dsp:nvSpPr>
      <dsp:spPr>
        <a:xfrm>
          <a:off x="4896382" y="2758892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Research Question: Can a fun, game-like web app promote better password habits?</a:t>
          </a:r>
        </a:p>
      </dsp:txBody>
      <dsp:txXfrm>
        <a:off x="4896382" y="2758892"/>
        <a:ext cx="343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19D3E-A115-4ABD-B345-F919833C2498}">
      <dsp:nvSpPr>
        <dsp:cNvPr id="0" name=""/>
        <dsp:cNvSpPr/>
      </dsp:nvSpPr>
      <dsp:spPr>
        <a:xfrm>
          <a:off x="0" y="645303"/>
          <a:ext cx="10598150" cy="11913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573A4-18DD-4B41-9DE9-8C2AB5C6D708}">
      <dsp:nvSpPr>
        <dsp:cNvPr id="0" name=""/>
        <dsp:cNvSpPr/>
      </dsp:nvSpPr>
      <dsp:spPr>
        <a:xfrm>
          <a:off x="360377" y="913353"/>
          <a:ext cx="655231" cy="655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397E9-6BEE-4333-84E0-FE621067EBF2}">
      <dsp:nvSpPr>
        <dsp:cNvPr id="0" name=""/>
        <dsp:cNvSpPr/>
      </dsp:nvSpPr>
      <dsp:spPr>
        <a:xfrm>
          <a:off x="1375986" y="645303"/>
          <a:ext cx="9222163" cy="119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82" tIns="126082" rIns="126082" bIns="1260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Develop engaging, game-like password checking web applications</a:t>
          </a:r>
        </a:p>
      </dsp:txBody>
      <dsp:txXfrm>
        <a:off x="1375986" y="645303"/>
        <a:ext cx="9222163" cy="1191330"/>
      </dsp:txXfrm>
    </dsp:sp>
    <dsp:sp modelId="{CD3E3F55-72C1-4C5D-A78D-C3879D48C796}">
      <dsp:nvSpPr>
        <dsp:cNvPr id="0" name=""/>
        <dsp:cNvSpPr/>
      </dsp:nvSpPr>
      <dsp:spPr>
        <a:xfrm>
          <a:off x="0" y="2134466"/>
          <a:ext cx="10598150" cy="11913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3459C-D15A-4D4C-800D-DE29065AF939}">
      <dsp:nvSpPr>
        <dsp:cNvPr id="0" name=""/>
        <dsp:cNvSpPr/>
      </dsp:nvSpPr>
      <dsp:spPr>
        <a:xfrm>
          <a:off x="360377" y="2402516"/>
          <a:ext cx="655231" cy="655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DCF1A-D14E-4812-B629-E01CDF2E6279}">
      <dsp:nvSpPr>
        <dsp:cNvPr id="0" name=""/>
        <dsp:cNvSpPr/>
      </dsp:nvSpPr>
      <dsp:spPr>
        <a:xfrm>
          <a:off x="1375986" y="2134466"/>
          <a:ext cx="9222163" cy="119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82" tIns="126082" rIns="126082" bIns="1260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gameplay elements to make security education interactive</a:t>
          </a:r>
        </a:p>
      </dsp:txBody>
      <dsp:txXfrm>
        <a:off x="1375986" y="2134466"/>
        <a:ext cx="9222163" cy="1191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F6A41-DD4A-47AF-9B5D-D244C53C2B01}">
      <dsp:nvSpPr>
        <dsp:cNvPr id="0" name=""/>
        <dsp:cNvSpPr/>
      </dsp:nvSpPr>
      <dsp:spPr>
        <a:xfrm>
          <a:off x="0" y="484"/>
          <a:ext cx="10598150" cy="11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74625-C9C0-4E94-99E0-729D5820646A}">
      <dsp:nvSpPr>
        <dsp:cNvPr id="0" name=""/>
        <dsp:cNvSpPr/>
      </dsp:nvSpPr>
      <dsp:spPr>
        <a:xfrm>
          <a:off x="343132" y="255707"/>
          <a:ext cx="623877" cy="623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0278D-9952-4ACB-9363-9069891E68B2}">
      <dsp:nvSpPr>
        <dsp:cNvPr id="0" name=""/>
        <dsp:cNvSpPr/>
      </dsp:nvSpPr>
      <dsp:spPr>
        <a:xfrm>
          <a:off x="1310143" y="484"/>
          <a:ext cx="9288006" cy="11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49" tIns="120049" rIns="120049" bIns="1200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 if game-like password apps improve adoption of:</a:t>
          </a:r>
        </a:p>
      </dsp:txBody>
      <dsp:txXfrm>
        <a:off x="1310143" y="484"/>
        <a:ext cx="9288006" cy="1134323"/>
      </dsp:txXfrm>
    </dsp:sp>
    <dsp:sp modelId="{F348F42D-B7BB-48DA-8905-996A65B863E2}">
      <dsp:nvSpPr>
        <dsp:cNvPr id="0" name=""/>
        <dsp:cNvSpPr/>
      </dsp:nvSpPr>
      <dsp:spPr>
        <a:xfrm>
          <a:off x="0" y="1418388"/>
          <a:ext cx="10598150" cy="11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584561-A10A-4673-ABAD-9119255124E7}">
      <dsp:nvSpPr>
        <dsp:cNvPr id="0" name=""/>
        <dsp:cNvSpPr/>
      </dsp:nvSpPr>
      <dsp:spPr>
        <a:xfrm>
          <a:off x="343132" y="1673611"/>
          <a:ext cx="623877" cy="623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795C1-E409-4E96-A1A4-BCD283500BEC}">
      <dsp:nvSpPr>
        <dsp:cNvPr id="0" name=""/>
        <dsp:cNvSpPr/>
      </dsp:nvSpPr>
      <dsp:spPr>
        <a:xfrm>
          <a:off x="1310143" y="1418388"/>
          <a:ext cx="9288006" cy="11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49" tIns="120049" rIns="120049" bIns="1200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Strong passwords</a:t>
          </a:r>
        </a:p>
      </dsp:txBody>
      <dsp:txXfrm>
        <a:off x="1310143" y="1418388"/>
        <a:ext cx="9288006" cy="1134323"/>
      </dsp:txXfrm>
    </dsp:sp>
    <dsp:sp modelId="{2BD8C6C5-A67F-4455-91BF-6573D098F166}">
      <dsp:nvSpPr>
        <dsp:cNvPr id="0" name=""/>
        <dsp:cNvSpPr/>
      </dsp:nvSpPr>
      <dsp:spPr>
        <a:xfrm>
          <a:off x="0" y="2836292"/>
          <a:ext cx="10598150" cy="11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CD041-2CE9-4D6A-9E5F-78F2142DC46A}">
      <dsp:nvSpPr>
        <dsp:cNvPr id="0" name=""/>
        <dsp:cNvSpPr/>
      </dsp:nvSpPr>
      <dsp:spPr>
        <a:xfrm>
          <a:off x="343132" y="3091515"/>
          <a:ext cx="623877" cy="623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42A7-50D1-43FC-A898-7BE43DB5D89B}">
      <dsp:nvSpPr>
        <dsp:cNvPr id="0" name=""/>
        <dsp:cNvSpPr/>
      </dsp:nvSpPr>
      <dsp:spPr>
        <a:xfrm>
          <a:off x="1310143" y="2836292"/>
          <a:ext cx="9288006" cy="11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49" tIns="120049" rIns="120049" bIns="1200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Unique passwords</a:t>
          </a:r>
        </a:p>
      </dsp:txBody>
      <dsp:txXfrm>
        <a:off x="1310143" y="2836292"/>
        <a:ext cx="9288006" cy="11343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EBA03-FAE2-45EA-B08B-4A85E85CAE05}">
      <dsp:nvSpPr>
        <dsp:cNvPr id="0" name=""/>
        <dsp:cNvSpPr/>
      </dsp:nvSpPr>
      <dsp:spPr>
        <a:xfrm>
          <a:off x="7959" y="680597"/>
          <a:ext cx="2205124" cy="6615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254" tIns="174254" rIns="174254" bIns="17425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</a:t>
          </a:r>
        </a:p>
      </dsp:txBody>
      <dsp:txXfrm>
        <a:off x="7959" y="680597"/>
        <a:ext cx="2205124" cy="661537"/>
      </dsp:txXfrm>
    </dsp:sp>
    <dsp:sp modelId="{C701577D-06E5-48FC-8CC7-ED1891F28A49}">
      <dsp:nvSpPr>
        <dsp:cNvPr id="0" name=""/>
        <dsp:cNvSpPr/>
      </dsp:nvSpPr>
      <dsp:spPr>
        <a:xfrm>
          <a:off x="7959" y="1342135"/>
          <a:ext cx="2205124" cy="16182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817" tIns="217817" rIns="217817" bIns="217817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Develop variety of game-like password checkers</a:t>
          </a:r>
        </a:p>
      </dsp:txBody>
      <dsp:txXfrm>
        <a:off x="7959" y="1342135"/>
        <a:ext cx="2205124" cy="1618231"/>
      </dsp:txXfrm>
    </dsp:sp>
    <dsp:sp modelId="{AA237C6D-71B7-4593-BB7B-97E885F88CFD}">
      <dsp:nvSpPr>
        <dsp:cNvPr id="0" name=""/>
        <dsp:cNvSpPr/>
      </dsp:nvSpPr>
      <dsp:spPr>
        <a:xfrm>
          <a:off x="2320978" y="680597"/>
          <a:ext cx="2205124" cy="6615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254" tIns="174254" rIns="174254" bIns="17425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Recruit</a:t>
          </a:r>
        </a:p>
      </dsp:txBody>
      <dsp:txXfrm>
        <a:off x="2320978" y="680597"/>
        <a:ext cx="2205124" cy="661537"/>
      </dsp:txXfrm>
    </dsp:sp>
    <dsp:sp modelId="{EC4B61B2-C1DA-4950-8066-CE9EE2E5D27F}">
      <dsp:nvSpPr>
        <dsp:cNvPr id="0" name=""/>
        <dsp:cNvSpPr/>
      </dsp:nvSpPr>
      <dsp:spPr>
        <a:xfrm>
          <a:off x="2320978" y="1342135"/>
          <a:ext cx="2205124" cy="161823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817" tIns="217817" rIns="217817" bIns="217817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Recruit study participants to use apps over time period</a:t>
          </a:r>
        </a:p>
      </dsp:txBody>
      <dsp:txXfrm>
        <a:off x="2320978" y="1342135"/>
        <a:ext cx="2205124" cy="1618231"/>
      </dsp:txXfrm>
    </dsp:sp>
    <dsp:sp modelId="{44FEA526-DEAD-4155-9B72-8FFC046B5716}">
      <dsp:nvSpPr>
        <dsp:cNvPr id="0" name=""/>
        <dsp:cNvSpPr/>
      </dsp:nvSpPr>
      <dsp:spPr>
        <a:xfrm>
          <a:off x="4633997" y="680597"/>
          <a:ext cx="2205124" cy="6615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254" tIns="174254" rIns="174254" bIns="17425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Survey</a:t>
          </a:r>
        </a:p>
      </dsp:txBody>
      <dsp:txXfrm>
        <a:off x="4633997" y="680597"/>
        <a:ext cx="2205124" cy="661537"/>
      </dsp:txXfrm>
    </dsp:sp>
    <dsp:sp modelId="{ADA7D76F-9DB7-4E46-A6CE-4EA2C146F956}">
      <dsp:nvSpPr>
        <dsp:cNvPr id="0" name=""/>
        <dsp:cNvSpPr/>
      </dsp:nvSpPr>
      <dsp:spPr>
        <a:xfrm>
          <a:off x="4633997" y="1342135"/>
          <a:ext cx="2205124" cy="161823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817" tIns="217817" rIns="217817" bIns="217817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Survey users on password habits before and after</a:t>
          </a:r>
        </a:p>
      </dsp:txBody>
      <dsp:txXfrm>
        <a:off x="4633997" y="1342135"/>
        <a:ext cx="2205124" cy="1618231"/>
      </dsp:txXfrm>
    </dsp:sp>
    <dsp:sp modelId="{F04E8E61-385B-4132-BC0E-4C14DF31392F}">
      <dsp:nvSpPr>
        <dsp:cNvPr id="0" name=""/>
        <dsp:cNvSpPr/>
      </dsp:nvSpPr>
      <dsp:spPr>
        <a:xfrm>
          <a:off x="6947016" y="680597"/>
          <a:ext cx="2205124" cy="6615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254" tIns="174254" rIns="174254" bIns="17425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Analyze</a:t>
          </a:r>
        </a:p>
      </dsp:txBody>
      <dsp:txXfrm>
        <a:off x="6947016" y="680597"/>
        <a:ext cx="2205124" cy="661537"/>
      </dsp:txXfrm>
    </dsp:sp>
    <dsp:sp modelId="{6E2F4781-86CB-43E8-91DB-5BF17C44BC88}">
      <dsp:nvSpPr>
        <dsp:cNvPr id="0" name=""/>
        <dsp:cNvSpPr/>
      </dsp:nvSpPr>
      <dsp:spPr>
        <a:xfrm>
          <a:off x="6947016" y="1342135"/>
          <a:ext cx="2205124" cy="161823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817" tIns="217817" rIns="217817" bIns="217817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Analyze if improved habits in using strong and unique passwords</a:t>
          </a:r>
        </a:p>
      </dsp:txBody>
      <dsp:txXfrm>
        <a:off x="6947016" y="1342135"/>
        <a:ext cx="2205124" cy="1618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797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542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778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1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4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8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5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3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125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4" r:id="rId6"/>
    <p:sldLayoutId id="2147483679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inandlife.org/articles/how-gaming-may-boost-memory" TargetMode="External"/><Relationship Id="rId2" Type="http://schemas.openxmlformats.org/officeDocument/2006/relationships/hyperlink" Target="https://www.techrepublic.com/article/how-weak-passwords-could-put-your-organization-at-ris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toddwardphd/how-hackers-exploit-your-weak-password-e03cb82abf2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B6ECC43-D65E-4A7B-A76B-D278A2184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E9A1F58-45EE-4D82-98FB-E3F037590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3506250"/>
            <a:ext cx="6096000" cy="3351749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685" y="791772"/>
            <a:ext cx="6610507" cy="522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816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183" y="1229711"/>
            <a:ext cx="5349041" cy="1362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endParaRPr lang="en-US" sz="1800" spc="70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800" spc="700">
                <a:solidFill>
                  <a:srgbClr val="000000"/>
                </a:solidFill>
              </a:rPr>
              <a:t>Improving Password Habits through Gameplay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183" y="2743201"/>
            <a:ext cx="5360865" cy="282089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/>
            <a:endParaRPr lang="en-US" sz="2000">
              <a:solidFill>
                <a:srgbClr val="000000"/>
              </a:solidFill>
              <a:latin typeface="+mj-lt"/>
            </a:endParaRPr>
          </a:p>
          <a:p>
            <a:pPr indent="-228600"/>
            <a:r>
              <a:rPr lang="en-US" sz="2000">
                <a:solidFill>
                  <a:srgbClr val="000000"/>
                </a:solidFill>
                <a:latin typeface="+mj-lt"/>
              </a:rPr>
              <a:t>Shafqat Mashrakey</a:t>
            </a:r>
          </a:p>
          <a:p>
            <a:pPr indent="-228600"/>
            <a:r>
              <a:rPr lang="en-US" sz="2000">
                <a:solidFill>
                  <a:srgbClr val="000000"/>
                </a:solidFill>
                <a:latin typeface="+mj-lt"/>
              </a:rPr>
              <a:t>CSC543</a:t>
            </a:r>
          </a:p>
          <a:p>
            <a:pPr indent="-228600"/>
            <a:r>
              <a:rPr lang="en-US" sz="2000">
                <a:solidFill>
                  <a:srgbClr val="000000"/>
                </a:solidFill>
                <a:latin typeface="+mj-lt"/>
              </a:rPr>
              <a:t>Prof. Phillip Barello</a:t>
            </a:r>
          </a:p>
        </p:txBody>
      </p:sp>
      <p:pic>
        <p:nvPicPr>
          <p:cNvPr id="27" name="Graphic 26" descr="Game controller">
            <a:extLst>
              <a:ext uri="{FF2B5EF4-FFF2-40B4-BE49-F238E27FC236}">
                <a16:creationId xmlns:a16="http://schemas.microsoft.com/office/drawing/2014/main" id="{E5976054-6B79-34DB-ACF5-94E0D2A31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4782" y="1716273"/>
            <a:ext cx="3484251" cy="34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3226DE-7000-4FAF-BE14-E3C3CE373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233AC3-4E84-4387-AAFF-A500B445A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884" y="0"/>
            <a:ext cx="1219688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000D408D-84C2-4911-89AE-8BBD2C54A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884" y="3058886"/>
            <a:ext cx="3831080" cy="3799114"/>
          </a:xfrm>
          <a:custGeom>
            <a:avLst/>
            <a:gdLst>
              <a:gd name="connsiteX0" fmla="*/ 0 w 6918934"/>
              <a:gd name="connsiteY0" fmla="*/ 0 h 6861203"/>
              <a:gd name="connsiteX1" fmla="*/ 6918934 w 6918934"/>
              <a:gd name="connsiteY1" fmla="*/ 0 h 6861203"/>
              <a:gd name="connsiteX2" fmla="*/ 6918934 w 6918934"/>
              <a:gd name="connsiteY2" fmla="*/ 6861203 h 6861203"/>
              <a:gd name="connsiteX3" fmla="*/ 0 w 6918934"/>
              <a:gd name="connsiteY3" fmla="*/ 6861203 h 6861203"/>
              <a:gd name="connsiteX4" fmla="*/ 0 w 6918934"/>
              <a:gd name="connsiteY4" fmla="*/ 0 h 6861203"/>
              <a:gd name="connsiteX0" fmla="*/ 0 w 6918934"/>
              <a:gd name="connsiteY0" fmla="*/ 0 h 6861203"/>
              <a:gd name="connsiteX1" fmla="*/ 6918934 w 6918934"/>
              <a:gd name="connsiteY1" fmla="*/ 6861203 h 6861203"/>
              <a:gd name="connsiteX2" fmla="*/ 0 w 6918934"/>
              <a:gd name="connsiteY2" fmla="*/ 6861203 h 6861203"/>
              <a:gd name="connsiteX3" fmla="*/ 0 w 6918934"/>
              <a:gd name="connsiteY3" fmla="*/ 0 h 686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934" h="6861203">
                <a:moveTo>
                  <a:pt x="0" y="0"/>
                </a:moveTo>
                <a:lnTo>
                  <a:pt x="6918934" y="6861203"/>
                </a:lnTo>
                <a:lnTo>
                  <a:pt x="0" y="68612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99C0D10-35E6-46AC-A9BC-C31599F5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1655" y="0"/>
            <a:ext cx="4920343" cy="4920343"/>
          </a:xfrm>
          <a:custGeom>
            <a:avLst/>
            <a:gdLst>
              <a:gd name="connsiteX0" fmla="*/ 0 w 4920343"/>
              <a:gd name="connsiteY0" fmla="*/ 0 h 4920343"/>
              <a:gd name="connsiteX1" fmla="*/ 4920343 w 4920343"/>
              <a:gd name="connsiteY1" fmla="*/ 0 h 4920343"/>
              <a:gd name="connsiteX2" fmla="*/ 4920343 w 4920343"/>
              <a:gd name="connsiteY2" fmla="*/ 4920343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0343" h="4920343">
                <a:moveTo>
                  <a:pt x="0" y="0"/>
                </a:moveTo>
                <a:lnTo>
                  <a:pt x="4920343" y="0"/>
                </a:lnTo>
                <a:lnTo>
                  <a:pt x="4920343" y="4920343"/>
                </a:lnTo>
                <a:close/>
              </a:path>
            </a:pathLst>
          </a:custGeom>
          <a:blipFill dpi="0" rotWithShape="0">
            <a:blip r:embed="rId4">
              <a:alphaModFix amt="9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6259759-A9F9-4D41-AF92-198AAC53F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195" y="1374192"/>
            <a:ext cx="9443611" cy="4154323"/>
          </a:xfrm>
          <a:prstGeom prst="rect">
            <a:avLst/>
          </a:prstGeom>
          <a:ln w="38100">
            <a:noFill/>
          </a:ln>
          <a:effectLst>
            <a:outerShdw dist="1651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43010-B1DD-46FD-9C1A-904CF2F2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985" y="1828800"/>
            <a:ext cx="7108031" cy="19359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3600" spc="1300"/>
              <a:t>Why do we need that?</a:t>
            </a:r>
          </a:p>
        </p:txBody>
      </p:sp>
    </p:spTree>
    <p:extLst>
      <p:ext uri="{BB962C8B-B14F-4D97-AF65-F5344CB8AC3E}">
        <p14:creationId xmlns:p14="http://schemas.microsoft.com/office/powerpoint/2010/main" val="202925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5906D-FEEF-CD8D-BCD3-5A68CB9C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27" y="-141434"/>
            <a:ext cx="5807818" cy="1507193"/>
          </a:xfrm>
        </p:spPr>
        <p:txBody>
          <a:bodyPr anchor="b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46DB6-DD9C-67C0-8B3B-571FAF51E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56" y="2400301"/>
            <a:ext cx="5568215" cy="373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j-lt"/>
                <a:cs typeface="+mj-lt"/>
              </a:rPr>
              <a:t>Cyber threats rising due to poor password practices among internet users</a:t>
            </a:r>
            <a:endParaRPr lang="en-US"/>
          </a:p>
          <a:p>
            <a:r>
              <a:rPr lang="en-US">
                <a:ea typeface="+mj-lt"/>
                <a:cs typeface="+mj-lt"/>
              </a:rPr>
              <a:t>Weak, reused, compromised passwords leading to data breaches</a:t>
            </a:r>
            <a:endParaRPr lang="en-US"/>
          </a:p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630921" y="2766496"/>
            <a:ext cx="5385102" cy="1987416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2B0F6941-DEE7-0D28-0EF0-2968F4F67D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35" r="39244" b="2"/>
          <a:stretch/>
        </p:blipFill>
        <p:spPr>
          <a:xfrm>
            <a:off x="7696200" y="10"/>
            <a:ext cx="4495800" cy="6047499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13338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2A2D2A-418A-44CF-BDFA-DF226CCC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E841E-F31E-C57F-7EC7-773957A6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5926"/>
            <a:ext cx="10591800" cy="914779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ea typeface="+mj-lt"/>
                <a:cs typeface="+mj-lt"/>
              </a:rPr>
              <a:t>Problem Statement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7298" y="3248167"/>
            <a:ext cx="8194701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014" y="1532587"/>
            <a:ext cx="10596886" cy="4471973"/>
          </a:xfrm>
          <a:prstGeom prst="rect">
            <a:avLst/>
          </a:prstGeom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E9A13D-DED5-EF95-E53C-F66B56DB8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237483"/>
              </p:ext>
            </p:extLst>
          </p:nvPr>
        </p:nvGraphicFramePr>
        <p:xfrm>
          <a:off x="1600199" y="2019300"/>
          <a:ext cx="9192297" cy="3492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7108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EA0A2-E150-D6A8-F90C-28EE9696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Proposed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B5A1E2-A327-5097-AAE4-0D297D15D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121536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6935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990A0-DEBE-FEA7-E1D6-D409E482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Goal of Study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D7A928-15D8-B664-E5CC-C1AA7C3AE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661145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752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2A2D2A-418A-44CF-BDFA-DF226CCC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1935" y="25208"/>
            <a:ext cx="8194701" cy="2260787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819" y="659510"/>
            <a:ext cx="10699380" cy="5410200"/>
          </a:xfrm>
          <a:prstGeom prst="rect">
            <a:avLst/>
          </a:prstGeom>
          <a:ln w="38100">
            <a:noFill/>
          </a:ln>
          <a:effectLst>
            <a:outerShdw dist="190500" dir="264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990A0-DEBE-FEA7-E1D6-D409E482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5" y="1126902"/>
            <a:ext cx="9374746" cy="650384"/>
          </a:xfrm>
        </p:spPr>
        <p:txBody>
          <a:bodyPr anchor="ctr">
            <a:normAutofit/>
          </a:bodyPr>
          <a:lstStyle/>
          <a:p>
            <a:r>
              <a:rPr lang="en-US" sz="2400">
                <a:ea typeface="+mj-lt"/>
                <a:cs typeface="+mj-lt"/>
              </a:rPr>
              <a:t>Methodology</a:t>
            </a:r>
            <a:endParaRPr lang="en-US" sz="2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06022B-E310-8E44-9086-FAC92EBD24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353989"/>
              </p:ext>
            </p:extLst>
          </p:nvPr>
        </p:nvGraphicFramePr>
        <p:xfrm>
          <a:off x="1600200" y="2019300"/>
          <a:ext cx="9160100" cy="364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5590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1D474-A095-E083-0410-508AD5B2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5926"/>
            <a:ext cx="10535235" cy="1065229"/>
          </a:xfrm>
        </p:spPr>
        <p:txBody>
          <a:bodyPr anchor="ctr">
            <a:normAutofit/>
          </a:bodyPr>
          <a:lstStyle/>
          <a:p>
            <a:r>
              <a:rPr lang="en-US"/>
              <a:t>Necessary Tools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AF73325-FDA3-494D-BCAB-4ABF12855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89954" y="2347509"/>
            <a:ext cx="4502046" cy="4502046"/>
          </a:xfrm>
          <a:custGeom>
            <a:avLst/>
            <a:gdLst>
              <a:gd name="connsiteX0" fmla="*/ 0 w 4920343"/>
              <a:gd name="connsiteY0" fmla="*/ 0 h 4920343"/>
              <a:gd name="connsiteX1" fmla="*/ 4920343 w 4920343"/>
              <a:gd name="connsiteY1" fmla="*/ 0 h 4920343"/>
              <a:gd name="connsiteX2" fmla="*/ 4920343 w 4920343"/>
              <a:gd name="connsiteY2" fmla="*/ 4920343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0343" h="4920343">
                <a:moveTo>
                  <a:pt x="0" y="0"/>
                </a:moveTo>
                <a:lnTo>
                  <a:pt x="4920343" y="0"/>
                </a:lnTo>
                <a:lnTo>
                  <a:pt x="4920343" y="4920343"/>
                </a:lnTo>
                <a:close/>
              </a:path>
            </a:pathLst>
          </a:custGeom>
          <a:blipFill dpi="0" rotWithShape="0">
            <a:blip r:embed="rId2">
              <a:alphaModFix amt="9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2614" y="1739386"/>
            <a:ext cx="9666748" cy="4294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7F5A-B2A1-8938-D149-BE847CAC4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518" y="2329520"/>
            <a:ext cx="7635851" cy="31187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HTML</a:t>
            </a:r>
          </a:p>
          <a:p>
            <a:r>
              <a:rPr lang="en-US">
                <a:solidFill>
                  <a:srgbClr val="000000"/>
                </a:solidFill>
              </a:rPr>
              <a:t>CSS</a:t>
            </a:r>
          </a:p>
          <a:p>
            <a:r>
              <a:rPr lang="en-US">
                <a:solidFill>
                  <a:srgbClr val="000000"/>
                </a:solidFill>
              </a:rPr>
              <a:t>JavaScript</a:t>
            </a:r>
          </a:p>
          <a:p>
            <a:r>
              <a:rPr lang="en-US">
                <a:solidFill>
                  <a:srgbClr val="000000"/>
                </a:solidFill>
              </a:rPr>
              <a:t>Node.js</a:t>
            </a:r>
          </a:p>
          <a:p>
            <a:r>
              <a:rPr lang="en-US">
                <a:solidFill>
                  <a:srgbClr val="000000"/>
                </a:solidFill>
              </a:rPr>
              <a:t>PHP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1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019D-86DD-9E4C-0647-36CB1400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A4502-F539-8006-6D80-0DB04E2C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  <a:hlinkClick r:id="rId2"/>
              </a:rPr>
              <a:t>How weak passwords could put your organization at risk | TechRepublic</a:t>
            </a:r>
          </a:p>
          <a:p>
            <a:r>
              <a:rPr lang="en-US">
                <a:ea typeface="+mj-lt"/>
                <a:cs typeface="+mj-lt"/>
                <a:hlinkClick r:id="rId3"/>
              </a:rPr>
              <a:t>How Gaming May Boost Memory (brainandlife.org)</a:t>
            </a:r>
          </a:p>
          <a:p>
            <a:r>
              <a:rPr lang="en-US">
                <a:ea typeface="+mj-lt"/>
                <a:cs typeface="+mj-lt"/>
                <a:hlinkClick r:id="rId4"/>
              </a:rPr>
              <a:t>How hackers exploit your weak password. | by Todd Ward, PhD | Medium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61300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VeniceBeachVTI</vt:lpstr>
      <vt:lpstr> Improving Password Habits through Gameplay</vt:lpstr>
      <vt:lpstr>Why do we need that?</vt:lpstr>
      <vt:lpstr>Introduction</vt:lpstr>
      <vt:lpstr>Problem Statement</vt:lpstr>
      <vt:lpstr>Proposed solution</vt:lpstr>
      <vt:lpstr>Goal of Study</vt:lpstr>
      <vt:lpstr>Methodology</vt:lpstr>
      <vt:lpstr>Necessary Tools</vt:lpstr>
      <vt:lpstr>Reference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2024-03-01T21:38:10Z</dcterms:created>
  <dcterms:modified xsi:type="dcterms:W3CDTF">2024-03-02T03:10:20Z</dcterms:modified>
</cp:coreProperties>
</file>