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29260800" cy="28346400"/>
  <p:notesSz cx="9236075" cy="701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928">
          <p15:clr>
            <a:srgbClr val="A4A3A4"/>
          </p15:clr>
        </p15:guide>
        <p15:guide id="2" pos="4896">
          <p15:clr>
            <a:srgbClr val="A4A3A4"/>
          </p15:clr>
        </p15:guide>
        <p15:guide id="3" orient="horz" pos="424">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i/CB4W3jT+xv3tIRHS0a0RQfSpY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94688"/>
  </p:normalViewPr>
  <p:slideViewPr>
    <p:cSldViewPr snapToGrid="0">
      <p:cViewPr varScale="1">
        <p:scale>
          <a:sx n="22" d="100"/>
          <a:sy n="22" d="100"/>
        </p:scale>
        <p:origin x="2176" y="288"/>
      </p:cViewPr>
      <p:guideLst>
        <p:guide orient="horz" pos="8928"/>
        <p:guide pos="4896"/>
        <p:guide orient="horz" pos="4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002088" cy="349250"/>
          </a:xfrm>
          <a:prstGeom prst="rect">
            <a:avLst/>
          </a:prstGeom>
          <a:noFill/>
          <a:ln>
            <a:noFill/>
          </a:ln>
        </p:spPr>
        <p:txBody>
          <a:bodyPr spcFirstLastPara="1" wrap="square" lIns="92500" tIns="46250" rIns="92500" bIns="46250" anchor="t"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3399"/>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230813" y="0"/>
            <a:ext cx="4003675" cy="349250"/>
          </a:xfrm>
          <a:prstGeom prst="rect">
            <a:avLst/>
          </a:prstGeom>
          <a:noFill/>
          <a:ln>
            <a:noFill/>
          </a:ln>
        </p:spPr>
        <p:txBody>
          <a:bodyPr spcFirstLastPara="1" wrap="square" lIns="92500" tIns="46250" rIns="92500" bIns="46250" anchor="t" anchorCtr="0">
            <a:noAutofit/>
          </a:bodyPr>
          <a:lstStyle>
            <a:lvl1pPr marR="0" lvl="0" algn="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3399"/>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262313" y="527050"/>
            <a:ext cx="2711450" cy="2628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3925" y="3330575"/>
            <a:ext cx="7389813" cy="3152775"/>
          </a:xfrm>
          <a:prstGeom prst="rect">
            <a:avLst/>
          </a:prstGeom>
          <a:noFill/>
          <a:ln>
            <a:noFill/>
          </a:ln>
        </p:spPr>
        <p:txBody>
          <a:bodyPr spcFirstLastPara="1" wrap="square" lIns="92500" tIns="46250" rIns="92500" bIns="46250" anchor="t" anchorCtr="0">
            <a:noAutofit/>
          </a:bodyPr>
          <a:lstStyle>
            <a:lvl1pPr marL="457200" marR="0" lvl="0" indent="-228600" algn="l" rtl="0">
              <a:spcBef>
                <a:spcPts val="270"/>
              </a:spcBef>
              <a:spcAft>
                <a:spcPts val="0"/>
              </a:spcAft>
              <a:buSzPts val="1400"/>
              <a:buNone/>
              <a:defRPr sz="9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70"/>
              </a:spcBef>
              <a:spcAft>
                <a:spcPts val="0"/>
              </a:spcAft>
              <a:buSzPts val="1400"/>
              <a:buNone/>
              <a:defRPr sz="9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70"/>
              </a:spcBef>
              <a:spcAft>
                <a:spcPts val="0"/>
              </a:spcAft>
              <a:buSzPts val="1400"/>
              <a:buNone/>
              <a:defRPr sz="9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70"/>
              </a:spcBef>
              <a:spcAft>
                <a:spcPts val="0"/>
              </a:spcAft>
              <a:buSzPts val="1400"/>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70"/>
              </a:spcBef>
              <a:spcAft>
                <a:spcPts val="0"/>
              </a:spcAft>
              <a:buSzPts val="1400"/>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659563"/>
            <a:ext cx="4002088" cy="349250"/>
          </a:xfrm>
          <a:prstGeom prst="rect">
            <a:avLst/>
          </a:prstGeom>
          <a:noFill/>
          <a:ln>
            <a:noFill/>
          </a:ln>
        </p:spPr>
        <p:txBody>
          <a:bodyPr spcFirstLastPara="1" wrap="square" lIns="92500" tIns="46250" rIns="92500" bIns="46250" anchor="b"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3399"/>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230813" y="6659563"/>
            <a:ext cx="4003675" cy="349250"/>
          </a:xfrm>
          <a:prstGeom prst="rect">
            <a:avLst/>
          </a:prstGeom>
          <a:noFill/>
          <a:ln>
            <a:noFill/>
          </a:ln>
        </p:spPr>
        <p:txBody>
          <a:bodyPr spcFirstLastPara="1" wrap="square" lIns="92500" tIns="46250" rIns="92500" bIns="4625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8c6666068_0_6:notes"/>
          <p:cNvSpPr>
            <a:spLocks noGrp="1" noRot="1" noChangeAspect="1"/>
          </p:cNvSpPr>
          <p:nvPr>
            <p:ph type="sldImg" idx="2"/>
          </p:nvPr>
        </p:nvSpPr>
        <p:spPr>
          <a:xfrm>
            <a:off x="3262313" y="527050"/>
            <a:ext cx="2711400" cy="262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8c6666068_0_6:notes"/>
          <p:cNvSpPr txBox="1">
            <a:spLocks noGrp="1"/>
          </p:cNvSpPr>
          <p:nvPr>
            <p:ph type="body" idx="1"/>
          </p:nvPr>
        </p:nvSpPr>
        <p:spPr>
          <a:xfrm>
            <a:off x="923925" y="3330575"/>
            <a:ext cx="7389900" cy="3152700"/>
          </a:xfrm>
          <a:prstGeom prst="rect">
            <a:avLst/>
          </a:prstGeom>
        </p:spPr>
        <p:txBody>
          <a:bodyPr spcFirstLastPara="1" wrap="square" lIns="92500" tIns="46250" rIns="92500" bIns="46250" anchor="t" anchorCtr="0">
            <a:noAutofit/>
          </a:bodyPr>
          <a:lstStyle/>
          <a:p>
            <a:pPr marL="0" lvl="0" indent="0" algn="l" rtl="0">
              <a:spcBef>
                <a:spcPts val="270"/>
              </a:spcBef>
              <a:spcAft>
                <a:spcPts val="0"/>
              </a:spcAft>
              <a:buNone/>
            </a:pPr>
            <a:endParaRPr/>
          </a:p>
        </p:txBody>
      </p:sp>
      <p:sp>
        <p:nvSpPr>
          <p:cNvPr id="111" name="Google Shape;111;gb8c6666068_0_6:notes"/>
          <p:cNvSpPr txBox="1">
            <a:spLocks noGrp="1"/>
          </p:cNvSpPr>
          <p:nvPr>
            <p:ph type="sldNum" idx="12"/>
          </p:nvPr>
        </p:nvSpPr>
        <p:spPr>
          <a:xfrm>
            <a:off x="5230813" y="6659563"/>
            <a:ext cx="4003800" cy="349200"/>
          </a:xfrm>
          <a:prstGeom prst="rect">
            <a:avLst/>
          </a:prstGeom>
        </p:spPr>
        <p:txBody>
          <a:bodyPr spcFirstLastPara="1" wrap="square" lIns="92500" tIns="46250" rIns="92500" bIns="462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200275" y="2520950"/>
            <a:ext cx="24860250" cy="4724400"/>
          </a:xfrm>
          <a:prstGeom prst="rect">
            <a:avLst/>
          </a:prstGeom>
          <a:noFill/>
          <a:ln>
            <a:noFill/>
          </a:ln>
        </p:spPr>
        <p:txBody>
          <a:bodyPr spcFirstLastPara="1" wrap="square" lIns="342150" tIns="171075" rIns="342150" bIns="171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6116638" y="4252913"/>
            <a:ext cx="17027525" cy="24860250"/>
          </a:xfrm>
          <a:prstGeom prst="rect">
            <a:avLst/>
          </a:prstGeom>
          <a:noFill/>
          <a:ln>
            <a:noFill/>
          </a:ln>
        </p:spPr>
        <p:txBody>
          <a:bodyPr spcFirstLastPara="1" wrap="square" lIns="342150" tIns="171075" rIns="342150" bIns="1710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2614765" y="10751328"/>
            <a:ext cx="22676027" cy="6214918"/>
          </a:xfrm>
          <a:prstGeom prst="rect">
            <a:avLst/>
          </a:prstGeom>
          <a:noFill/>
          <a:ln>
            <a:noFill/>
          </a:ln>
        </p:spPr>
        <p:txBody>
          <a:bodyPr spcFirstLastPara="1" wrap="square" lIns="342150" tIns="171075" rIns="342150" bIns="171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29508" y="4591828"/>
            <a:ext cx="22676027" cy="18533918"/>
          </a:xfrm>
          <a:prstGeom prst="rect">
            <a:avLst/>
          </a:prstGeom>
          <a:noFill/>
          <a:ln>
            <a:noFill/>
          </a:ln>
        </p:spPr>
        <p:txBody>
          <a:bodyPr spcFirstLastPara="1" wrap="square" lIns="342150" tIns="171075" rIns="342150" bIns="1710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194792" y="8806303"/>
            <a:ext cx="24871219" cy="6075010"/>
          </a:xfrm>
          <a:prstGeom prst="rect">
            <a:avLst/>
          </a:prstGeom>
          <a:noFill/>
          <a:ln>
            <a:noFill/>
          </a:ln>
        </p:spPr>
        <p:txBody>
          <a:bodyPr spcFirstLastPara="1" wrap="square" lIns="342150" tIns="171075" rIns="342150" bIns="171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4389582" y="16062414"/>
            <a:ext cx="20481637" cy="7245173"/>
          </a:xfrm>
          <a:prstGeom prst="rect">
            <a:avLst/>
          </a:prstGeom>
          <a:noFill/>
          <a:ln>
            <a:noFill/>
          </a:ln>
        </p:spPr>
        <p:txBody>
          <a:bodyPr spcFirstLastPara="1" wrap="square" lIns="342150" tIns="171075" rIns="342150" bIns="171075" anchor="t" anchorCtr="0">
            <a:noAutofit/>
          </a:bodyPr>
          <a:lstStyle>
            <a:lvl1pPr lvl="0" algn="ctr">
              <a:spcBef>
                <a:spcPts val="2280"/>
              </a:spcBef>
              <a:spcAft>
                <a:spcPts val="0"/>
              </a:spcAft>
              <a:buClr>
                <a:schemeClr val="dk1"/>
              </a:buClr>
              <a:buSzPts val="11400"/>
              <a:buFont typeface="Times New Roman"/>
              <a:buNone/>
              <a:defRPr/>
            </a:lvl1pPr>
            <a:lvl2pPr lvl="1" algn="ctr">
              <a:spcBef>
                <a:spcPts val="2080"/>
              </a:spcBef>
              <a:spcAft>
                <a:spcPts val="0"/>
              </a:spcAft>
              <a:buClr>
                <a:schemeClr val="dk1"/>
              </a:buClr>
              <a:buSzPts val="10400"/>
              <a:buFont typeface="Times New Roman"/>
              <a:buNone/>
              <a:defRPr/>
            </a:lvl2pPr>
            <a:lvl3pPr lvl="2" algn="ctr">
              <a:spcBef>
                <a:spcPts val="1720"/>
              </a:spcBef>
              <a:spcAft>
                <a:spcPts val="0"/>
              </a:spcAft>
              <a:buClr>
                <a:schemeClr val="dk1"/>
              </a:buClr>
              <a:buSzPts val="8600"/>
              <a:buFont typeface="Times New Roman"/>
              <a:buNone/>
              <a:defRPr/>
            </a:lvl3pPr>
            <a:lvl4pPr lvl="3" algn="ctr">
              <a:spcBef>
                <a:spcPts val="1460"/>
              </a:spcBef>
              <a:spcAft>
                <a:spcPts val="0"/>
              </a:spcAft>
              <a:buClr>
                <a:schemeClr val="dk1"/>
              </a:buClr>
              <a:buSzPts val="7300"/>
              <a:buFont typeface="Times New Roman"/>
              <a:buNone/>
              <a:defRPr/>
            </a:lvl4pPr>
            <a:lvl5pPr lvl="4" algn="ctr">
              <a:spcBef>
                <a:spcPts val="1460"/>
              </a:spcBef>
              <a:spcAft>
                <a:spcPts val="0"/>
              </a:spcAft>
              <a:buClr>
                <a:schemeClr val="dk1"/>
              </a:buClr>
              <a:buSzPts val="7300"/>
              <a:buFont typeface="Times New Roman"/>
              <a:buNone/>
              <a:defRPr/>
            </a:lvl5pPr>
            <a:lvl6pPr lvl="5" algn="ctr">
              <a:spcBef>
                <a:spcPts val="1460"/>
              </a:spcBef>
              <a:spcAft>
                <a:spcPts val="0"/>
              </a:spcAft>
              <a:buClr>
                <a:schemeClr val="dk1"/>
              </a:buClr>
              <a:buSzPts val="7300"/>
              <a:buFont typeface="Times New Roman"/>
              <a:buNone/>
              <a:defRPr/>
            </a:lvl6pPr>
            <a:lvl7pPr lvl="6" algn="ctr">
              <a:spcBef>
                <a:spcPts val="1460"/>
              </a:spcBef>
              <a:spcAft>
                <a:spcPts val="0"/>
              </a:spcAft>
              <a:buClr>
                <a:schemeClr val="dk1"/>
              </a:buClr>
              <a:buSzPts val="7300"/>
              <a:buFont typeface="Times New Roman"/>
              <a:buNone/>
              <a:defRPr/>
            </a:lvl7pPr>
            <a:lvl8pPr lvl="7" algn="ctr">
              <a:spcBef>
                <a:spcPts val="1460"/>
              </a:spcBef>
              <a:spcAft>
                <a:spcPts val="0"/>
              </a:spcAft>
              <a:buClr>
                <a:schemeClr val="dk1"/>
              </a:buClr>
              <a:buSzPts val="7300"/>
              <a:buFont typeface="Times New Roman"/>
              <a:buNone/>
              <a:defRPr/>
            </a:lvl8pPr>
            <a:lvl9pPr lvl="8" algn="ctr">
              <a:spcBef>
                <a:spcPts val="1460"/>
              </a:spcBef>
              <a:spcAft>
                <a:spcPts val="0"/>
              </a:spcAft>
              <a:buClr>
                <a:schemeClr val="dk1"/>
              </a:buClr>
              <a:buSzPts val="7300"/>
              <a:buFont typeface="Times New Roman"/>
              <a:buNone/>
              <a:defRPr/>
            </a:lvl9pPr>
          </a:lstStyle>
          <a:p>
            <a:endParaRPr/>
          </a:p>
        </p:txBody>
      </p:sp>
      <p:sp>
        <p:nvSpPr>
          <p:cNvPr id="22" name="Google Shape;22;p4"/>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200275" y="2520950"/>
            <a:ext cx="24860250" cy="4724400"/>
          </a:xfrm>
          <a:prstGeom prst="rect">
            <a:avLst/>
          </a:prstGeom>
          <a:noFill/>
          <a:ln>
            <a:noFill/>
          </a:ln>
        </p:spPr>
        <p:txBody>
          <a:bodyPr spcFirstLastPara="1" wrap="square" lIns="342150" tIns="171075" rIns="342150" bIns="171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2200275" y="8169275"/>
            <a:ext cx="24860250" cy="17027525"/>
          </a:xfrm>
          <a:prstGeom prst="rect">
            <a:avLst/>
          </a:prstGeom>
          <a:noFill/>
          <a:ln>
            <a:noFill/>
          </a:ln>
        </p:spPr>
        <p:txBody>
          <a:bodyPr spcFirstLastPara="1" wrap="square" lIns="342150" tIns="171075" rIns="342150" bIns="1710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311401" y="18215461"/>
            <a:ext cx="24871219" cy="5629363"/>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sz="32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311401" y="12014686"/>
            <a:ext cx="24871219" cy="6200775"/>
          </a:xfrm>
          <a:prstGeom prst="rect">
            <a:avLst/>
          </a:prstGeom>
          <a:noFill/>
          <a:ln>
            <a:noFill/>
          </a:ln>
        </p:spPr>
        <p:txBody>
          <a:bodyPr spcFirstLastPara="1" wrap="square" lIns="342150" tIns="171075" rIns="342150" bIns="171075" anchor="b"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20"/>
              </a:spcBef>
              <a:spcAft>
                <a:spcPts val="0"/>
              </a:spcAft>
              <a:buClr>
                <a:schemeClr val="dk1"/>
              </a:buClr>
              <a:buSzPts val="1100"/>
              <a:buFont typeface="Times New Roman"/>
              <a:buNone/>
              <a:defRPr sz="1100"/>
            </a:lvl4pPr>
            <a:lvl5pPr marL="2286000" lvl="4" indent="-228600" algn="l">
              <a:spcBef>
                <a:spcPts val="220"/>
              </a:spcBef>
              <a:spcAft>
                <a:spcPts val="0"/>
              </a:spcAft>
              <a:buClr>
                <a:schemeClr val="dk1"/>
              </a:buClr>
              <a:buSzPts val="1100"/>
              <a:buFont typeface="Times New Roman"/>
              <a:buNone/>
              <a:defRPr sz="1100"/>
            </a:lvl5pPr>
            <a:lvl6pPr marL="2743200" lvl="5" indent="-228600" algn="l">
              <a:spcBef>
                <a:spcPts val="220"/>
              </a:spcBef>
              <a:spcAft>
                <a:spcPts val="0"/>
              </a:spcAft>
              <a:buClr>
                <a:schemeClr val="dk1"/>
              </a:buClr>
              <a:buSzPts val="1100"/>
              <a:buFont typeface="Times New Roman"/>
              <a:buNone/>
              <a:defRPr sz="1100"/>
            </a:lvl6pPr>
            <a:lvl7pPr marL="3200400" lvl="6" indent="-228600" algn="l">
              <a:spcBef>
                <a:spcPts val="220"/>
              </a:spcBef>
              <a:spcAft>
                <a:spcPts val="0"/>
              </a:spcAft>
              <a:buClr>
                <a:schemeClr val="dk1"/>
              </a:buClr>
              <a:buSzPts val="1100"/>
              <a:buFont typeface="Times New Roman"/>
              <a:buNone/>
              <a:defRPr sz="1100"/>
            </a:lvl7pPr>
            <a:lvl8pPr marL="3657600" lvl="7" indent="-228600" algn="l">
              <a:spcBef>
                <a:spcPts val="220"/>
              </a:spcBef>
              <a:spcAft>
                <a:spcPts val="0"/>
              </a:spcAft>
              <a:buClr>
                <a:schemeClr val="dk1"/>
              </a:buClr>
              <a:buSzPts val="1100"/>
              <a:buFont typeface="Times New Roman"/>
              <a:buNone/>
              <a:defRPr sz="1100"/>
            </a:lvl8pPr>
            <a:lvl9pPr marL="4114800" lvl="8" indent="-228600" algn="l">
              <a:spcBef>
                <a:spcPts val="220"/>
              </a:spcBef>
              <a:spcAft>
                <a:spcPts val="0"/>
              </a:spcAft>
              <a:buClr>
                <a:schemeClr val="dk1"/>
              </a:buClr>
              <a:buSzPts val="1100"/>
              <a:buFont typeface="Times New Roman"/>
              <a:buNone/>
              <a:defRPr sz="1100"/>
            </a:lvl9pPr>
          </a:lstStyle>
          <a:p>
            <a:endParaRPr/>
          </a:p>
        </p:txBody>
      </p:sp>
      <p:sp>
        <p:nvSpPr>
          <p:cNvPr id="34" name="Google Shape;34;p6"/>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2200275" y="2520950"/>
            <a:ext cx="24860250" cy="4724400"/>
          </a:xfrm>
          <a:prstGeom prst="rect">
            <a:avLst/>
          </a:prstGeom>
          <a:noFill/>
          <a:ln>
            <a:noFill/>
          </a:ln>
        </p:spPr>
        <p:txBody>
          <a:bodyPr spcFirstLastPara="1" wrap="square" lIns="342150" tIns="171075" rIns="342150" bIns="171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200564" y="8169275"/>
            <a:ext cx="12374418" cy="17027525"/>
          </a:xfrm>
          <a:prstGeom prst="rect">
            <a:avLst/>
          </a:prstGeom>
          <a:noFill/>
          <a:ln>
            <a:noFill/>
          </a:ln>
        </p:spPr>
        <p:txBody>
          <a:bodyPr spcFirstLastPara="1" wrap="square" lIns="342150" tIns="171075" rIns="342150" bIns="171075" anchor="t" anchorCtr="0">
            <a:noAutofit/>
          </a:bodyPr>
          <a:lstStyle>
            <a:lvl1pPr marL="457200" lvl="0" indent="-368300" algn="l">
              <a:spcBef>
                <a:spcPts val="440"/>
              </a:spcBef>
              <a:spcAft>
                <a:spcPts val="0"/>
              </a:spcAft>
              <a:buClr>
                <a:schemeClr val="dk1"/>
              </a:buClr>
              <a:buSzPts val="2200"/>
              <a:buFont typeface="Times New Roman"/>
              <a:buChar char="•"/>
              <a:defRPr sz="2200"/>
            </a:lvl1pPr>
            <a:lvl2pPr marL="914400" lvl="1" indent="-349250" algn="l">
              <a:spcBef>
                <a:spcPts val="380"/>
              </a:spcBef>
              <a:spcAft>
                <a:spcPts val="0"/>
              </a:spcAft>
              <a:buClr>
                <a:schemeClr val="dk1"/>
              </a:buClr>
              <a:buSzPts val="1900"/>
              <a:buFont typeface="Times New Roman"/>
              <a:buChar char="–"/>
              <a:defRPr sz="1900"/>
            </a:lvl2pPr>
            <a:lvl3pPr marL="1371600" lvl="2" indent="-330200" algn="l">
              <a:spcBef>
                <a:spcPts val="320"/>
              </a:spcBef>
              <a:spcAft>
                <a:spcPts val="0"/>
              </a:spcAft>
              <a:buClr>
                <a:schemeClr val="dk1"/>
              </a:buClr>
              <a:buSzPts val="1600"/>
              <a:buFont typeface="Times New Roman"/>
              <a:buChar char="•"/>
              <a:defRPr sz="1600"/>
            </a:lvl3pPr>
            <a:lvl4pPr marL="1828800" lvl="3" indent="-317500" algn="l">
              <a:spcBef>
                <a:spcPts val="280"/>
              </a:spcBef>
              <a:spcAft>
                <a:spcPts val="0"/>
              </a:spcAft>
              <a:buClr>
                <a:schemeClr val="dk1"/>
              </a:buClr>
              <a:buSzPts val="1400"/>
              <a:buFont typeface="Times New Roman"/>
              <a:buChar char="–"/>
              <a:defRPr sz="1400"/>
            </a:lvl4pPr>
            <a:lvl5pPr marL="2286000" lvl="4" indent="-317500" algn="l">
              <a:spcBef>
                <a:spcPts val="280"/>
              </a:spcBef>
              <a:spcAft>
                <a:spcPts val="0"/>
              </a:spcAft>
              <a:buClr>
                <a:schemeClr val="dk1"/>
              </a:buClr>
              <a:buSzPts val="1400"/>
              <a:buFont typeface="Times New Roman"/>
              <a:buChar char="»"/>
              <a:defRPr sz="1400"/>
            </a:lvl5pPr>
            <a:lvl6pPr marL="2743200" lvl="5" indent="-317500" algn="l">
              <a:spcBef>
                <a:spcPts val="280"/>
              </a:spcBef>
              <a:spcAft>
                <a:spcPts val="0"/>
              </a:spcAft>
              <a:buClr>
                <a:schemeClr val="dk1"/>
              </a:buClr>
              <a:buSzPts val="1400"/>
              <a:buFont typeface="Times New Roman"/>
              <a:buChar char="»"/>
              <a:defRPr sz="1400"/>
            </a:lvl6pPr>
            <a:lvl7pPr marL="3200400" lvl="6" indent="-317500" algn="l">
              <a:spcBef>
                <a:spcPts val="280"/>
              </a:spcBef>
              <a:spcAft>
                <a:spcPts val="0"/>
              </a:spcAft>
              <a:buClr>
                <a:schemeClr val="dk1"/>
              </a:buClr>
              <a:buSzPts val="1400"/>
              <a:buFont typeface="Times New Roman"/>
              <a:buChar char="»"/>
              <a:defRPr sz="1400"/>
            </a:lvl7pPr>
            <a:lvl8pPr marL="3657600" lvl="7" indent="-317500" algn="l">
              <a:spcBef>
                <a:spcPts val="280"/>
              </a:spcBef>
              <a:spcAft>
                <a:spcPts val="0"/>
              </a:spcAft>
              <a:buClr>
                <a:schemeClr val="dk1"/>
              </a:buClr>
              <a:buSzPts val="1400"/>
              <a:buFont typeface="Times New Roman"/>
              <a:buChar char="»"/>
              <a:defRPr sz="1400"/>
            </a:lvl8pPr>
            <a:lvl9pPr marL="4114800" lvl="8" indent="-317500" algn="l">
              <a:spcBef>
                <a:spcPts val="280"/>
              </a:spcBef>
              <a:spcAft>
                <a:spcPts val="0"/>
              </a:spcAft>
              <a:buClr>
                <a:schemeClr val="dk1"/>
              </a:buClr>
              <a:buSzPts val="1400"/>
              <a:buFont typeface="Times New Roman"/>
              <a:buChar char="»"/>
              <a:defRPr sz="1400"/>
            </a:lvl9pPr>
          </a:lstStyle>
          <a:p>
            <a:endParaRPr/>
          </a:p>
        </p:txBody>
      </p:sp>
      <p:sp>
        <p:nvSpPr>
          <p:cNvPr id="40" name="Google Shape;40;p7"/>
          <p:cNvSpPr txBox="1">
            <a:spLocks noGrp="1"/>
          </p:cNvSpPr>
          <p:nvPr>
            <p:ph type="body" idx="2"/>
          </p:nvPr>
        </p:nvSpPr>
        <p:spPr>
          <a:xfrm>
            <a:off x="14685819" y="8169275"/>
            <a:ext cx="12374418" cy="17027525"/>
          </a:xfrm>
          <a:prstGeom prst="rect">
            <a:avLst/>
          </a:prstGeom>
          <a:noFill/>
          <a:ln>
            <a:noFill/>
          </a:ln>
        </p:spPr>
        <p:txBody>
          <a:bodyPr spcFirstLastPara="1" wrap="square" lIns="342150" tIns="171075" rIns="342150" bIns="171075" anchor="t" anchorCtr="0">
            <a:noAutofit/>
          </a:bodyPr>
          <a:lstStyle>
            <a:lvl1pPr marL="457200" lvl="0" indent="-368300" algn="l">
              <a:spcBef>
                <a:spcPts val="440"/>
              </a:spcBef>
              <a:spcAft>
                <a:spcPts val="0"/>
              </a:spcAft>
              <a:buClr>
                <a:schemeClr val="dk1"/>
              </a:buClr>
              <a:buSzPts val="2200"/>
              <a:buFont typeface="Times New Roman"/>
              <a:buChar char="•"/>
              <a:defRPr sz="2200"/>
            </a:lvl1pPr>
            <a:lvl2pPr marL="914400" lvl="1" indent="-349250" algn="l">
              <a:spcBef>
                <a:spcPts val="380"/>
              </a:spcBef>
              <a:spcAft>
                <a:spcPts val="0"/>
              </a:spcAft>
              <a:buClr>
                <a:schemeClr val="dk1"/>
              </a:buClr>
              <a:buSzPts val="1900"/>
              <a:buFont typeface="Times New Roman"/>
              <a:buChar char="–"/>
              <a:defRPr sz="1900"/>
            </a:lvl2pPr>
            <a:lvl3pPr marL="1371600" lvl="2" indent="-330200" algn="l">
              <a:spcBef>
                <a:spcPts val="320"/>
              </a:spcBef>
              <a:spcAft>
                <a:spcPts val="0"/>
              </a:spcAft>
              <a:buClr>
                <a:schemeClr val="dk1"/>
              </a:buClr>
              <a:buSzPts val="1600"/>
              <a:buFont typeface="Times New Roman"/>
              <a:buChar char="•"/>
              <a:defRPr sz="1600"/>
            </a:lvl3pPr>
            <a:lvl4pPr marL="1828800" lvl="3" indent="-317500" algn="l">
              <a:spcBef>
                <a:spcPts val="280"/>
              </a:spcBef>
              <a:spcAft>
                <a:spcPts val="0"/>
              </a:spcAft>
              <a:buClr>
                <a:schemeClr val="dk1"/>
              </a:buClr>
              <a:buSzPts val="1400"/>
              <a:buFont typeface="Times New Roman"/>
              <a:buChar char="–"/>
              <a:defRPr sz="1400"/>
            </a:lvl4pPr>
            <a:lvl5pPr marL="2286000" lvl="4" indent="-317500" algn="l">
              <a:spcBef>
                <a:spcPts val="280"/>
              </a:spcBef>
              <a:spcAft>
                <a:spcPts val="0"/>
              </a:spcAft>
              <a:buClr>
                <a:schemeClr val="dk1"/>
              </a:buClr>
              <a:buSzPts val="1400"/>
              <a:buFont typeface="Times New Roman"/>
              <a:buChar char="»"/>
              <a:defRPr sz="1400"/>
            </a:lvl5pPr>
            <a:lvl6pPr marL="2743200" lvl="5" indent="-317500" algn="l">
              <a:spcBef>
                <a:spcPts val="280"/>
              </a:spcBef>
              <a:spcAft>
                <a:spcPts val="0"/>
              </a:spcAft>
              <a:buClr>
                <a:schemeClr val="dk1"/>
              </a:buClr>
              <a:buSzPts val="1400"/>
              <a:buFont typeface="Times New Roman"/>
              <a:buChar char="»"/>
              <a:defRPr sz="1400"/>
            </a:lvl6pPr>
            <a:lvl7pPr marL="3200400" lvl="6" indent="-317500" algn="l">
              <a:spcBef>
                <a:spcPts val="280"/>
              </a:spcBef>
              <a:spcAft>
                <a:spcPts val="0"/>
              </a:spcAft>
              <a:buClr>
                <a:schemeClr val="dk1"/>
              </a:buClr>
              <a:buSzPts val="1400"/>
              <a:buFont typeface="Times New Roman"/>
              <a:buChar char="»"/>
              <a:defRPr sz="1400"/>
            </a:lvl7pPr>
            <a:lvl8pPr marL="3657600" lvl="7" indent="-317500" algn="l">
              <a:spcBef>
                <a:spcPts val="280"/>
              </a:spcBef>
              <a:spcAft>
                <a:spcPts val="0"/>
              </a:spcAft>
              <a:buClr>
                <a:schemeClr val="dk1"/>
              </a:buClr>
              <a:buSzPts val="1400"/>
              <a:buFont typeface="Times New Roman"/>
              <a:buChar char="»"/>
              <a:defRPr sz="1400"/>
            </a:lvl8pPr>
            <a:lvl9pPr marL="4114800" lvl="8" indent="-317500" algn="l">
              <a:spcBef>
                <a:spcPts val="280"/>
              </a:spcBef>
              <a:spcAft>
                <a:spcPts val="0"/>
              </a:spcAft>
              <a:buClr>
                <a:schemeClr val="dk1"/>
              </a:buClr>
              <a:buSzPts val="1400"/>
              <a:buFont typeface="Times New Roman"/>
              <a:buChar char="»"/>
              <a:defRPr sz="1400"/>
            </a:lvl9pPr>
          </a:lstStyle>
          <a:p>
            <a:endParaRPr/>
          </a:p>
        </p:txBody>
      </p:sp>
      <p:sp>
        <p:nvSpPr>
          <p:cNvPr id="41" name="Google Shape;41;p7"/>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462810" y="1134622"/>
            <a:ext cx="26335181" cy="4724400"/>
          </a:xfrm>
          <a:prstGeom prst="rect">
            <a:avLst/>
          </a:prstGeom>
          <a:noFill/>
          <a:ln>
            <a:noFill/>
          </a:ln>
        </p:spPr>
        <p:txBody>
          <a:bodyPr spcFirstLastPara="1" wrap="square" lIns="342150" tIns="171075" rIns="342150" bIns="171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462810" y="6345680"/>
            <a:ext cx="12928599" cy="2643805"/>
          </a:xfrm>
          <a:prstGeom prst="rect">
            <a:avLst/>
          </a:prstGeom>
          <a:noFill/>
          <a:ln>
            <a:noFill/>
          </a:ln>
        </p:spPr>
        <p:txBody>
          <a:bodyPr spcFirstLastPara="1" wrap="square" lIns="342150" tIns="171075" rIns="342150" bIns="171075" anchor="b" anchorCtr="0">
            <a:noAutofit/>
          </a:bodyPr>
          <a:lstStyle>
            <a:lvl1pPr marL="457200" lvl="0" indent="-228600" algn="l">
              <a:spcBef>
                <a:spcPts val="380"/>
              </a:spcBef>
              <a:spcAft>
                <a:spcPts val="0"/>
              </a:spcAft>
              <a:buClr>
                <a:schemeClr val="dk1"/>
              </a:buClr>
              <a:buSzPts val="1900"/>
              <a:buFont typeface="Times New Roman"/>
              <a:buNone/>
              <a:defRPr sz="1900" b="1"/>
            </a:lvl1pPr>
            <a:lvl2pPr marL="914400" lvl="1" indent="-228600" algn="l">
              <a:spcBef>
                <a:spcPts val="320"/>
              </a:spcBef>
              <a:spcAft>
                <a:spcPts val="0"/>
              </a:spcAft>
              <a:buClr>
                <a:schemeClr val="dk1"/>
              </a:buClr>
              <a:buSzPts val="1600"/>
              <a:buFont typeface="Times New Roman"/>
              <a:buNone/>
              <a:defRPr sz="1600" b="1"/>
            </a:lvl2pPr>
            <a:lvl3pPr marL="1371600" lvl="2" indent="-228600" algn="l">
              <a:spcBef>
                <a:spcPts val="280"/>
              </a:spcBef>
              <a:spcAft>
                <a:spcPts val="0"/>
              </a:spcAft>
              <a:buClr>
                <a:schemeClr val="dk1"/>
              </a:buClr>
              <a:buSzPts val="1400"/>
              <a:buFont typeface="Times New Roman"/>
              <a:buNone/>
              <a:defRPr sz="1400" b="1"/>
            </a:lvl3pPr>
            <a:lvl4pPr marL="1828800" lvl="3" indent="-228600" algn="l">
              <a:spcBef>
                <a:spcPts val="240"/>
              </a:spcBef>
              <a:spcAft>
                <a:spcPts val="0"/>
              </a:spcAft>
              <a:buClr>
                <a:schemeClr val="dk1"/>
              </a:buClr>
              <a:buSzPts val="1200"/>
              <a:buFont typeface="Times New Roman"/>
              <a:buNone/>
              <a:defRPr sz="1200" b="1"/>
            </a:lvl4pPr>
            <a:lvl5pPr marL="2286000" lvl="4" indent="-228600" algn="l">
              <a:spcBef>
                <a:spcPts val="240"/>
              </a:spcBef>
              <a:spcAft>
                <a:spcPts val="0"/>
              </a:spcAft>
              <a:buClr>
                <a:schemeClr val="dk1"/>
              </a:buClr>
              <a:buSzPts val="1200"/>
              <a:buFont typeface="Times New Roman"/>
              <a:buNone/>
              <a:defRPr sz="1200" b="1"/>
            </a:lvl5pPr>
            <a:lvl6pPr marL="2743200" lvl="5" indent="-228600" algn="l">
              <a:spcBef>
                <a:spcPts val="240"/>
              </a:spcBef>
              <a:spcAft>
                <a:spcPts val="0"/>
              </a:spcAft>
              <a:buClr>
                <a:schemeClr val="dk1"/>
              </a:buClr>
              <a:buSzPts val="1200"/>
              <a:buFont typeface="Times New Roman"/>
              <a:buNone/>
              <a:defRPr sz="1200" b="1"/>
            </a:lvl6pPr>
            <a:lvl7pPr marL="3200400" lvl="6" indent="-228600" algn="l">
              <a:spcBef>
                <a:spcPts val="240"/>
              </a:spcBef>
              <a:spcAft>
                <a:spcPts val="0"/>
              </a:spcAft>
              <a:buClr>
                <a:schemeClr val="dk1"/>
              </a:buClr>
              <a:buSzPts val="1200"/>
              <a:buFont typeface="Times New Roman"/>
              <a:buNone/>
              <a:defRPr sz="1200" b="1"/>
            </a:lvl7pPr>
            <a:lvl8pPr marL="3657600" lvl="7" indent="-228600" algn="l">
              <a:spcBef>
                <a:spcPts val="240"/>
              </a:spcBef>
              <a:spcAft>
                <a:spcPts val="0"/>
              </a:spcAft>
              <a:buClr>
                <a:schemeClr val="dk1"/>
              </a:buClr>
              <a:buSzPts val="1200"/>
              <a:buFont typeface="Times New Roman"/>
              <a:buNone/>
              <a:defRPr sz="1200" b="1"/>
            </a:lvl8pPr>
            <a:lvl9pPr marL="4114800" lvl="8" indent="-228600" algn="l">
              <a:spcBef>
                <a:spcPts val="240"/>
              </a:spcBef>
              <a:spcAft>
                <a:spcPts val="0"/>
              </a:spcAft>
              <a:buClr>
                <a:schemeClr val="dk1"/>
              </a:buClr>
              <a:buSzPts val="1200"/>
              <a:buFont typeface="Times New Roman"/>
              <a:buNone/>
              <a:defRPr sz="1200" b="1"/>
            </a:lvl9pPr>
          </a:lstStyle>
          <a:p>
            <a:endParaRPr/>
          </a:p>
        </p:txBody>
      </p:sp>
      <p:sp>
        <p:nvSpPr>
          <p:cNvPr id="47" name="Google Shape;47;p8"/>
          <p:cNvSpPr txBox="1">
            <a:spLocks noGrp="1"/>
          </p:cNvSpPr>
          <p:nvPr>
            <p:ph type="body" idx="2"/>
          </p:nvPr>
        </p:nvSpPr>
        <p:spPr>
          <a:xfrm>
            <a:off x="1462810" y="8989484"/>
            <a:ext cx="12928599" cy="16331715"/>
          </a:xfrm>
          <a:prstGeom prst="rect">
            <a:avLst/>
          </a:prstGeom>
          <a:noFill/>
          <a:ln>
            <a:noFill/>
          </a:ln>
        </p:spPr>
        <p:txBody>
          <a:bodyPr spcFirstLastPara="1" wrap="square" lIns="342150" tIns="171075" rIns="342150" bIns="171075" anchor="t" anchorCtr="0">
            <a:noAutofit/>
          </a:bodyPr>
          <a:lstStyle>
            <a:lvl1pPr marL="457200" lvl="0" indent="-349250" algn="l">
              <a:spcBef>
                <a:spcPts val="380"/>
              </a:spcBef>
              <a:spcAft>
                <a:spcPts val="0"/>
              </a:spcAft>
              <a:buClr>
                <a:schemeClr val="dk1"/>
              </a:buClr>
              <a:buSzPts val="1900"/>
              <a:buFont typeface="Times New Roman"/>
              <a:buChar char="•"/>
              <a:defRPr sz="1900"/>
            </a:lvl1pPr>
            <a:lvl2pPr marL="914400" lvl="1" indent="-330200" algn="l">
              <a:spcBef>
                <a:spcPts val="320"/>
              </a:spcBef>
              <a:spcAft>
                <a:spcPts val="0"/>
              </a:spcAft>
              <a:buClr>
                <a:schemeClr val="dk1"/>
              </a:buClr>
              <a:buSzPts val="1600"/>
              <a:buFont typeface="Times New Roman"/>
              <a:buChar char="–"/>
              <a:defRPr sz="1600"/>
            </a:lvl2pPr>
            <a:lvl3pPr marL="1371600" lvl="2" indent="-317500" algn="l">
              <a:spcBef>
                <a:spcPts val="280"/>
              </a:spcBef>
              <a:spcAft>
                <a:spcPts val="0"/>
              </a:spcAft>
              <a:buClr>
                <a:schemeClr val="dk1"/>
              </a:buClr>
              <a:buSzPts val="1400"/>
              <a:buFont typeface="Times New Roman"/>
              <a:buChar char="•"/>
              <a:defRPr sz="1400"/>
            </a:lvl3pPr>
            <a:lvl4pPr marL="1828800" lvl="3" indent="-304800" algn="l">
              <a:spcBef>
                <a:spcPts val="240"/>
              </a:spcBef>
              <a:spcAft>
                <a:spcPts val="0"/>
              </a:spcAft>
              <a:buClr>
                <a:schemeClr val="dk1"/>
              </a:buClr>
              <a:buSzPts val="1200"/>
              <a:buFont typeface="Times New Roman"/>
              <a:buChar char="–"/>
              <a:defRPr sz="1200"/>
            </a:lvl4pPr>
            <a:lvl5pPr marL="2286000" lvl="4" indent="-304800" algn="l">
              <a:spcBef>
                <a:spcPts val="240"/>
              </a:spcBef>
              <a:spcAft>
                <a:spcPts val="0"/>
              </a:spcAft>
              <a:buClr>
                <a:schemeClr val="dk1"/>
              </a:buClr>
              <a:buSzPts val="1200"/>
              <a:buFont typeface="Times New Roman"/>
              <a:buChar char="»"/>
              <a:defRPr sz="1200"/>
            </a:lvl5pPr>
            <a:lvl6pPr marL="2743200" lvl="5" indent="-304800" algn="l">
              <a:spcBef>
                <a:spcPts val="240"/>
              </a:spcBef>
              <a:spcAft>
                <a:spcPts val="0"/>
              </a:spcAft>
              <a:buClr>
                <a:schemeClr val="dk1"/>
              </a:buClr>
              <a:buSzPts val="1200"/>
              <a:buFont typeface="Times New Roman"/>
              <a:buChar char="»"/>
              <a:defRPr sz="1200"/>
            </a:lvl6pPr>
            <a:lvl7pPr marL="3200400" lvl="6" indent="-304800" algn="l">
              <a:spcBef>
                <a:spcPts val="240"/>
              </a:spcBef>
              <a:spcAft>
                <a:spcPts val="0"/>
              </a:spcAft>
              <a:buClr>
                <a:schemeClr val="dk1"/>
              </a:buClr>
              <a:buSzPts val="1200"/>
              <a:buFont typeface="Times New Roman"/>
              <a:buChar char="»"/>
              <a:defRPr sz="1200"/>
            </a:lvl7pPr>
            <a:lvl8pPr marL="3657600" lvl="7" indent="-304800" algn="l">
              <a:spcBef>
                <a:spcPts val="240"/>
              </a:spcBef>
              <a:spcAft>
                <a:spcPts val="0"/>
              </a:spcAft>
              <a:buClr>
                <a:schemeClr val="dk1"/>
              </a:buClr>
              <a:buSzPts val="1200"/>
              <a:buFont typeface="Times New Roman"/>
              <a:buChar char="»"/>
              <a:defRPr sz="1200"/>
            </a:lvl8pPr>
            <a:lvl9pPr marL="4114800" lvl="8" indent="-304800" algn="l">
              <a:spcBef>
                <a:spcPts val="240"/>
              </a:spcBef>
              <a:spcAft>
                <a:spcPts val="0"/>
              </a:spcAft>
              <a:buClr>
                <a:schemeClr val="dk1"/>
              </a:buClr>
              <a:buSzPts val="1200"/>
              <a:buFont typeface="Times New Roman"/>
              <a:buChar char="»"/>
              <a:defRPr sz="1200"/>
            </a:lvl9pPr>
          </a:lstStyle>
          <a:p>
            <a:endParaRPr/>
          </a:p>
        </p:txBody>
      </p:sp>
      <p:sp>
        <p:nvSpPr>
          <p:cNvPr id="48" name="Google Shape;48;p8"/>
          <p:cNvSpPr txBox="1">
            <a:spLocks noGrp="1"/>
          </p:cNvSpPr>
          <p:nvPr>
            <p:ph type="body" idx="3"/>
          </p:nvPr>
        </p:nvSpPr>
        <p:spPr>
          <a:xfrm>
            <a:off x="14863619" y="6345680"/>
            <a:ext cx="12934373" cy="2643805"/>
          </a:xfrm>
          <a:prstGeom prst="rect">
            <a:avLst/>
          </a:prstGeom>
          <a:noFill/>
          <a:ln>
            <a:noFill/>
          </a:ln>
        </p:spPr>
        <p:txBody>
          <a:bodyPr spcFirstLastPara="1" wrap="square" lIns="342150" tIns="171075" rIns="342150" bIns="171075" anchor="b" anchorCtr="0">
            <a:noAutofit/>
          </a:bodyPr>
          <a:lstStyle>
            <a:lvl1pPr marL="457200" lvl="0" indent="-228600" algn="l">
              <a:spcBef>
                <a:spcPts val="380"/>
              </a:spcBef>
              <a:spcAft>
                <a:spcPts val="0"/>
              </a:spcAft>
              <a:buClr>
                <a:schemeClr val="dk1"/>
              </a:buClr>
              <a:buSzPts val="1900"/>
              <a:buFont typeface="Times New Roman"/>
              <a:buNone/>
              <a:defRPr sz="1900" b="1"/>
            </a:lvl1pPr>
            <a:lvl2pPr marL="914400" lvl="1" indent="-228600" algn="l">
              <a:spcBef>
                <a:spcPts val="320"/>
              </a:spcBef>
              <a:spcAft>
                <a:spcPts val="0"/>
              </a:spcAft>
              <a:buClr>
                <a:schemeClr val="dk1"/>
              </a:buClr>
              <a:buSzPts val="1600"/>
              <a:buFont typeface="Times New Roman"/>
              <a:buNone/>
              <a:defRPr sz="1600" b="1"/>
            </a:lvl2pPr>
            <a:lvl3pPr marL="1371600" lvl="2" indent="-228600" algn="l">
              <a:spcBef>
                <a:spcPts val="280"/>
              </a:spcBef>
              <a:spcAft>
                <a:spcPts val="0"/>
              </a:spcAft>
              <a:buClr>
                <a:schemeClr val="dk1"/>
              </a:buClr>
              <a:buSzPts val="1400"/>
              <a:buFont typeface="Times New Roman"/>
              <a:buNone/>
              <a:defRPr sz="1400" b="1"/>
            </a:lvl3pPr>
            <a:lvl4pPr marL="1828800" lvl="3" indent="-228600" algn="l">
              <a:spcBef>
                <a:spcPts val="240"/>
              </a:spcBef>
              <a:spcAft>
                <a:spcPts val="0"/>
              </a:spcAft>
              <a:buClr>
                <a:schemeClr val="dk1"/>
              </a:buClr>
              <a:buSzPts val="1200"/>
              <a:buFont typeface="Times New Roman"/>
              <a:buNone/>
              <a:defRPr sz="1200" b="1"/>
            </a:lvl4pPr>
            <a:lvl5pPr marL="2286000" lvl="4" indent="-228600" algn="l">
              <a:spcBef>
                <a:spcPts val="240"/>
              </a:spcBef>
              <a:spcAft>
                <a:spcPts val="0"/>
              </a:spcAft>
              <a:buClr>
                <a:schemeClr val="dk1"/>
              </a:buClr>
              <a:buSzPts val="1200"/>
              <a:buFont typeface="Times New Roman"/>
              <a:buNone/>
              <a:defRPr sz="1200" b="1"/>
            </a:lvl5pPr>
            <a:lvl6pPr marL="2743200" lvl="5" indent="-228600" algn="l">
              <a:spcBef>
                <a:spcPts val="240"/>
              </a:spcBef>
              <a:spcAft>
                <a:spcPts val="0"/>
              </a:spcAft>
              <a:buClr>
                <a:schemeClr val="dk1"/>
              </a:buClr>
              <a:buSzPts val="1200"/>
              <a:buFont typeface="Times New Roman"/>
              <a:buNone/>
              <a:defRPr sz="1200" b="1"/>
            </a:lvl6pPr>
            <a:lvl7pPr marL="3200400" lvl="6" indent="-228600" algn="l">
              <a:spcBef>
                <a:spcPts val="240"/>
              </a:spcBef>
              <a:spcAft>
                <a:spcPts val="0"/>
              </a:spcAft>
              <a:buClr>
                <a:schemeClr val="dk1"/>
              </a:buClr>
              <a:buSzPts val="1200"/>
              <a:buFont typeface="Times New Roman"/>
              <a:buNone/>
              <a:defRPr sz="1200" b="1"/>
            </a:lvl7pPr>
            <a:lvl8pPr marL="3657600" lvl="7" indent="-228600" algn="l">
              <a:spcBef>
                <a:spcPts val="240"/>
              </a:spcBef>
              <a:spcAft>
                <a:spcPts val="0"/>
              </a:spcAft>
              <a:buClr>
                <a:schemeClr val="dk1"/>
              </a:buClr>
              <a:buSzPts val="1200"/>
              <a:buFont typeface="Times New Roman"/>
              <a:buNone/>
              <a:defRPr sz="1200" b="1"/>
            </a:lvl8pPr>
            <a:lvl9pPr marL="4114800" lvl="8" indent="-228600" algn="l">
              <a:spcBef>
                <a:spcPts val="240"/>
              </a:spcBef>
              <a:spcAft>
                <a:spcPts val="0"/>
              </a:spcAft>
              <a:buClr>
                <a:schemeClr val="dk1"/>
              </a:buClr>
              <a:buSzPts val="1200"/>
              <a:buFont typeface="Times New Roman"/>
              <a:buNone/>
              <a:defRPr sz="1200" b="1"/>
            </a:lvl9pPr>
          </a:lstStyle>
          <a:p>
            <a:endParaRPr/>
          </a:p>
        </p:txBody>
      </p:sp>
      <p:sp>
        <p:nvSpPr>
          <p:cNvPr id="49" name="Google Shape;49;p8"/>
          <p:cNvSpPr txBox="1">
            <a:spLocks noGrp="1"/>
          </p:cNvSpPr>
          <p:nvPr>
            <p:ph type="body" idx="4"/>
          </p:nvPr>
        </p:nvSpPr>
        <p:spPr>
          <a:xfrm>
            <a:off x="14863619" y="8989484"/>
            <a:ext cx="12934373" cy="16331715"/>
          </a:xfrm>
          <a:prstGeom prst="rect">
            <a:avLst/>
          </a:prstGeom>
          <a:noFill/>
          <a:ln>
            <a:noFill/>
          </a:ln>
        </p:spPr>
        <p:txBody>
          <a:bodyPr spcFirstLastPara="1" wrap="square" lIns="342150" tIns="171075" rIns="342150" bIns="171075" anchor="t" anchorCtr="0">
            <a:noAutofit/>
          </a:bodyPr>
          <a:lstStyle>
            <a:lvl1pPr marL="457200" lvl="0" indent="-349250" algn="l">
              <a:spcBef>
                <a:spcPts val="380"/>
              </a:spcBef>
              <a:spcAft>
                <a:spcPts val="0"/>
              </a:spcAft>
              <a:buClr>
                <a:schemeClr val="dk1"/>
              </a:buClr>
              <a:buSzPts val="1900"/>
              <a:buFont typeface="Times New Roman"/>
              <a:buChar char="•"/>
              <a:defRPr sz="1900"/>
            </a:lvl1pPr>
            <a:lvl2pPr marL="914400" lvl="1" indent="-330200" algn="l">
              <a:spcBef>
                <a:spcPts val="320"/>
              </a:spcBef>
              <a:spcAft>
                <a:spcPts val="0"/>
              </a:spcAft>
              <a:buClr>
                <a:schemeClr val="dk1"/>
              </a:buClr>
              <a:buSzPts val="1600"/>
              <a:buFont typeface="Times New Roman"/>
              <a:buChar char="–"/>
              <a:defRPr sz="1600"/>
            </a:lvl2pPr>
            <a:lvl3pPr marL="1371600" lvl="2" indent="-317500" algn="l">
              <a:spcBef>
                <a:spcPts val="280"/>
              </a:spcBef>
              <a:spcAft>
                <a:spcPts val="0"/>
              </a:spcAft>
              <a:buClr>
                <a:schemeClr val="dk1"/>
              </a:buClr>
              <a:buSzPts val="1400"/>
              <a:buFont typeface="Times New Roman"/>
              <a:buChar char="•"/>
              <a:defRPr sz="1400"/>
            </a:lvl3pPr>
            <a:lvl4pPr marL="1828800" lvl="3" indent="-304800" algn="l">
              <a:spcBef>
                <a:spcPts val="240"/>
              </a:spcBef>
              <a:spcAft>
                <a:spcPts val="0"/>
              </a:spcAft>
              <a:buClr>
                <a:schemeClr val="dk1"/>
              </a:buClr>
              <a:buSzPts val="1200"/>
              <a:buFont typeface="Times New Roman"/>
              <a:buChar char="–"/>
              <a:defRPr sz="1200"/>
            </a:lvl4pPr>
            <a:lvl5pPr marL="2286000" lvl="4" indent="-304800" algn="l">
              <a:spcBef>
                <a:spcPts val="240"/>
              </a:spcBef>
              <a:spcAft>
                <a:spcPts val="0"/>
              </a:spcAft>
              <a:buClr>
                <a:schemeClr val="dk1"/>
              </a:buClr>
              <a:buSzPts val="1200"/>
              <a:buFont typeface="Times New Roman"/>
              <a:buChar char="»"/>
              <a:defRPr sz="1200"/>
            </a:lvl5pPr>
            <a:lvl6pPr marL="2743200" lvl="5" indent="-304800" algn="l">
              <a:spcBef>
                <a:spcPts val="240"/>
              </a:spcBef>
              <a:spcAft>
                <a:spcPts val="0"/>
              </a:spcAft>
              <a:buClr>
                <a:schemeClr val="dk1"/>
              </a:buClr>
              <a:buSzPts val="1200"/>
              <a:buFont typeface="Times New Roman"/>
              <a:buChar char="»"/>
              <a:defRPr sz="1200"/>
            </a:lvl6pPr>
            <a:lvl7pPr marL="3200400" lvl="6" indent="-304800" algn="l">
              <a:spcBef>
                <a:spcPts val="240"/>
              </a:spcBef>
              <a:spcAft>
                <a:spcPts val="0"/>
              </a:spcAft>
              <a:buClr>
                <a:schemeClr val="dk1"/>
              </a:buClr>
              <a:buSzPts val="1200"/>
              <a:buFont typeface="Times New Roman"/>
              <a:buChar char="»"/>
              <a:defRPr sz="1200"/>
            </a:lvl7pPr>
            <a:lvl8pPr marL="3657600" lvl="7" indent="-304800" algn="l">
              <a:spcBef>
                <a:spcPts val="240"/>
              </a:spcBef>
              <a:spcAft>
                <a:spcPts val="0"/>
              </a:spcAft>
              <a:buClr>
                <a:schemeClr val="dk1"/>
              </a:buClr>
              <a:buSzPts val="1200"/>
              <a:buFont typeface="Times New Roman"/>
              <a:buChar char="»"/>
              <a:defRPr sz="1200"/>
            </a:lvl8pPr>
            <a:lvl9pPr marL="4114800" lvl="8" indent="-304800" algn="l">
              <a:spcBef>
                <a:spcPts val="240"/>
              </a:spcBef>
              <a:spcAft>
                <a:spcPts val="0"/>
              </a:spcAft>
              <a:buClr>
                <a:schemeClr val="dk1"/>
              </a:buClr>
              <a:buSzPts val="1200"/>
              <a:buFont typeface="Times New Roman"/>
              <a:buChar char="»"/>
              <a:defRPr sz="1200"/>
            </a:lvl9pPr>
          </a:lstStyle>
          <a:p>
            <a:endParaRPr/>
          </a:p>
        </p:txBody>
      </p:sp>
      <p:sp>
        <p:nvSpPr>
          <p:cNvPr id="50" name="Google Shape;50;p8"/>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200275" y="2520950"/>
            <a:ext cx="24860250" cy="4724400"/>
          </a:xfrm>
          <a:prstGeom prst="rect">
            <a:avLst/>
          </a:prstGeom>
          <a:noFill/>
          <a:ln>
            <a:noFill/>
          </a:ln>
        </p:spPr>
        <p:txBody>
          <a:bodyPr spcFirstLastPara="1" wrap="square" lIns="342150" tIns="171075" rIns="342150" bIns="171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462810" y="1129154"/>
            <a:ext cx="9626600" cy="4802320"/>
          </a:xfrm>
          <a:prstGeom prst="rect">
            <a:avLst/>
          </a:prstGeom>
          <a:noFill/>
          <a:ln>
            <a:noFill/>
          </a:ln>
        </p:spPr>
        <p:txBody>
          <a:bodyPr spcFirstLastPara="1" wrap="square" lIns="342150" tIns="171075" rIns="342150" bIns="171075" anchor="b" anchorCtr="0">
            <a:noAutofit/>
          </a:bodyPr>
          <a:lstStyle>
            <a:lvl1pPr lvl="0" algn="l">
              <a:spcBef>
                <a:spcPts val="0"/>
              </a:spcBef>
              <a:spcAft>
                <a:spcPts val="0"/>
              </a:spcAft>
              <a:buSzPts val="1400"/>
              <a:buNone/>
              <a:defRPr sz="16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1440392" y="1129153"/>
            <a:ext cx="16357600" cy="24192046"/>
          </a:xfrm>
          <a:prstGeom prst="rect">
            <a:avLst/>
          </a:prstGeom>
          <a:noFill/>
          <a:ln>
            <a:noFill/>
          </a:ln>
        </p:spPr>
        <p:txBody>
          <a:bodyPr spcFirstLastPara="1" wrap="square" lIns="342150" tIns="171075" rIns="342150" bIns="171075" anchor="t" anchorCtr="0">
            <a:noAutofit/>
          </a:bodyPr>
          <a:lstStyle>
            <a:lvl1pPr marL="457200" lvl="0" indent="-387350" algn="l">
              <a:spcBef>
                <a:spcPts val="500"/>
              </a:spcBef>
              <a:spcAft>
                <a:spcPts val="0"/>
              </a:spcAft>
              <a:buClr>
                <a:schemeClr val="dk1"/>
              </a:buClr>
              <a:buSzPts val="2500"/>
              <a:buFont typeface="Times New Roman"/>
              <a:buChar char="•"/>
              <a:defRPr sz="2500"/>
            </a:lvl1pPr>
            <a:lvl2pPr marL="914400" lvl="1" indent="-368300" algn="l">
              <a:spcBef>
                <a:spcPts val="440"/>
              </a:spcBef>
              <a:spcAft>
                <a:spcPts val="0"/>
              </a:spcAft>
              <a:buClr>
                <a:schemeClr val="dk1"/>
              </a:buClr>
              <a:buSzPts val="2200"/>
              <a:buFont typeface="Times New Roman"/>
              <a:buChar char="–"/>
              <a:defRPr sz="2200"/>
            </a:lvl2pPr>
            <a:lvl3pPr marL="1371600" lvl="2" indent="-349250" algn="l">
              <a:spcBef>
                <a:spcPts val="380"/>
              </a:spcBef>
              <a:spcAft>
                <a:spcPts val="0"/>
              </a:spcAft>
              <a:buClr>
                <a:schemeClr val="dk1"/>
              </a:buClr>
              <a:buSzPts val="1900"/>
              <a:buFont typeface="Times New Roman"/>
              <a:buChar char="•"/>
              <a:defRPr sz="19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1" name="Google Shape;61;p10"/>
          <p:cNvSpPr txBox="1">
            <a:spLocks noGrp="1"/>
          </p:cNvSpPr>
          <p:nvPr>
            <p:ph type="body" idx="2"/>
          </p:nvPr>
        </p:nvSpPr>
        <p:spPr>
          <a:xfrm>
            <a:off x="1462810" y="5931474"/>
            <a:ext cx="9626600" cy="19389725"/>
          </a:xfrm>
          <a:prstGeom prst="rect">
            <a:avLst/>
          </a:prstGeom>
          <a:noFill/>
          <a:ln>
            <a:noFill/>
          </a:ln>
        </p:spPr>
        <p:txBody>
          <a:bodyPr spcFirstLastPara="1" wrap="square" lIns="342150" tIns="171075" rIns="342150" bIns="171075" anchor="t" anchorCtr="0">
            <a:noAutofit/>
          </a:bodyPr>
          <a:lstStyle>
            <a:lvl1pPr marL="457200" lvl="0" indent="-228600" algn="l">
              <a:spcBef>
                <a:spcPts val="220"/>
              </a:spcBef>
              <a:spcAft>
                <a:spcPts val="0"/>
              </a:spcAft>
              <a:buClr>
                <a:schemeClr val="dk1"/>
              </a:buClr>
              <a:buSzPts val="1100"/>
              <a:buFont typeface="Times New Roman"/>
              <a:buNone/>
              <a:defRPr sz="1100"/>
            </a:lvl1pPr>
            <a:lvl2pPr marL="914400" lvl="1" indent="-228600" algn="l">
              <a:spcBef>
                <a:spcPts val="180"/>
              </a:spcBef>
              <a:spcAft>
                <a:spcPts val="0"/>
              </a:spcAft>
              <a:buClr>
                <a:schemeClr val="dk1"/>
              </a:buClr>
              <a:buSzPts val="900"/>
              <a:buFont typeface="Times New Roman"/>
              <a:buNone/>
              <a:defRPr sz="900"/>
            </a:lvl2pPr>
            <a:lvl3pPr marL="1371600" lvl="2" indent="-228600" algn="l">
              <a:spcBef>
                <a:spcPts val="160"/>
              </a:spcBef>
              <a:spcAft>
                <a:spcPts val="0"/>
              </a:spcAft>
              <a:buClr>
                <a:schemeClr val="dk1"/>
              </a:buClr>
              <a:buSzPts val="800"/>
              <a:buFont typeface="Times New Roman"/>
              <a:buNone/>
              <a:defRPr sz="800"/>
            </a:lvl3pPr>
            <a:lvl4pPr marL="1828800" lvl="3" indent="-228600" algn="l">
              <a:spcBef>
                <a:spcPts val="160"/>
              </a:spcBef>
              <a:spcAft>
                <a:spcPts val="0"/>
              </a:spcAft>
              <a:buClr>
                <a:schemeClr val="dk1"/>
              </a:buClr>
              <a:buSzPts val="800"/>
              <a:buFont typeface="Times New Roman"/>
              <a:buNone/>
              <a:defRPr sz="800"/>
            </a:lvl4pPr>
            <a:lvl5pPr marL="2286000" lvl="4" indent="-228600" algn="l">
              <a:spcBef>
                <a:spcPts val="160"/>
              </a:spcBef>
              <a:spcAft>
                <a:spcPts val="0"/>
              </a:spcAft>
              <a:buClr>
                <a:schemeClr val="dk1"/>
              </a:buClr>
              <a:buSzPts val="800"/>
              <a:buFont typeface="Times New Roman"/>
              <a:buNone/>
              <a:defRPr sz="800"/>
            </a:lvl5pPr>
            <a:lvl6pPr marL="2743200" lvl="5" indent="-228600" algn="l">
              <a:spcBef>
                <a:spcPts val="160"/>
              </a:spcBef>
              <a:spcAft>
                <a:spcPts val="0"/>
              </a:spcAft>
              <a:buClr>
                <a:schemeClr val="dk1"/>
              </a:buClr>
              <a:buSzPts val="800"/>
              <a:buFont typeface="Times New Roman"/>
              <a:buNone/>
              <a:defRPr sz="800"/>
            </a:lvl6pPr>
            <a:lvl7pPr marL="3200400" lvl="6" indent="-228600" algn="l">
              <a:spcBef>
                <a:spcPts val="160"/>
              </a:spcBef>
              <a:spcAft>
                <a:spcPts val="0"/>
              </a:spcAft>
              <a:buClr>
                <a:schemeClr val="dk1"/>
              </a:buClr>
              <a:buSzPts val="800"/>
              <a:buFont typeface="Times New Roman"/>
              <a:buNone/>
              <a:defRPr sz="800"/>
            </a:lvl7pPr>
            <a:lvl8pPr marL="3657600" lvl="7" indent="-228600" algn="l">
              <a:spcBef>
                <a:spcPts val="160"/>
              </a:spcBef>
              <a:spcAft>
                <a:spcPts val="0"/>
              </a:spcAft>
              <a:buClr>
                <a:schemeClr val="dk1"/>
              </a:buClr>
              <a:buSzPts val="800"/>
              <a:buFont typeface="Times New Roman"/>
              <a:buNone/>
              <a:defRPr sz="800"/>
            </a:lvl8pPr>
            <a:lvl9pPr marL="4114800" lvl="8" indent="-228600" algn="l">
              <a:spcBef>
                <a:spcPts val="160"/>
              </a:spcBef>
              <a:spcAft>
                <a:spcPts val="0"/>
              </a:spcAft>
              <a:buClr>
                <a:schemeClr val="dk1"/>
              </a:buClr>
              <a:buSzPts val="800"/>
              <a:buFont typeface="Times New Roman"/>
              <a:buNone/>
              <a:defRPr sz="800"/>
            </a:lvl9pPr>
          </a:lstStyle>
          <a:p>
            <a:endParaRPr/>
          </a:p>
        </p:txBody>
      </p:sp>
      <p:sp>
        <p:nvSpPr>
          <p:cNvPr id="62" name="Google Shape;62;p10"/>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5735783" y="19842208"/>
            <a:ext cx="17556018" cy="2343062"/>
          </a:xfrm>
          <a:prstGeom prst="rect">
            <a:avLst/>
          </a:prstGeom>
          <a:noFill/>
          <a:ln>
            <a:noFill/>
          </a:ln>
        </p:spPr>
        <p:txBody>
          <a:bodyPr spcFirstLastPara="1" wrap="square" lIns="342150" tIns="171075" rIns="342150" bIns="171075" anchor="b" anchorCtr="0">
            <a:noAutofit/>
          </a:bodyPr>
          <a:lstStyle>
            <a:lvl1pPr lvl="0" algn="l">
              <a:spcBef>
                <a:spcPts val="0"/>
              </a:spcBef>
              <a:spcAft>
                <a:spcPts val="0"/>
              </a:spcAft>
              <a:buSzPts val="1400"/>
              <a:buNone/>
              <a:defRPr sz="16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5735783" y="2533078"/>
            <a:ext cx="17556018" cy="17007019"/>
          </a:xfrm>
          <a:prstGeom prst="rect">
            <a:avLst/>
          </a:prstGeom>
          <a:noFill/>
          <a:ln>
            <a:noFill/>
          </a:ln>
        </p:spPr>
        <p:txBody>
          <a:bodyPr spcFirstLastPara="1" wrap="square" lIns="342150" tIns="171075" rIns="342150" bIns="171075" anchor="t" anchorCtr="0">
            <a:noAutofit/>
          </a:bodyPr>
          <a:lstStyle>
            <a:lvl1pPr marR="0" lvl="0" algn="l" rtl="0">
              <a:spcBef>
                <a:spcPts val="500"/>
              </a:spcBef>
              <a:spcAft>
                <a:spcPts val="0"/>
              </a:spcAft>
              <a:buClr>
                <a:schemeClr val="dk1"/>
              </a:buClr>
              <a:buSzPts val="2500"/>
              <a:buFont typeface="Times New Roman"/>
              <a:buNone/>
              <a:defRPr sz="2500" b="0" i="0" u="none" strike="noStrike" cap="none">
                <a:solidFill>
                  <a:schemeClr val="dk1"/>
                </a:solidFill>
                <a:latin typeface="Times New Roman"/>
                <a:ea typeface="Times New Roman"/>
                <a:cs typeface="Times New Roman"/>
                <a:sym typeface="Times New Roman"/>
              </a:defRPr>
            </a:lvl1pPr>
            <a:lvl2pPr marR="0" lvl="1" algn="l" rtl="0">
              <a:spcBef>
                <a:spcPts val="440"/>
              </a:spcBef>
              <a:spcAft>
                <a:spcPts val="0"/>
              </a:spcAft>
              <a:buClr>
                <a:schemeClr val="dk1"/>
              </a:buClr>
              <a:buSzPts val="2200"/>
              <a:buFont typeface="Times New Roman"/>
              <a:buNone/>
              <a:defRPr sz="2200" b="0" i="0" u="none" strike="noStrike" cap="none">
                <a:solidFill>
                  <a:schemeClr val="dk1"/>
                </a:solidFill>
                <a:latin typeface="Times New Roman"/>
                <a:ea typeface="Times New Roman"/>
                <a:cs typeface="Times New Roman"/>
                <a:sym typeface="Times New Roman"/>
              </a:defRPr>
            </a:lvl2pPr>
            <a:lvl3pPr marR="0" lvl="2" algn="l" rtl="0">
              <a:spcBef>
                <a:spcPts val="380"/>
              </a:spcBef>
              <a:spcAft>
                <a:spcPts val="0"/>
              </a:spcAft>
              <a:buClr>
                <a:schemeClr val="dk1"/>
              </a:buClr>
              <a:buSzPts val="1900"/>
              <a:buFont typeface="Times New Roman"/>
              <a:buNone/>
              <a:defRPr sz="1900" b="0" i="0" u="none" strike="noStrike" cap="none">
                <a:solidFill>
                  <a:schemeClr val="dk1"/>
                </a:solidFill>
                <a:latin typeface="Times New Roman"/>
                <a:ea typeface="Times New Roman"/>
                <a:cs typeface="Times New Roman"/>
                <a:sym typeface="Times New Roman"/>
              </a:defRPr>
            </a:lvl3pPr>
            <a:lvl4pPr marR="0" lvl="3"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4pPr>
            <a:lvl5pPr marR="0" lvl="4"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5pPr>
            <a:lvl6pPr marR="0" lvl="5"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6pPr>
            <a:lvl7pPr marR="0" lvl="6"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7pPr>
            <a:lvl8pPr marR="0" lvl="7"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8pPr>
            <a:lvl9pPr marR="0" lvl="8"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1"/>
          <p:cNvSpPr txBox="1">
            <a:spLocks noGrp="1"/>
          </p:cNvSpPr>
          <p:nvPr>
            <p:ph type="body" idx="1"/>
          </p:nvPr>
        </p:nvSpPr>
        <p:spPr>
          <a:xfrm>
            <a:off x="5735783" y="22185270"/>
            <a:ext cx="17556018" cy="3325944"/>
          </a:xfrm>
          <a:prstGeom prst="rect">
            <a:avLst/>
          </a:prstGeom>
          <a:noFill/>
          <a:ln>
            <a:noFill/>
          </a:ln>
        </p:spPr>
        <p:txBody>
          <a:bodyPr spcFirstLastPara="1" wrap="square" lIns="342150" tIns="171075" rIns="342150" bIns="171075" anchor="t" anchorCtr="0">
            <a:noAutofit/>
          </a:bodyPr>
          <a:lstStyle>
            <a:lvl1pPr marL="457200" lvl="0" indent="-228600" algn="l">
              <a:spcBef>
                <a:spcPts val="220"/>
              </a:spcBef>
              <a:spcAft>
                <a:spcPts val="0"/>
              </a:spcAft>
              <a:buClr>
                <a:schemeClr val="dk1"/>
              </a:buClr>
              <a:buSzPts val="1100"/>
              <a:buFont typeface="Times New Roman"/>
              <a:buNone/>
              <a:defRPr sz="1100"/>
            </a:lvl1pPr>
            <a:lvl2pPr marL="914400" lvl="1" indent="-228600" algn="l">
              <a:spcBef>
                <a:spcPts val="180"/>
              </a:spcBef>
              <a:spcAft>
                <a:spcPts val="0"/>
              </a:spcAft>
              <a:buClr>
                <a:schemeClr val="dk1"/>
              </a:buClr>
              <a:buSzPts val="900"/>
              <a:buFont typeface="Times New Roman"/>
              <a:buNone/>
              <a:defRPr sz="900"/>
            </a:lvl2pPr>
            <a:lvl3pPr marL="1371600" lvl="2" indent="-228600" algn="l">
              <a:spcBef>
                <a:spcPts val="160"/>
              </a:spcBef>
              <a:spcAft>
                <a:spcPts val="0"/>
              </a:spcAft>
              <a:buClr>
                <a:schemeClr val="dk1"/>
              </a:buClr>
              <a:buSzPts val="800"/>
              <a:buFont typeface="Times New Roman"/>
              <a:buNone/>
              <a:defRPr sz="800"/>
            </a:lvl3pPr>
            <a:lvl4pPr marL="1828800" lvl="3" indent="-228600" algn="l">
              <a:spcBef>
                <a:spcPts val="160"/>
              </a:spcBef>
              <a:spcAft>
                <a:spcPts val="0"/>
              </a:spcAft>
              <a:buClr>
                <a:schemeClr val="dk1"/>
              </a:buClr>
              <a:buSzPts val="800"/>
              <a:buFont typeface="Times New Roman"/>
              <a:buNone/>
              <a:defRPr sz="800"/>
            </a:lvl4pPr>
            <a:lvl5pPr marL="2286000" lvl="4" indent="-228600" algn="l">
              <a:spcBef>
                <a:spcPts val="160"/>
              </a:spcBef>
              <a:spcAft>
                <a:spcPts val="0"/>
              </a:spcAft>
              <a:buClr>
                <a:schemeClr val="dk1"/>
              </a:buClr>
              <a:buSzPts val="800"/>
              <a:buFont typeface="Times New Roman"/>
              <a:buNone/>
              <a:defRPr sz="800"/>
            </a:lvl5pPr>
            <a:lvl6pPr marL="2743200" lvl="5" indent="-228600" algn="l">
              <a:spcBef>
                <a:spcPts val="160"/>
              </a:spcBef>
              <a:spcAft>
                <a:spcPts val="0"/>
              </a:spcAft>
              <a:buClr>
                <a:schemeClr val="dk1"/>
              </a:buClr>
              <a:buSzPts val="800"/>
              <a:buFont typeface="Times New Roman"/>
              <a:buNone/>
              <a:defRPr sz="800"/>
            </a:lvl6pPr>
            <a:lvl7pPr marL="3200400" lvl="6" indent="-228600" algn="l">
              <a:spcBef>
                <a:spcPts val="160"/>
              </a:spcBef>
              <a:spcAft>
                <a:spcPts val="0"/>
              </a:spcAft>
              <a:buClr>
                <a:schemeClr val="dk1"/>
              </a:buClr>
              <a:buSzPts val="800"/>
              <a:buFont typeface="Times New Roman"/>
              <a:buNone/>
              <a:defRPr sz="800"/>
            </a:lvl7pPr>
            <a:lvl8pPr marL="3657600" lvl="7" indent="-228600" algn="l">
              <a:spcBef>
                <a:spcPts val="160"/>
              </a:spcBef>
              <a:spcAft>
                <a:spcPts val="0"/>
              </a:spcAft>
              <a:buClr>
                <a:schemeClr val="dk1"/>
              </a:buClr>
              <a:buSzPts val="800"/>
              <a:buFont typeface="Times New Roman"/>
              <a:buNone/>
              <a:defRPr sz="800"/>
            </a:lvl8pPr>
            <a:lvl9pPr marL="4114800" lvl="8" indent="-228600" algn="l">
              <a:spcBef>
                <a:spcPts val="160"/>
              </a:spcBef>
              <a:spcAft>
                <a:spcPts val="0"/>
              </a:spcAft>
              <a:buClr>
                <a:schemeClr val="dk1"/>
              </a:buClr>
              <a:buSzPts val="800"/>
              <a:buFont typeface="Times New Roman"/>
              <a:buNone/>
              <a:defRPr sz="800"/>
            </a:lvl9pPr>
          </a:lstStyle>
          <a:p>
            <a:endParaRPr/>
          </a:p>
        </p:txBody>
      </p:sp>
      <p:sp>
        <p:nvSpPr>
          <p:cNvPr id="69" name="Google Shape;69;p11"/>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a:spcBef>
                <a:spcPts val="0"/>
              </a:spcBef>
              <a:spcAft>
                <a:spcPts val="0"/>
              </a:spcAft>
              <a:buNone/>
              <a:defRPr sz="48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8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8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8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8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8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8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8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8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200275" y="2520950"/>
            <a:ext cx="24860250" cy="4724400"/>
          </a:xfrm>
          <a:prstGeom prst="rect">
            <a:avLst/>
          </a:prstGeom>
          <a:noFill/>
          <a:ln>
            <a:noFill/>
          </a:ln>
        </p:spPr>
        <p:txBody>
          <a:bodyPr spcFirstLastPara="1" wrap="square" lIns="342150" tIns="171075" rIns="342150" bIns="171075" anchor="ctr" anchorCtr="0">
            <a:noAutofit/>
          </a:bodyPr>
          <a:lstStyle>
            <a:lvl1pPr marR="0" lvl="0" algn="ctr" rtl="0">
              <a:spcBef>
                <a:spcPts val="0"/>
              </a:spcBef>
              <a:spcAft>
                <a:spcPts val="0"/>
              </a:spcAft>
              <a:buSzPts val="1400"/>
              <a:buNone/>
              <a:defRPr sz="167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67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67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67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67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67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67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67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67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
          <p:cNvSpPr txBox="1">
            <a:spLocks noGrp="1"/>
          </p:cNvSpPr>
          <p:nvPr>
            <p:ph type="body" idx="1"/>
          </p:nvPr>
        </p:nvSpPr>
        <p:spPr>
          <a:xfrm>
            <a:off x="2200275" y="8169275"/>
            <a:ext cx="24860250" cy="17027525"/>
          </a:xfrm>
          <a:prstGeom prst="rect">
            <a:avLst/>
          </a:prstGeom>
          <a:noFill/>
          <a:ln>
            <a:noFill/>
          </a:ln>
        </p:spPr>
        <p:txBody>
          <a:bodyPr spcFirstLastPara="1" wrap="square" lIns="342150" tIns="171075" rIns="342150" bIns="171075" anchor="t" anchorCtr="0">
            <a:noAutofit/>
          </a:bodyPr>
          <a:lstStyle>
            <a:lvl1pPr marL="457200" marR="0" lvl="0" indent="-952500" algn="l" rtl="0">
              <a:spcBef>
                <a:spcPts val="2280"/>
              </a:spcBef>
              <a:spcAft>
                <a:spcPts val="0"/>
              </a:spcAft>
              <a:buClr>
                <a:schemeClr val="dk1"/>
              </a:buClr>
              <a:buSzPts val="11400"/>
              <a:buFont typeface="Times New Roman"/>
              <a:buChar char="•"/>
              <a:defRPr sz="11400" b="0" i="0" u="none" strike="noStrike" cap="none">
                <a:solidFill>
                  <a:schemeClr val="dk1"/>
                </a:solidFill>
                <a:latin typeface="Times New Roman"/>
                <a:ea typeface="Times New Roman"/>
                <a:cs typeface="Times New Roman"/>
                <a:sym typeface="Times New Roman"/>
              </a:defRPr>
            </a:lvl1pPr>
            <a:lvl2pPr marL="914400" marR="0" lvl="1" indent="-889000" algn="l" rtl="0">
              <a:spcBef>
                <a:spcPts val="2080"/>
              </a:spcBef>
              <a:spcAft>
                <a:spcPts val="0"/>
              </a:spcAft>
              <a:buClr>
                <a:schemeClr val="dk1"/>
              </a:buClr>
              <a:buSzPts val="10400"/>
              <a:buFont typeface="Times New Roman"/>
              <a:buChar char="–"/>
              <a:defRPr sz="10400" b="0" i="0" u="none" strike="noStrike" cap="none">
                <a:solidFill>
                  <a:schemeClr val="dk1"/>
                </a:solidFill>
                <a:latin typeface="Times New Roman"/>
                <a:ea typeface="Times New Roman"/>
                <a:cs typeface="Times New Roman"/>
                <a:sym typeface="Times New Roman"/>
              </a:defRPr>
            </a:lvl2pPr>
            <a:lvl3pPr marL="1371600" marR="0" lvl="2"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3pPr>
            <a:lvl4pPr marL="1828800" marR="0" lvl="3" indent="-692150" algn="l" rtl="0">
              <a:spcBef>
                <a:spcPts val="1460"/>
              </a:spcBef>
              <a:spcAft>
                <a:spcPts val="0"/>
              </a:spcAft>
              <a:buClr>
                <a:schemeClr val="dk1"/>
              </a:buClr>
              <a:buSzPts val="7300"/>
              <a:buFont typeface="Times New Roman"/>
              <a:buChar char="–"/>
              <a:defRPr sz="7300" b="0" i="0" u="none" strike="noStrike" cap="none">
                <a:solidFill>
                  <a:schemeClr val="dk1"/>
                </a:solidFill>
                <a:latin typeface="Times New Roman"/>
                <a:ea typeface="Times New Roman"/>
                <a:cs typeface="Times New Roman"/>
                <a:sym typeface="Times New Roman"/>
              </a:defRPr>
            </a:lvl4pPr>
            <a:lvl5pPr marL="2286000" marR="0" lvl="4" indent="-692150" algn="l" rtl="0">
              <a:spcBef>
                <a:spcPts val="1460"/>
              </a:spcBef>
              <a:spcAft>
                <a:spcPts val="0"/>
              </a:spcAft>
              <a:buClr>
                <a:schemeClr val="dk1"/>
              </a:buClr>
              <a:buSzPts val="7300"/>
              <a:buFont typeface="Times New Roman"/>
              <a:buChar char="»"/>
              <a:defRPr sz="7300" b="0" i="0" u="none" strike="noStrike" cap="none">
                <a:solidFill>
                  <a:schemeClr val="dk1"/>
                </a:solidFill>
                <a:latin typeface="Times New Roman"/>
                <a:ea typeface="Times New Roman"/>
                <a:cs typeface="Times New Roman"/>
                <a:sym typeface="Times New Roman"/>
              </a:defRPr>
            </a:lvl5pPr>
            <a:lvl6pPr marL="2743200" marR="0" lvl="5" indent="-692150" algn="l" rtl="0">
              <a:spcBef>
                <a:spcPts val="1460"/>
              </a:spcBef>
              <a:spcAft>
                <a:spcPts val="0"/>
              </a:spcAft>
              <a:buClr>
                <a:schemeClr val="dk1"/>
              </a:buClr>
              <a:buSzPts val="7300"/>
              <a:buFont typeface="Times New Roman"/>
              <a:buChar char="»"/>
              <a:defRPr sz="7300" b="0" i="0" u="none" strike="noStrike" cap="none">
                <a:solidFill>
                  <a:schemeClr val="dk1"/>
                </a:solidFill>
                <a:latin typeface="Times New Roman"/>
                <a:ea typeface="Times New Roman"/>
                <a:cs typeface="Times New Roman"/>
                <a:sym typeface="Times New Roman"/>
              </a:defRPr>
            </a:lvl6pPr>
            <a:lvl7pPr marL="3200400" marR="0" lvl="6" indent="-692150" algn="l" rtl="0">
              <a:spcBef>
                <a:spcPts val="1460"/>
              </a:spcBef>
              <a:spcAft>
                <a:spcPts val="0"/>
              </a:spcAft>
              <a:buClr>
                <a:schemeClr val="dk1"/>
              </a:buClr>
              <a:buSzPts val="7300"/>
              <a:buFont typeface="Times New Roman"/>
              <a:buChar char="»"/>
              <a:defRPr sz="7300" b="0" i="0" u="none" strike="noStrike" cap="none">
                <a:solidFill>
                  <a:schemeClr val="dk1"/>
                </a:solidFill>
                <a:latin typeface="Times New Roman"/>
                <a:ea typeface="Times New Roman"/>
                <a:cs typeface="Times New Roman"/>
                <a:sym typeface="Times New Roman"/>
              </a:defRPr>
            </a:lvl7pPr>
            <a:lvl8pPr marL="3657600" marR="0" lvl="7" indent="-692150" algn="l" rtl="0">
              <a:spcBef>
                <a:spcPts val="1460"/>
              </a:spcBef>
              <a:spcAft>
                <a:spcPts val="0"/>
              </a:spcAft>
              <a:buClr>
                <a:schemeClr val="dk1"/>
              </a:buClr>
              <a:buSzPts val="7300"/>
              <a:buFont typeface="Times New Roman"/>
              <a:buChar char="»"/>
              <a:defRPr sz="7300" b="0" i="0" u="none" strike="noStrike" cap="none">
                <a:solidFill>
                  <a:schemeClr val="dk1"/>
                </a:solidFill>
                <a:latin typeface="Times New Roman"/>
                <a:ea typeface="Times New Roman"/>
                <a:cs typeface="Times New Roman"/>
                <a:sym typeface="Times New Roman"/>
              </a:defRPr>
            </a:lvl8pPr>
            <a:lvl9pPr marL="4114800" marR="0" lvl="8" indent="-692150" algn="l" rtl="0">
              <a:spcBef>
                <a:spcPts val="1460"/>
              </a:spcBef>
              <a:spcAft>
                <a:spcPts val="0"/>
              </a:spcAft>
              <a:buClr>
                <a:schemeClr val="dk1"/>
              </a:buClr>
              <a:buSzPts val="7300"/>
              <a:buFont typeface="Times New Roman"/>
              <a:buChar char="»"/>
              <a:defRPr sz="73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
          <p:cNvSpPr txBox="1">
            <a:spLocks noGrp="1"/>
          </p:cNvSpPr>
          <p:nvPr>
            <p:ph type="dt" idx="10"/>
          </p:nvPr>
        </p:nvSpPr>
        <p:spPr>
          <a:xfrm>
            <a:off x="2200275" y="25847675"/>
            <a:ext cx="6096000" cy="1870075"/>
          </a:xfrm>
          <a:prstGeom prst="rect">
            <a:avLst/>
          </a:prstGeom>
          <a:noFill/>
          <a:ln>
            <a:noFill/>
          </a:ln>
        </p:spPr>
        <p:txBody>
          <a:bodyPr spcFirstLastPara="1" wrap="square" lIns="342150" tIns="171075" rIns="342150" bIns="171075" anchor="t" anchorCtr="0">
            <a:noAutofit/>
          </a:bodyPr>
          <a:lstStyle>
            <a:lvl1pPr marR="0" lvl="0" algn="l" rtl="0">
              <a:spcBef>
                <a:spcPts val="0"/>
              </a:spcBef>
              <a:spcAft>
                <a:spcPts val="0"/>
              </a:spcAft>
              <a:buSzPts val="1400"/>
              <a:buNone/>
              <a:defRPr sz="48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3399"/>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9991725" y="25847675"/>
            <a:ext cx="9277350" cy="1870075"/>
          </a:xfrm>
          <a:prstGeom prst="rect">
            <a:avLst/>
          </a:prstGeom>
          <a:noFill/>
          <a:ln>
            <a:noFill/>
          </a:ln>
        </p:spPr>
        <p:txBody>
          <a:bodyPr spcFirstLastPara="1" wrap="square" lIns="342150" tIns="171075" rIns="342150" bIns="171075" anchor="t" anchorCtr="0">
            <a:noAutofit/>
          </a:bodyPr>
          <a:lstStyle>
            <a:lvl1pPr marR="0" lvl="0" algn="ctr" rtl="0">
              <a:spcBef>
                <a:spcPts val="0"/>
              </a:spcBef>
              <a:spcAft>
                <a:spcPts val="0"/>
              </a:spcAft>
              <a:buSzPts val="1400"/>
              <a:buNone/>
              <a:defRPr sz="48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3399"/>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20964525" y="25847675"/>
            <a:ext cx="6096000" cy="1870075"/>
          </a:xfrm>
          <a:prstGeom prst="rect">
            <a:avLst/>
          </a:prstGeom>
          <a:noFill/>
          <a:ln>
            <a:noFill/>
          </a:ln>
        </p:spPr>
        <p:txBody>
          <a:bodyPr spcFirstLastPara="1" wrap="square" lIns="342150" tIns="171075" rIns="342150" bIns="171075" anchor="t" anchorCtr="0">
            <a:noAutofit/>
          </a:bodyPr>
          <a:lstStyle>
            <a:lvl1pPr marL="0" marR="0" lvl="0" indent="0" algn="r" rtl="0">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48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b8c6666068_0_6"/>
          <p:cNvSpPr txBox="1"/>
          <p:nvPr/>
        </p:nvSpPr>
        <p:spPr>
          <a:xfrm>
            <a:off x="1099874" y="434975"/>
            <a:ext cx="27334200" cy="1795500"/>
          </a:xfrm>
          <a:prstGeom prst="rect">
            <a:avLst/>
          </a:prstGeom>
          <a:noFill/>
          <a:ln>
            <a:noFill/>
          </a:ln>
        </p:spPr>
        <p:txBody>
          <a:bodyPr spcFirstLastPara="1" wrap="square" lIns="329975" tIns="360000" rIns="329975" bIns="360000" anchor="t" anchorCtr="0">
            <a:spAutoFit/>
          </a:bodyPr>
          <a:lstStyle/>
          <a:p>
            <a:pPr marL="0" marR="0" lvl="0" indent="0" algn="ctr" rtl="0">
              <a:spcBef>
                <a:spcPts val="0"/>
              </a:spcBef>
              <a:spcAft>
                <a:spcPts val="0"/>
              </a:spcAft>
              <a:buNone/>
            </a:pPr>
            <a:r>
              <a:rPr lang="en-US" sz="7500" b="1">
                <a:solidFill>
                  <a:srgbClr val="000099"/>
                </a:solidFill>
              </a:rPr>
              <a:t>Diamond Prices</a:t>
            </a:r>
            <a:endParaRPr sz="7500"/>
          </a:p>
        </p:txBody>
      </p:sp>
      <p:sp>
        <p:nvSpPr>
          <p:cNvPr id="114" name="Google Shape;114;gb8c6666068_0_6"/>
          <p:cNvSpPr txBox="1"/>
          <p:nvPr/>
        </p:nvSpPr>
        <p:spPr>
          <a:xfrm>
            <a:off x="1093800" y="2405074"/>
            <a:ext cx="27346200" cy="939900"/>
          </a:xfrm>
          <a:prstGeom prst="rect">
            <a:avLst/>
          </a:prstGeom>
          <a:noFill/>
          <a:ln>
            <a:noFill/>
          </a:ln>
        </p:spPr>
        <p:txBody>
          <a:bodyPr spcFirstLastPara="1" wrap="square" lIns="329975" tIns="35625" rIns="329975" bIns="35625" anchor="t" anchorCtr="0">
            <a:spAutoFit/>
          </a:bodyPr>
          <a:lstStyle/>
          <a:p>
            <a:pPr marL="0" marR="0" lvl="0" indent="0" algn="ctr" rtl="0">
              <a:spcBef>
                <a:spcPts val="0"/>
              </a:spcBef>
              <a:spcAft>
                <a:spcPts val="0"/>
              </a:spcAft>
              <a:buNone/>
            </a:pPr>
            <a:r>
              <a:rPr lang="en-US" sz="5600" b="1" i="0" u="none" strike="noStrike" cap="none">
                <a:solidFill>
                  <a:schemeClr val="dk1"/>
                </a:solidFill>
                <a:latin typeface="Arial"/>
                <a:ea typeface="Arial"/>
                <a:cs typeface="Arial"/>
                <a:sym typeface="Arial"/>
              </a:rPr>
              <a:t>Liz Bolthouse, Seth Olson</a:t>
            </a:r>
            <a:endParaRPr/>
          </a:p>
        </p:txBody>
      </p:sp>
      <p:sp>
        <p:nvSpPr>
          <p:cNvPr id="115" name="Google Shape;115;gb8c6666068_0_6"/>
          <p:cNvSpPr txBox="1"/>
          <p:nvPr/>
        </p:nvSpPr>
        <p:spPr>
          <a:xfrm>
            <a:off x="1093800" y="4045100"/>
            <a:ext cx="8531100" cy="221076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360000" tIns="35625" rIns="329975" bIns="35625" anchor="t" anchorCtr="0">
            <a:spAutoFit/>
          </a:bodyPr>
          <a:lstStyle/>
          <a:p>
            <a:pPr marL="0" marR="0" lvl="0" indent="0" algn="just" rtl="0">
              <a:spcBef>
                <a:spcPts val="2000"/>
              </a:spcBef>
              <a:spcAft>
                <a:spcPts val="0"/>
              </a:spcAft>
              <a:buNone/>
            </a:pPr>
            <a:r>
              <a:rPr lang="en-US" sz="4000" b="1" u="sng">
                <a:solidFill>
                  <a:srgbClr val="003399"/>
                </a:solidFill>
              </a:rPr>
              <a:t>Diamond prices aren’t objective</a:t>
            </a:r>
            <a:endParaRPr sz="4000" b="1" u="sng">
              <a:solidFill>
                <a:srgbClr val="003399"/>
              </a:solidFill>
            </a:endParaRPr>
          </a:p>
          <a:p>
            <a:pPr marL="0" marR="0" lvl="0" indent="0" algn="just" rtl="0">
              <a:spcBef>
                <a:spcPts val="2000"/>
              </a:spcBef>
              <a:spcAft>
                <a:spcPts val="0"/>
              </a:spcAft>
              <a:buNone/>
            </a:pPr>
            <a:r>
              <a:rPr lang="en-US" sz="3600" b="1">
                <a:solidFill>
                  <a:srgbClr val="003399"/>
                </a:solidFill>
              </a:rPr>
              <a:t>Diamonds are a commodity controlled by a near-monopoly. Their prices are thus manipulated to the benefit of the cartel. With a guideline appropriate features for a given price class of diamonds, consumers can better judge if they are paying an appropriate price for a diamond they wish to purchase.</a:t>
            </a:r>
            <a:endParaRPr sz="3600" b="1">
              <a:solidFill>
                <a:srgbClr val="003399"/>
              </a:solidFill>
            </a:endParaRPr>
          </a:p>
          <a:p>
            <a:pPr marL="0" marR="0" lvl="0" indent="0" algn="just" rtl="0">
              <a:spcBef>
                <a:spcPts val="2000"/>
              </a:spcBef>
              <a:spcAft>
                <a:spcPts val="0"/>
              </a:spcAft>
              <a:buNone/>
            </a:pPr>
            <a:endParaRPr sz="3600" b="1">
              <a:solidFill>
                <a:srgbClr val="003399"/>
              </a:solidFill>
            </a:endParaRPr>
          </a:p>
          <a:p>
            <a:pPr marL="0" marR="0" lvl="0" indent="0" algn="just" rtl="0">
              <a:spcBef>
                <a:spcPts val="2000"/>
              </a:spcBef>
              <a:spcAft>
                <a:spcPts val="0"/>
              </a:spcAft>
              <a:buNone/>
            </a:pPr>
            <a:r>
              <a:rPr lang="en-US" sz="4000" b="1" u="sng">
                <a:solidFill>
                  <a:srgbClr val="003399"/>
                </a:solidFill>
              </a:rPr>
              <a:t>The data set wasn’t perfect</a:t>
            </a:r>
            <a:endParaRPr sz="4000" b="1" u="sng">
              <a:solidFill>
                <a:srgbClr val="003399"/>
              </a:solidFill>
            </a:endParaRPr>
          </a:p>
          <a:p>
            <a:pPr marL="0" marR="0" lvl="0" indent="0" algn="just" rtl="0">
              <a:spcBef>
                <a:spcPts val="2000"/>
              </a:spcBef>
              <a:spcAft>
                <a:spcPts val="0"/>
              </a:spcAft>
              <a:buNone/>
            </a:pPr>
            <a:r>
              <a:rPr lang="en-US" sz="3600" b="1">
                <a:solidFill>
                  <a:srgbClr val="003399"/>
                </a:solidFill>
              </a:rPr>
              <a:t>This data set required modification before use. While it had no missing data, 2350 rows had a Z score greater than 3, and were removed as outliers. The final dataframe was 51,590 rows and 11 columns. The data was also normalized since the predictor variables differed from each other by four orders of magnitude.</a:t>
            </a:r>
            <a:endParaRPr sz="3600" b="1">
              <a:solidFill>
                <a:srgbClr val="003399"/>
              </a:solidFill>
            </a:endParaRPr>
          </a:p>
          <a:p>
            <a:pPr marL="0" marR="0" lvl="0" indent="0" algn="just" rtl="0">
              <a:spcBef>
                <a:spcPts val="2000"/>
              </a:spcBef>
              <a:spcAft>
                <a:spcPts val="0"/>
              </a:spcAft>
              <a:buNone/>
            </a:pPr>
            <a:endParaRPr sz="3600" b="1">
              <a:solidFill>
                <a:srgbClr val="003399"/>
              </a:solidFill>
            </a:endParaRPr>
          </a:p>
          <a:p>
            <a:pPr marL="0" marR="0" lvl="0" indent="0" algn="just" rtl="0">
              <a:spcBef>
                <a:spcPts val="2000"/>
              </a:spcBef>
              <a:spcAft>
                <a:spcPts val="0"/>
              </a:spcAft>
              <a:buNone/>
            </a:pPr>
            <a:r>
              <a:rPr lang="en-US" sz="4000" b="1" u="sng">
                <a:solidFill>
                  <a:srgbClr val="003399"/>
                </a:solidFill>
              </a:rPr>
              <a:t>Clustering &gt;&gt;&gt; Regression</a:t>
            </a:r>
            <a:endParaRPr sz="4000" b="1" u="sng">
              <a:solidFill>
                <a:srgbClr val="003399"/>
              </a:solidFill>
            </a:endParaRPr>
          </a:p>
          <a:p>
            <a:pPr marL="0" marR="0" lvl="0" indent="0" algn="just" rtl="0">
              <a:spcBef>
                <a:spcPts val="2000"/>
              </a:spcBef>
              <a:spcAft>
                <a:spcPts val="0"/>
              </a:spcAft>
              <a:buNone/>
            </a:pPr>
            <a:r>
              <a:rPr lang="en-US" sz="3600" b="1">
                <a:solidFill>
                  <a:srgbClr val="003399"/>
                </a:solidFill>
              </a:rPr>
              <a:t>Clustering was selected because the results would be more equally based on all of the predictors. The elbow method determined four centroids to be optimal. Running the K-Means algorithm then sorted the diamonds into four clusters.</a:t>
            </a:r>
            <a:endParaRPr sz="3600" b="1">
              <a:solidFill>
                <a:srgbClr val="003399"/>
              </a:solidFill>
            </a:endParaRPr>
          </a:p>
          <a:p>
            <a:pPr marL="0" marR="0" lvl="0" indent="0" algn="just" rtl="0">
              <a:spcBef>
                <a:spcPts val="2000"/>
              </a:spcBef>
              <a:spcAft>
                <a:spcPts val="0"/>
              </a:spcAft>
              <a:buNone/>
            </a:pPr>
            <a:endParaRPr sz="3600" b="1">
              <a:solidFill>
                <a:srgbClr val="003399"/>
              </a:solidFill>
            </a:endParaRPr>
          </a:p>
          <a:p>
            <a:pPr marL="0" marR="0" lvl="0" indent="0" algn="just" rtl="0">
              <a:spcBef>
                <a:spcPts val="2000"/>
              </a:spcBef>
              <a:spcAft>
                <a:spcPts val="0"/>
              </a:spcAft>
              <a:buNone/>
            </a:pPr>
            <a:endParaRPr sz="3600" b="1">
              <a:solidFill>
                <a:srgbClr val="003399"/>
              </a:solidFill>
            </a:endParaRPr>
          </a:p>
          <a:p>
            <a:pPr marL="0" marR="0" lvl="0" indent="0" algn="just" rtl="0">
              <a:spcBef>
                <a:spcPts val="2000"/>
              </a:spcBef>
              <a:spcAft>
                <a:spcPts val="0"/>
              </a:spcAft>
              <a:buNone/>
            </a:pPr>
            <a:endParaRPr sz="3600" b="1">
              <a:solidFill>
                <a:srgbClr val="003399"/>
              </a:solidFill>
            </a:endParaRPr>
          </a:p>
        </p:txBody>
      </p:sp>
      <p:sp>
        <p:nvSpPr>
          <p:cNvPr id="116" name="Google Shape;116;gb8c6666068_0_6"/>
          <p:cNvSpPr txBox="1"/>
          <p:nvPr/>
        </p:nvSpPr>
        <p:spPr>
          <a:xfrm>
            <a:off x="9672638" y="16386175"/>
            <a:ext cx="144600" cy="671400"/>
          </a:xfrm>
          <a:prstGeom prst="rect">
            <a:avLst/>
          </a:prstGeom>
          <a:noFill/>
          <a:ln>
            <a:noFill/>
          </a:ln>
        </p:spPr>
        <p:txBody>
          <a:bodyPr spcFirstLastPara="1" wrap="square" lIns="71275" tIns="35625" rIns="71275" bIns="35625" anchor="t" anchorCtr="0">
            <a:spAutoFit/>
          </a:bodyPr>
          <a:lstStyle/>
          <a:p>
            <a:pPr marL="0" marR="0" lvl="0" indent="0" algn="l" rtl="0">
              <a:spcBef>
                <a:spcPts val="0"/>
              </a:spcBef>
              <a:spcAft>
                <a:spcPts val="0"/>
              </a:spcAft>
              <a:buNone/>
            </a:pPr>
            <a:endParaRPr sz="3900" b="1" i="0" u="none" strike="noStrike" cap="none">
              <a:solidFill>
                <a:srgbClr val="003399"/>
              </a:solidFill>
              <a:latin typeface="Arial"/>
              <a:ea typeface="Arial"/>
              <a:cs typeface="Arial"/>
              <a:sym typeface="Arial"/>
            </a:endParaRPr>
          </a:p>
        </p:txBody>
      </p:sp>
      <p:sp>
        <p:nvSpPr>
          <p:cNvPr id="117" name="Google Shape;117;gb8c6666068_0_6"/>
          <p:cNvSpPr txBox="1"/>
          <p:nvPr/>
        </p:nvSpPr>
        <p:spPr>
          <a:xfrm>
            <a:off x="10984000" y="22166700"/>
            <a:ext cx="8531100" cy="6179700"/>
          </a:xfrm>
          <a:prstGeom prst="rect">
            <a:avLst/>
          </a:prstGeom>
          <a:noFill/>
          <a:ln>
            <a:noFill/>
          </a:ln>
        </p:spPr>
        <p:txBody>
          <a:bodyPr spcFirstLastPara="1" wrap="square" lIns="360000" tIns="35625" rIns="360000" bIns="35625" anchor="t" anchorCtr="0">
            <a:spAutoFit/>
          </a:bodyPr>
          <a:lstStyle/>
          <a:p>
            <a:pPr marL="0" marR="0" lvl="0" indent="0" algn="just" rtl="0">
              <a:spcBef>
                <a:spcPts val="0"/>
              </a:spcBef>
              <a:spcAft>
                <a:spcPts val="0"/>
              </a:spcAft>
              <a:buNone/>
            </a:pPr>
            <a:endParaRPr sz="3200" b="1">
              <a:solidFill>
                <a:schemeClr val="dk1"/>
              </a:solidFill>
            </a:endParaRPr>
          </a:p>
        </p:txBody>
      </p:sp>
      <p:sp>
        <p:nvSpPr>
          <p:cNvPr id="118" name="Google Shape;118;gb8c6666068_0_6"/>
          <p:cNvSpPr txBox="1"/>
          <p:nvPr/>
        </p:nvSpPr>
        <p:spPr>
          <a:xfrm>
            <a:off x="987425" y="25831800"/>
            <a:ext cx="8531100" cy="441300"/>
          </a:xfrm>
          <a:prstGeom prst="rect">
            <a:avLst/>
          </a:prstGeom>
          <a:noFill/>
          <a:ln>
            <a:noFill/>
          </a:ln>
        </p:spPr>
        <p:txBody>
          <a:bodyPr spcFirstLastPara="1" wrap="square" lIns="360000" tIns="35625" rIns="360000" bIns="35625" anchor="t" anchorCtr="0">
            <a:spAutoFit/>
          </a:bodyPr>
          <a:lstStyle/>
          <a:p>
            <a:pPr marL="0" marR="0" lvl="0" indent="0" algn="l" rtl="0">
              <a:spcBef>
                <a:spcPts val="0"/>
              </a:spcBef>
              <a:spcAft>
                <a:spcPts val="0"/>
              </a:spcAft>
              <a:buNone/>
            </a:pPr>
            <a:endParaRPr/>
          </a:p>
        </p:txBody>
      </p:sp>
      <p:sp>
        <p:nvSpPr>
          <p:cNvPr id="119" name="Google Shape;119;gb8c6666068_0_6"/>
          <p:cNvSpPr txBox="1"/>
          <p:nvPr/>
        </p:nvSpPr>
        <p:spPr>
          <a:xfrm>
            <a:off x="899227" y="26573400"/>
            <a:ext cx="8707500" cy="1360500"/>
          </a:xfrm>
          <a:prstGeom prst="rect">
            <a:avLst/>
          </a:prstGeom>
          <a:noFill/>
          <a:ln>
            <a:noFill/>
          </a:ln>
        </p:spPr>
        <p:txBody>
          <a:bodyPr spcFirstLastPara="1" wrap="square" lIns="360000" tIns="35625" rIns="360000" bIns="35625" anchor="t" anchorCtr="0">
            <a:spAutoFit/>
          </a:bodyPr>
          <a:lstStyle/>
          <a:p>
            <a:pPr marL="0" marR="0" lvl="0" indent="0" algn="l" rtl="0">
              <a:spcBef>
                <a:spcPts val="0"/>
              </a:spcBef>
              <a:spcAft>
                <a:spcPts val="0"/>
              </a:spcAft>
              <a:buNone/>
            </a:pPr>
            <a:r>
              <a:rPr lang="en-US" sz="2800" b="1" i="0" u="none" strike="noStrike" cap="none">
                <a:solidFill>
                  <a:srgbClr val="000099"/>
                </a:solidFill>
                <a:latin typeface="Arial"/>
                <a:ea typeface="Arial"/>
                <a:cs typeface="Arial"/>
                <a:sym typeface="Arial"/>
              </a:rPr>
              <a:t>Dataset Used</a:t>
            </a:r>
            <a:endParaRPr/>
          </a:p>
          <a:p>
            <a:pPr marL="0" lvl="0" indent="0" algn="l" rtl="0">
              <a:lnSpc>
                <a:spcPct val="115000"/>
              </a:lnSpc>
              <a:spcBef>
                <a:spcPts val="0"/>
              </a:spcBef>
              <a:spcAft>
                <a:spcPts val="0"/>
              </a:spcAft>
              <a:buClr>
                <a:schemeClr val="dk1"/>
              </a:buClr>
              <a:buSzPts val="1100"/>
              <a:buFont typeface="Arial"/>
              <a:buNone/>
            </a:pPr>
            <a:r>
              <a:rPr lang="en-US" sz="3600"/>
              <a:t>https://www.kaggle.com/shivam2503/diamonds</a:t>
            </a:r>
            <a:r>
              <a:rPr lang="en-US" sz="3600">
                <a:solidFill>
                  <a:schemeClr val="dk1"/>
                </a:solidFill>
              </a:rPr>
              <a:t> </a:t>
            </a:r>
            <a:endParaRPr sz="3600">
              <a:solidFill>
                <a:schemeClr val="dk1"/>
              </a:solidFill>
            </a:endParaRPr>
          </a:p>
        </p:txBody>
      </p:sp>
      <p:sp>
        <p:nvSpPr>
          <p:cNvPr id="120" name="Google Shape;120;gb8c6666068_0_6"/>
          <p:cNvSpPr txBox="1"/>
          <p:nvPr/>
        </p:nvSpPr>
        <p:spPr>
          <a:xfrm>
            <a:off x="1093788" y="858838"/>
            <a:ext cx="5648400" cy="2487600"/>
          </a:xfrm>
          <a:prstGeom prst="rect">
            <a:avLst/>
          </a:prstGeom>
          <a:noFill/>
          <a:ln w="9525" cap="flat" cmpd="sng">
            <a:solidFill>
              <a:srgbClr val="0000FF"/>
            </a:solidFill>
            <a:prstDash val="dash"/>
            <a:miter lim="800000"/>
            <a:headEnd type="none" w="sm" len="sm"/>
            <a:tailEnd type="none" w="sm" len="sm"/>
          </a:ln>
        </p:spPr>
        <p:txBody>
          <a:bodyPr spcFirstLastPara="1" wrap="square" lIns="85950" tIns="42975" rIns="85950" bIns="42975" anchor="t" anchorCtr="0">
            <a:spAutoFit/>
          </a:bodyPr>
          <a:lstStyle/>
          <a:p>
            <a:pPr marL="0" marR="0" lvl="0" indent="0" algn="l" rtl="0">
              <a:spcBef>
                <a:spcPts val="0"/>
              </a:spcBef>
              <a:spcAft>
                <a:spcPts val="0"/>
              </a:spcAft>
              <a:buNone/>
            </a:pPr>
            <a:endParaRPr sz="2600" b="1" i="0" u="none" strike="noStrike" cap="none">
              <a:solidFill>
                <a:srgbClr val="FF0000"/>
              </a:solidFill>
              <a:latin typeface="Arial"/>
              <a:ea typeface="Arial"/>
              <a:cs typeface="Arial"/>
              <a:sym typeface="Arial"/>
            </a:endParaRPr>
          </a:p>
        </p:txBody>
      </p:sp>
      <p:sp>
        <p:nvSpPr>
          <p:cNvPr id="121" name="Google Shape;121;gb8c6666068_0_6"/>
          <p:cNvSpPr/>
          <p:nvPr/>
        </p:nvSpPr>
        <p:spPr>
          <a:xfrm>
            <a:off x="20169200" y="4543400"/>
            <a:ext cx="8271000" cy="216093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2000"/>
              </a:spcBef>
              <a:spcAft>
                <a:spcPts val="0"/>
              </a:spcAft>
              <a:buNone/>
            </a:pPr>
            <a:r>
              <a:rPr lang="en-US" sz="4000" b="1" u="sng">
                <a:solidFill>
                  <a:srgbClr val="003399"/>
                </a:solidFill>
              </a:rPr>
              <a:t>Diamonds are valued by size</a:t>
            </a:r>
            <a:endParaRPr sz="4000" b="1">
              <a:solidFill>
                <a:srgbClr val="003399"/>
              </a:solidFill>
            </a:endParaRPr>
          </a:p>
          <a:p>
            <a:pPr marL="0" marR="0" lvl="0" indent="0" algn="just" rtl="0">
              <a:spcBef>
                <a:spcPts val="2000"/>
              </a:spcBef>
              <a:spcAft>
                <a:spcPts val="0"/>
              </a:spcAft>
              <a:buNone/>
            </a:pPr>
            <a:r>
              <a:rPr lang="en-US" sz="3600" b="1">
                <a:solidFill>
                  <a:srgbClr val="003399"/>
                </a:solidFill>
              </a:rPr>
              <a:t>The most significant factors in determining cluster assignment were price, dimensions (x, y, z), and carat. This indicates that larger, heavier diamonds are worth more than smaller, lighter ones. This contrasts with attributes prized by jewellers, like cut and color,  which were not as significant. It is possible that the current marketplace values cut and color only amongst diamonds of similar sizes.</a:t>
            </a:r>
            <a:endParaRPr sz="3600" b="1">
              <a:solidFill>
                <a:srgbClr val="003399"/>
              </a:solidFill>
            </a:endParaRPr>
          </a:p>
          <a:p>
            <a:pPr marL="0" marR="0" lvl="0" indent="0" algn="just" rtl="0">
              <a:spcBef>
                <a:spcPts val="2000"/>
              </a:spcBef>
              <a:spcAft>
                <a:spcPts val="0"/>
              </a:spcAft>
              <a:buNone/>
            </a:pPr>
            <a:endParaRPr sz="3600" b="1">
              <a:solidFill>
                <a:srgbClr val="003399"/>
              </a:solidFill>
            </a:endParaRPr>
          </a:p>
          <a:p>
            <a:pPr marL="0" marR="0" lvl="0" indent="0" algn="just" rtl="0">
              <a:spcBef>
                <a:spcPts val="2000"/>
              </a:spcBef>
              <a:spcAft>
                <a:spcPts val="0"/>
              </a:spcAft>
              <a:buNone/>
            </a:pPr>
            <a:r>
              <a:rPr lang="en-US" sz="4000" b="1" u="sng">
                <a:solidFill>
                  <a:srgbClr val="003399"/>
                </a:solidFill>
              </a:rPr>
              <a:t>Visualization proved some outliers still existed</a:t>
            </a:r>
            <a:endParaRPr sz="3600" b="1" strike="sngStrike">
              <a:solidFill>
                <a:srgbClr val="003399"/>
              </a:solidFill>
            </a:endParaRPr>
          </a:p>
          <a:p>
            <a:pPr marL="0" marR="0" lvl="0" indent="0" algn="just" rtl="0">
              <a:spcBef>
                <a:spcPts val="2000"/>
              </a:spcBef>
              <a:spcAft>
                <a:spcPts val="0"/>
              </a:spcAft>
              <a:buNone/>
            </a:pPr>
            <a:r>
              <a:rPr lang="en-US" sz="3600" b="1">
                <a:solidFill>
                  <a:srgbClr val="003399"/>
                </a:solidFill>
              </a:rPr>
              <a:t>The scatter plot of X dimension vs price reflects the correlation found in the clustering. The table scatter plot shows  no signs of correlation. The box plot shows a large number of high outliers in the price data. This is common with monetary data. </a:t>
            </a:r>
            <a:endParaRPr sz="3600" b="1">
              <a:solidFill>
                <a:srgbClr val="003399"/>
              </a:solidFill>
            </a:endParaRPr>
          </a:p>
          <a:p>
            <a:pPr marL="0" marR="0" lvl="0" indent="0" algn="just" rtl="0">
              <a:spcBef>
                <a:spcPts val="2000"/>
              </a:spcBef>
              <a:spcAft>
                <a:spcPts val="0"/>
              </a:spcAft>
              <a:buNone/>
            </a:pPr>
            <a:endParaRPr sz="3600" b="1">
              <a:solidFill>
                <a:srgbClr val="003399"/>
              </a:solidFill>
            </a:endParaRPr>
          </a:p>
          <a:p>
            <a:pPr marL="0" marR="0" lvl="0" indent="0" algn="just" rtl="0">
              <a:spcBef>
                <a:spcPts val="2000"/>
              </a:spcBef>
              <a:spcAft>
                <a:spcPts val="0"/>
              </a:spcAft>
              <a:buNone/>
            </a:pPr>
            <a:r>
              <a:rPr lang="en-US" sz="4000" b="1" u="sng">
                <a:solidFill>
                  <a:srgbClr val="003399"/>
                </a:solidFill>
              </a:rPr>
              <a:t>For diamonds, bigger is better</a:t>
            </a:r>
            <a:endParaRPr sz="4000" b="1" u="sng">
              <a:solidFill>
                <a:srgbClr val="003399"/>
              </a:solidFill>
            </a:endParaRPr>
          </a:p>
          <a:p>
            <a:pPr marL="0" marR="0" lvl="0" indent="0" algn="just" rtl="0">
              <a:spcBef>
                <a:spcPts val="2000"/>
              </a:spcBef>
              <a:spcAft>
                <a:spcPts val="0"/>
              </a:spcAft>
              <a:buNone/>
            </a:pPr>
            <a:r>
              <a:rPr lang="en-US" sz="3600" b="1">
                <a:solidFill>
                  <a:srgbClr val="003399"/>
                </a:solidFill>
              </a:rPr>
              <a:t>Diamonds are primarily grouped in this model by price dimensions, and carat. Secondary findings include that more expensive diamonds have a table width percent of between 54 and 60 percent.  Less significant factors  like color may matter if consumers are comparing diamonds of similar sizes.</a:t>
            </a:r>
            <a:endParaRPr sz="3600" b="1">
              <a:solidFill>
                <a:srgbClr val="003399"/>
              </a:solidFill>
            </a:endParaRPr>
          </a:p>
          <a:p>
            <a:pPr marL="0" marR="0" lvl="0" indent="0" algn="just" rtl="0">
              <a:spcBef>
                <a:spcPts val="2000"/>
              </a:spcBef>
              <a:spcAft>
                <a:spcPts val="0"/>
              </a:spcAft>
              <a:buNone/>
            </a:pPr>
            <a:endParaRPr sz="3600" b="1">
              <a:solidFill>
                <a:srgbClr val="003399"/>
              </a:solidFill>
            </a:endParaRPr>
          </a:p>
        </p:txBody>
      </p:sp>
      <p:pic>
        <p:nvPicPr>
          <p:cNvPr id="122" name="Google Shape;122;gb8c6666068_0_6"/>
          <p:cNvPicPr preferRelativeResize="0"/>
          <p:nvPr/>
        </p:nvPicPr>
        <p:blipFill>
          <a:blip r:embed="rId3">
            <a:alphaModFix/>
          </a:blip>
          <a:stretch>
            <a:fillRect/>
          </a:stretch>
        </p:blipFill>
        <p:spPr>
          <a:xfrm>
            <a:off x="1997289" y="672782"/>
            <a:ext cx="3841339" cy="2951617"/>
          </a:xfrm>
          <a:prstGeom prst="rect">
            <a:avLst/>
          </a:prstGeom>
          <a:noFill/>
          <a:ln>
            <a:noFill/>
          </a:ln>
        </p:spPr>
      </p:pic>
      <p:pic>
        <p:nvPicPr>
          <p:cNvPr id="123" name="Google Shape;123;gb8c6666068_0_6"/>
          <p:cNvPicPr preferRelativeResize="0"/>
          <p:nvPr/>
        </p:nvPicPr>
        <p:blipFill>
          <a:blip r:embed="rId4">
            <a:alphaModFix/>
          </a:blip>
          <a:stretch>
            <a:fillRect/>
          </a:stretch>
        </p:blipFill>
        <p:spPr>
          <a:xfrm>
            <a:off x="9624893" y="3759918"/>
            <a:ext cx="10593772" cy="6179700"/>
          </a:xfrm>
          <a:prstGeom prst="rect">
            <a:avLst/>
          </a:prstGeom>
          <a:noFill/>
          <a:ln>
            <a:noFill/>
          </a:ln>
        </p:spPr>
      </p:pic>
      <p:pic>
        <p:nvPicPr>
          <p:cNvPr id="124" name="Google Shape;124;gb8c6666068_0_6"/>
          <p:cNvPicPr preferRelativeResize="0"/>
          <p:nvPr/>
        </p:nvPicPr>
        <p:blipFill>
          <a:blip r:embed="rId5">
            <a:alphaModFix/>
          </a:blip>
          <a:stretch>
            <a:fillRect/>
          </a:stretch>
        </p:blipFill>
        <p:spPr>
          <a:xfrm>
            <a:off x="13045360" y="23226997"/>
            <a:ext cx="4408373" cy="5119401"/>
          </a:xfrm>
          <a:prstGeom prst="rect">
            <a:avLst/>
          </a:prstGeom>
          <a:noFill/>
          <a:ln>
            <a:noFill/>
          </a:ln>
        </p:spPr>
      </p:pic>
      <p:pic>
        <p:nvPicPr>
          <p:cNvPr id="125" name="Google Shape;125;gb8c6666068_0_6"/>
          <p:cNvPicPr preferRelativeResize="0"/>
          <p:nvPr/>
        </p:nvPicPr>
        <p:blipFill>
          <a:blip r:embed="rId6">
            <a:alphaModFix/>
          </a:blip>
          <a:stretch>
            <a:fillRect/>
          </a:stretch>
        </p:blipFill>
        <p:spPr>
          <a:xfrm>
            <a:off x="10992873" y="9797276"/>
            <a:ext cx="7275053" cy="4802600"/>
          </a:xfrm>
          <a:prstGeom prst="rect">
            <a:avLst/>
          </a:prstGeom>
          <a:noFill/>
          <a:ln>
            <a:noFill/>
          </a:ln>
        </p:spPr>
      </p:pic>
      <p:pic>
        <p:nvPicPr>
          <p:cNvPr id="126" name="Google Shape;126;gb8c6666068_0_6"/>
          <p:cNvPicPr preferRelativeResize="0"/>
          <p:nvPr/>
        </p:nvPicPr>
        <p:blipFill>
          <a:blip r:embed="rId7">
            <a:alphaModFix/>
          </a:blip>
          <a:stretch>
            <a:fillRect/>
          </a:stretch>
        </p:blipFill>
        <p:spPr>
          <a:xfrm>
            <a:off x="11259525" y="18424388"/>
            <a:ext cx="7275050" cy="4802618"/>
          </a:xfrm>
          <a:prstGeom prst="rect">
            <a:avLst/>
          </a:prstGeom>
          <a:noFill/>
          <a:ln>
            <a:noFill/>
          </a:ln>
        </p:spPr>
      </p:pic>
      <p:pic>
        <p:nvPicPr>
          <p:cNvPr id="127" name="Google Shape;127;gb8c6666068_0_6"/>
          <p:cNvPicPr preferRelativeResize="0"/>
          <p:nvPr/>
        </p:nvPicPr>
        <p:blipFill>
          <a:blip r:embed="rId8">
            <a:alphaModFix/>
          </a:blip>
          <a:stretch>
            <a:fillRect/>
          </a:stretch>
        </p:blipFill>
        <p:spPr>
          <a:xfrm>
            <a:off x="9649638" y="14599863"/>
            <a:ext cx="10544300" cy="3570000"/>
          </a:xfrm>
          <a:prstGeom prst="rect">
            <a:avLst/>
          </a:prstGeom>
          <a:noFill/>
          <a:ln>
            <a:noFill/>
          </a:ln>
        </p:spPr>
      </p:pic>
      <p:sp>
        <p:nvSpPr>
          <p:cNvPr id="128" name="Google Shape;128;gb8c6666068_0_6"/>
          <p:cNvSpPr txBox="1"/>
          <p:nvPr/>
        </p:nvSpPr>
        <p:spPr>
          <a:xfrm>
            <a:off x="20169200" y="26573400"/>
            <a:ext cx="9178800" cy="210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solidFill>
                  <a:srgbClr val="000099"/>
                </a:solidFill>
              </a:rPr>
              <a:t>Diamond Facts</a:t>
            </a:r>
            <a:endParaRPr>
              <a:solidFill>
                <a:schemeClr val="dk1"/>
              </a:solidFill>
            </a:endParaRPr>
          </a:p>
          <a:p>
            <a:pPr marL="0" lvl="0" indent="0" algn="l" rtl="0">
              <a:lnSpc>
                <a:spcPct val="115000"/>
              </a:lnSpc>
              <a:spcBef>
                <a:spcPts val="0"/>
              </a:spcBef>
              <a:spcAft>
                <a:spcPts val="0"/>
              </a:spcAft>
              <a:buNone/>
            </a:pPr>
            <a:r>
              <a:rPr lang="en-US" sz="3600">
                <a:solidFill>
                  <a:schemeClr val="dk1"/>
                </a:solidFill>
              </a:rPr>
              <a:t>https://www.diamonds.pro/education/</a:t>
            </a:r>
            <a:endParaRPr sz="36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3600">
              <a:solidFill>
                <a:schemeClr val="dk1"/>
              </a:solidFill>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29" name="Google Shape;129;gb8c6666068_0_6"/>
          <p:cNvPicPr preferRelativeResize="0"/>
          <p:nvPr/>
        </p:nvPicPr>
        <p:blipFill>
          <a:blip r:embed="rId9">
            <a:alphaModFix/>
          </a:blip>
          <a:stretch>
            <a:fillRect/>
          </a:stretch>
        </p:blipFill>
        <p:spPr>
          <a:xfrm>
            <a:off x="21480512" y="658810"/>
            <a:ext cx="5648400" cy="2979577"/>
          </a:xfrm>
          <a:prstGeom prst="rect">
            <a:avLst/>
          </a:prstGeom>
          <a:noFill/>
          <a:ln>
            <a:noFill/>
          </a:ln>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386</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Blank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 Bolthouse</dc:creator>
  <cp:lastModifiedBy>Liz Bolthouse</cp:lastModifiedBy>
  <cp:revision>1</cp:revision>
  <dcterms:created xsi:type="dcterms:W3CDTF">2021-01-05T02:02:57Z</dcterms:created>
  <dcterms:modified xsi:type="dcterms:W3CDTF">2021-01-27T20:09:35Z</dcterms:modified>
</cp:coreProperties>
</file>