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kaggle.com/c/nfl-big-data-bowl-2021/data" TargetMode="External"/><Relationship Id="rId4" Type="http://schemas.openxmlformats.org/officeDocument/2006/relationships/image" Target="../media/image3.png"/><Relationship Id="rId11" Type="http://schemas.openxmlformats.org/officeDocument/2006/relationships/image" Target="../media/image2.png"/><Relationship Id="rId10" Type="http://schemas.openxmlformats.org/officeDocument/2006/relationships/image" Target="../media/image6.png"/><Relationship Id="rId9" Type="http://schemas.openxmlformats.org/officeDocument/2006/relationships/image" Target="../media/image4.png"/><Relationship Id="rId5" Type="http://schemas.openxmlformats.org/officeDocument/2006/relationships/image" Target="../media/image8.png"/><Relationship Id="rId6" Type="http://schemas.openxmlformats.org/officeDocument/2006/relationships/image" Target="../media/image5.png"/><Relationship Id="rId7" Type="http://schemas.openxmlformats.org/officeDocument/2006/relationships/image" Target="../media/image1.png"/><Relationship Id="rId8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074775" y="700500"/>
            <a:ext cx="2994600" cy="4352400"/>
          </a:xfrm>
          <a:prstGeom prst="rect">
            <a:avLst/>
          </a:prstGeom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/>
              <a:t>Analysis</a:t>
            </a:r>
            <a:endParaRPr sz="1400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u="sng"/>
              <a:t>All Data:</a:t>
            </a:r>
            <a:endParaRPr sz="1300" u="sng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 u="sng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 u="sng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u="sng"/>
              <a:t>Polynomial Regression:</a:t>
            </a:r>
            <a:endParaRPr sz="1300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 u="sng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u="sng"/>
              <a:t>Narrowing the Data</a:t>
            </a:r>
            <a:endParaRPr sz="1300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- </a:t>
            </a:r>
            <a:r>
              <a:rPr lang="en" sz="1100"/>
              <a:t>After </a:t>
            </a:r>
            <a:r>
              <a:rPr lang="en" sz="1100"/>
              <a:t>unsuccessful</a:t>
            </a:r>
            <a:r>
              <a:rPr lang="en" sz="1100"/>
              <a:t> regression, we tried several filters, including removing yard outliers, looking at only plays with yards from -5 to +10, and plays of specific formations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- Correlation improvements were minor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 u="sng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6144550" y="700625"/>
            <a:ext cx="2930700" cy="4352400"/>
          </a:xfrm>
          <a:prstGeom prst="rect">
            <a:avLst/>
          </a:prstGeom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rgbClr val="FFFFFF"/>
                </a:solidFill>
              </a:rPr>
              <a:t>Conclusion</a:t>
            </a:r>
            <a:endParaRPr sz="1400" u="sng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 u="sng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Passing plays in the NFL may not be predictable. </a:t>
            </a:r>
            <a:endParaRPr sz="11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rgbClr val="FFFFFF"/>
                </a:solidFill>
              </a:rPr>
              <a:t>Hypothesis:</a:t>
            </a:r>
            <a:r>
              <a:rPr lang="en" sz="1100">
                <a:solidFill>
                  <a:srgbClr val="FFFFFF"/>
                </a:solidFill>
              </a:rPr>
              <a:t> Plays cannot be predicted because of the nature of the competitiveness of the NFL. We think that if the success of a play could be predicted, coaches from both teams would use this knowledge and the prediction ability would become meaningless. </a:t>
            </a:r>
            <a:endParaRPr sz="11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 u="sng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 u="sng">
              <a:solidFill>
                <a:srgbClr val="FFFFFF"/>
              </a:solidFill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68650" y="700325"/>
            <a:ext cx="2930700" cy="43524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 u="sng">
                <a:solidFill>
                  <a:srgbClr val="FFFFFF"/>
                </a:solidFill>
              </a:rPr>
              <a:t>Data</a:t>
            </a:r>
            <a:r>
              <a:rPr lang="en">
                <a:solidFill>
                  <a:srgbClr val="FFFFFF"/>
                </a:solidFill>
              </a:rPr>
              <a:t>: </a:t>
            </a:r>
            <a:r>
              <a:rPr lang="en" sz="850">
                <a:solidFill>
                  <a:schemeClr val="dk1"/>
                </a:solidFill>
              </a:rPr>
              <a:t>(</a:t>
            </a:r>
            <a:r>
              <a:rPr lang="en" sz="850" u="sng">
                <a:solidFill>
                  <a:schemeClr val="hlink"/>
                </a:solidFill>
                <a:hlinkClick r:id="rId3"/>
              </a:rPr>
              <a:t>kaggle.com/c/nfl-big-data-bowl-2021/data</a:t>
            </a:r>
            <a:r>
              <a:rPr lang="en" sz="850">
                <a:solidFill>
                  <a:schemeClr val="dk1"/>
                </a:solidFill>
              </a:rPr>
              <a:t>)</a:t>
            </a:r>
            <a:endParaRPr sz="85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dk1"/>
                </a:solidFill>
              </a:rPr>
              <a:t>Original</a:t>
            </a:r>
            <a:r>
              <a:rPr lang="en" sz="1000">
                <a:solidFill>
                  <a:schemeClr val="dk1"/>
                </a:solidFill>
              </a:rPr>
              <a:t>: 19,240 R x 27 C</a:t>
            </a:r>
            <a:endParaRPr sz="100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dk1"/>
                </a:solidFill>
              </a:rPr>
              <a:t>Post-Cleaning</a:t>
            </a:r>
            <a:r>
              <a:rPr lang="en" sz="1000">
                <a:solidFill>
                  <a:schemeClr val="dk1"/>
                </a:solidFill>
              </a:rPr>
              <a:t>: 17,662 R x 25 C</a:t>
            </a:r>
            <a:endParaRPr sz="10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Data was from the 2018 regular season and contained only passing plays</a:t>
            </a:r>
            <a:endParaRPr sz="10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- </a:t>
            </a:r>
            <a:r>
              <a:rPr b="1" lang="en" sz="1000" u="sng">
                <a:solidFill>
                  <a:schemeClr val="dk1"/>
                </a:solidFill>
              </a:rPr>
              <a:t>Predictors</a:t>
            </a:r>
            <a:r>
              <a:rPr lang="en" sz="1000">
                <a:solidFill>
                  <a:schemeClr val="dk1"/>
                </a:solidFill>
              </a:rPr>
              <a:t>: timeLeftInSec, down, yardsToFirstdown, yardsToEndzone, formation, playType, and position quantities for both offense and defense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- </a:t>
            </a:r>
            <a:r>
              <a:rPr b="1" lang="en" sz="1000" u="sng">
                <a:solidFill>
                  <a:schemeClr val="dk1"/>
                </a:solidFill>
              </a:rPr>
              <a:t>Classifier</a:t>
            </a:r>
            <a:r>
              <a:rPr lang="en" sz="1000">
                <a:solidFill>
                  <a:schemeClr val="dk1"/>
                </a:solidFill>
              </a:rPr>
              <a:t>: yardsGained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68650" y="61550"/>
            <a:ext cx="9006600" cy="5694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FFFF"/>
                </a:solidFill>
              </a:rPr>
              <a:t>NFL Passing Plays</a:t>
            </a:r>
            <a:endParaRPr sz="17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Treyten, Haley, Quenton</a:t>
            </a:r>
            <a:endParaRPr sz="11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</a:endParaRPr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4400" y="123625"/>
            <a:ext cx="615800" cy="473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623185" y="123625"/>
            <a:ext cx="344316" cy="473152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3"/>
          <p:cNvPicPr preferRelativeResize="0"/>
          <p:nvPr/>
        </p:nvPicPr>
        <p:blipFill rotWithShape="1">
          <a:blip r:embed="rId6">
            <a:alphaModFix/>
          </a:blip>
          <a:srcRect b="0" l="2695" r="0" t="0"/>
          <a:stretch/>
        </p:blipFill>
        <p:spPr>
          <a:xfrm>
            <a:off x="536738" y="3819375"/>
            <a:ext cx="1994523" cy="1197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381325" y="1254113"/>
            <a:ext cx="2381250" cy="42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50188" y="1715900"/>
            <a:ext cx="1567619" cy="112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381325" y="2086400"/>
            <a:ext cx="2381250" cy="243343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3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635800" y="3523982"/>
            <a:ext cx="1872300" cy="1493744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3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6176912" y="3325025"/>
            <a:ext cx="2865975" cy="1692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