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333"/>
    <a:srgbClr val="433771"/>
    <a:srgbClr val="3E1882"/>
    <a:srgbClr val="42428A"/>
    <a:srgbClr val="461E64"/>
    <a:srgbClr val="000000"/>
    <a:srgbClr val="455069"/>
    <a:srgbClr val="A592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4684B-AAE5-4899-8103-A37261EC04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DB7922-B994-4A05-882D-7D7681150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introduce a web application( and a mobile app) which brings billboard booking to your fingertips. </a:t>
          </a:r>
        </a:p>
      </dgm:t>
    </dgm:pt>
    <dgm:pt modelId="{02380166-2B9E-4CD0-86E1-5BBECB2DA99B}" type="parTrans" cxnId="{5608DD4E-40F9-4F36-AA32-1B9ACB1564FC}">
      <dgm:prSet/>
      <dgm:spPr/>
      <dgm:t>
        <a:bodyPr/>
        <a:lstStyle/>
        <a:p>
          <a:endParaRPr lang="en-US"/>
        </a:p>
      </dgm:t>
    </dgm:pt>
    <dgm:pt modelId="{67E1109E-F364-4CE6-94B2-319781BEA132}" type="sibTrans" cxnId="{5608DD4E-40F9-4F36-AA32-1B9ACB1564FC}">
      <dgm:prSet/>
      <dgm:spPr/>
      <dgm:t>
        <a:bodyPr/>
        <a:lstStyle/>
        <a:p>
          <a:endParaRPr lang="en-US"/>
        </a:p>
      </dgm:t>
    </dgm:pt>
    <dgm:pt modelId="{5DA990E8-2D72-42B4-9F98-88B49A707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provide the best value for your billboard  &amp; digital billboard based on it’s location, reach density.</a:t>
          </a:r>
        </a:p>
      </dgm:t>
    </dgm:pt>
    <dgm:pt modelId="{FD3261B4-7A08-4561-9217-E240814D1E98}" type="parTrans" cxnId="{5FD9CE44-333E-4F89-BA0E-3210F43E4CEF}">
      <dgm:prSet/>
      <dgm:spPr/>
      <dgm:t>
        <a:bodyPr/>
        <a:lstStyle/>
        <a:p>
          <a:endParaRPr lang="en-US"/>
        </a:p>
      </dgm:t>
    </dgm:pt>
    <dgm:pt modelId="{3CAABD83-1911-48D3-B465-2DF61B0600F7}" type="sibTrans" cxnId="{5FD9CE44-333E-4F89-BA0E-3210F43E4CEF}">
      <dgm:prSet/>
      <dgm:spPr/>
      <dgm:t>
        <a:bodyPr/>
        <a:lstStyle/>
        <a:p>
          <a:endParaRPr lang="en-US"/>
        </a:p>
      </dgm:t>
    </dgm:pt>
    <dgm:pt modelId="{E631A103-5A83-47CF-B2EE-11162D168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provide the best target market </a:t>
          </a:r>
          <a:r>
            <a:rPr lang="en-US" dirty="0" err="1"/>
            <a:t>segement</a:t>
          </a:r>
          <a:r>
            <a:rPr lang="en-US" dirty="0"/>
            <a:t>.</a:t>
          </a:r>
        </a:p>
      </dgm:t>
    </dgm:pt>
    <dgm:pt modelId="{BF13864A-5EB1-4307-B87E-EEEAC19A7208}" type="parTrans" cxnId="{15A5F1CB-A20A-41EC-81B3-49D3AFD3B359}">
      <dgm:prSet/>
      <dgm:spPr/>
      <dgm:t>
        <a:bodyPr/>
        <a:lstStyle/>
        <a:p>
          <a:endParaRPr lang="en-US"/>
        </a:p>
      </dgm:t>
    </dgm:pt>
    <dgm:pt modelId="{1152BFC2-7896-441E-AA41-B34B5CBDD3D4}" type="sibTrans" cxnId="{15A5F1CB-A20A-41EC-81B3-49D3AFD3B359}">
      <dgm:prSet/>
      <dgm:spPr/>
      <dgm:t>
        <a:bodyPr/>
        <a:lstStyle/>
        <a:p>
          <a:endParaRPr lang="en-US"/>
        </a:p>
      </dgm:t>
    </dgm:pt>
    <dgm:pt modelId="{08B35498-A301-48F6-AAD7-2C9113FC9D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provide you with the optimized advertising plan &amp; media scheduling.</a:t>
          </a:r>
        </a:p>
      </dgm:t>
    </dgm:pt>
    <dgm:pt modelId="{9A14298E-477A-4F29-AB74-EAEDFF6638FF}" type="parTrans" cxnId="{CA234C09-85F5-4A65-A8AE-F36CFE8B8233}">
      <dgm:prSet/>
      <dgm:spPr/>
      <dgm:t>
        <a:bodyPr/>
        <a:lstStyle/>
        <a:p>
          <a:endParaRPr lang="en-US"/>
        </a:p>
      </dgm:t>
    </dgm:pt>
    <dgm:pt modelId="{D8CCA255-DA3D-4FF4-ADAD-E306A4BC35F3}" type="sibTrans" cxnId="{CA234C09-85F5-4A65-A8AE-F36CFE8B8233}">
      <dgm:prSet/>
      <dgm:spPr/>
      <dgm:t>
        <a:bodyPr/>
        <a:lstStyle/>
        <a:p>
          <a:endParaRPr lang="en-US"/>
        </a:p>
      </dgm:t>
    </dgm:pt>
    <dgm:pt modelId="{177094DF-3B21-4204-B85E-EC72E61F57EE}" type="pres">
      <dgm:prSet presAssocID="{2D24684B-AAE5-4899-8103-A37261EC04D6}" presName="root" presStyleCnt="0">
        <dgm:presLayoutVars>
          <dgm:dir/>
          <dgm:resizeHandles val="exact"/>
        </dgm:presLayoutVars>
      </dgm:prSet>
      <dgm:spPr/>
    </dgm:pt>
    <dgm:pt modelId="{AB2087A3-2306-4BEB-B720-1C196EC3A467}" type="pres">
      <dgm:prSet presAssocID="{48DB7922-B994-4A05-882D-7D76811503F8}" presName="compNode" presStyleCnt="0"/>
      <dgm:spPr/>
    </dgm:pt>
    <dgm:pt modelId="{AF2B482F-463F-46CB-8410-57BED8FA79D0}" type="pres">
      <dgm:prSet presAssocID="{48DB7922-B994-4A05-882D-7D76811503F8}" presName="bgRect" presStyleLbl="bgShp" presStyleIdx="0" presStyleCnt="4"/>
      <dgm:spPr>
        <a:solidFill>
          <a:schemeClr val="accent1">
            <a:lumMod val="50000"/>
          </a:schemeClr>
        </a:solidFill>
      </dgm:spPr>
    </dgm:pt>
    <dgm:pt modelId="{BDB7B2DB-65C2-4C69-AFC6-BDE61FDD6DAC}" type="pres">
      <dgm:prSet presAssocID="{48DB7922-B994-4A05-882D-7D76811503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CD1C1EB-8417-40FE-9092-F528086056FE}" type="pres">
      <dgm:prSet presAssocID="{48DB7922-B994-4A05-882D-7D76811503F8}" presName="spaceRect" presStyleCnt="0"/>
      <dgm:spPr/>
    </dgm:pt>
    <dgm:pt modelId="{78220D3F-FECD-428A-ACCD-D68ECA117859}" type="pres">
      <dgm:prSet presAssocID="{48DB7922-B994-4A05-882D-7D76811503F8}" presName="parTx" presStyleLbl="revTx" presStyleIdx="0" presStyleCnt="4">
        <dgm:presLayoutVars>
          <dgm:chMax val="0"/>
          <dgm:chPref val="0"/>
        </dgm:presLayoutVars>
      </dgm:prSet>
      <dgm:spPr/>
    </dgm:pt>
    <dgm:pt modelId="{F620B14A-B43C-4AE2-BD22-1FE9854BFA45}" type="pres">
      <dgm:prSet presAssocID="{67E1109E-F364-4CE6-94B2-319781BEA132}" presName="sibTrans" presStyleCnt="0"/>
      <dgm:spPr/>
    </dgm:pt>
    <dgm:pt modelId="{84DA561E-2634-46A9-8694-87FA6AAE36ED}" type="pres">
      <dgm:prSet presAssocID="{5DA990E8-2D72-42B4-9F98-88B49A7074D6}" presName="compNode" presStyleCnt="0"/>
      <dgm:spPr/>
    </dgm:pt>
    <dgm:pt modelId="{443A1B1D-BC90-49F9-AB09-F31DA6199CB1}" type="pres">
      <dgm:prSet presAssocID="{5DA990E8-2D72-42B4-9F98-88B49A7074D6}" presName="bgRect" presStyleLbl="bgShp" presStyleIdx="1" presStyleCnt="4"/>
      <dgm:spPr/>
    </dgm:pt>
    <dgm:pt modelId="{ECD78409-6546-4AFA-BC30-BC169504A9CB}" type="pres">
      <dgm:prSet presAssocID="{5DA990E8-2D72-42B4-9F98-88B49A7074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F6C3E9F-353D-402A-9513-74539B902FEA}" type="pres">
      <dgm:prSet presAssocID="{5DA990E8-2D72-42B4-9F98-88B49A7074D6}" presName="spaceRect" presStyleCnt="0"/>
      <dgm:spPr/>
    </dgm:pt>
    <dgm:pt modelId="{494FFB9A-A861-44C9-A6D7-2B6DD34FAFB7}" type="pres">
      <dgm:prSet presAssocID="{5DA990E8-2D72-42B4-9F98-88B49A7074D6}" presName="parTx" presStyleLbl="revTx" presStyleIdx="1" presStyleCnt="4">
        <dgm:presLayoutVars>
          <dgm:chMax val="0"/>
          <dgm:chPref val="0"/>
        </dgm:presLayoutVars>
      </dgm:prSet>
      <dgm:spPr/>
    </dgm:pt>
    <dgm:pt modelId="{145AB0BF-7C83-437E-B131-54C1EADAEC12}" type="pres">
      <dgm:prSet presAssocID="{3CAABD83-1911-48D3-B465-2DF61B0600F7}" presName="sibTrans" presStyleCnt="0"/>
      <dgm:spPr/>
    </dgm:pt>
    <dgm:pt modelId="{F0A3ED14-264C-4F58-AE15-B933BF669A9B}" type="pres">
      <dgm:prSet presAssocID="{E631A103-5A83-47CF-B2EE-11162D168E92}" presName="compNode" presStyleCnt="0"/>
      <dgm:spPr/>
    </dgm:pt>
    <dgm:pt modelId="{A4450126-143D-4A0A-BCE7-1E09FBDA42CC}" type="pres">
      <dgm:prSet presAssocID="{E631A103-5A83-47CF-B2EE-11162D168E92}" presName="bgRect" presStyleLbl="bgShp" presStyleIdx="2" presStyleCnt="4"/>
      <dgm:spPr>
        <a:solidFill>
          <a:srgbClr val="433771"/>
        </a:solidFill>
      </dgm:spPr>
    </dgm:pt>
    <dgm:pt modelId="{F1050C77-401F-4E7B-BD45-50B7E01BCA56}" type="pres">
      <dgm:prSet presAssocID="{E631A103-5A83-47CF-B2EE-11162D168E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9202E39A-111E-4EFC-B1AF-CC6BFF336456}" type="pres">
      <dgm:prSet presAssocID="{E631A103-5A83-47CF-B2EE-11162D168E92}" presName="spaceRect" presStyleCnt="0"/>
      <dgm:spPr/>
    </dgm:pt>
    <dgm:pt modelId="{F35D7CB2-9F9C-4463-B929-63F138E32CED}" type="pres">
      <dgm:prSet presAssocID="{E631A103-5A83-47CF-B2EE-11162D168E92}" presName="parTx" presStyleLbl="revTx" presStyleIdx="2" presStyleCnt="4">
        <dgm:presLayoutVars>
          <dgm:chMax val="0"/>
          <dgm:chPref val="0"/>
        </dgm:presLayoutVars>
      </dgm:prSet>
      <dgm:spPr/>
    </dgm:pt>
    <dgm:pt modelId="{CFA6A379-E70F-49CF-96D8-73F6BD368A9F}" type="pres">
      <dgm:prSet presAssocID="{1152BFC2-7896-441E-AA41-B34B5CBDD3D4}" presName="sibTrans" presStyleCnt="0"/>
      <dgm:spPr/>
    </dgm:pt>
    <dgm:pt modelId="{93B931CE-E325-4D42-B369-7298EAAAD323}" type="pres">
      <dgm:prSet presAssocID="{08B35498-A301-48F6-AAD7-2C9113FC9D3A}" presName="compNode" presStyleCnt="0"/>
      <dgm:spPr/>
    </dgm:pt>
    <dgm:pt modelId="{88C13F8F-A76A-405F-8B87-E1835FA407C5}" type="pres">
      <dgm:prSet presAssocID="{08B35498-A301-48F6-AAD7-2C9113FC9D3A}" presName="bgRect" presStyleLbl="bgShp" presStyleIdx="3" presStyleCnt="4"/>
      <dgm:spPr>
        <a:solidFill>
          <a:schemeClr val="tx2"/>
        </a:solidFill>
      </dgm:spPr>
    </dgm:pt>
    <dgm:pt modelId="{C2CD0FF7-D000-4E90-85BD-CDEAB192807A}" type="pres">
      <dgm:prSet presAssocID="{08B35498-A301-48F6-AAD7-2C9113FC9D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54E14AE-3240-4446-B1F1-B5B05FCB919D}" type="pres">
      <dgm:prSet presAssocID="{08B35498-A301-48F6-AAD7-2C9113FC9D3A}" presName="spaceRect" presStyleCnt="0"/>
      <dgm:spPr/>
    </dgm:pt>
    <dgm:pt modelId="{FE0540A9-7C3C-4786-B943-5F9CCB5EF37D}" type="pres">
      <dgm:prSet presAssocID="{08B35498-A301-48F6-AAD7-2C9113FC9D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DCE105-4753-4BCA-B4AB-0386C0238E5E}" type="presOf" srcId="{08B35498-A301-48F6-AAD7-2C9113FC9D3A}" destId="{FE0540A9-7C3C-4786-B943-5F9CCB5EF37D}" srcOrd="0" destOrd="0" presId="urn:microsoft.com/office/officeart/2018/2/layout/IconVerticalSolidList"/>
    <dgm:cxn modelId="{CA234C09-85F5-4A65-A8AE-F36CFE8B8233}" srcId="{2D24684B-AAE5-4899-8103-A37261EC04D6}" destId="{08B35498-A301-48F6-AAD7-2C9113FC9D3A}" srcOrd="3" destOrd="0" parTransId="{9A14298E-477A-4F29-AB74-EAEDFF6638FF}" sibTransId="{D8CCA255-DA3D-4FF4-ADAD-E306A4BC35F3}"/>
    <dgm:cxn modelId="{7E539728-EF64-4F55-B066-2301E0A6D02C}" type="presOf" srcId="{48DB7922-B994-4A05-882D-7D76811503F8}" destId="{78220D3F-FECD-428A-ACCD-D68ECA117859}" srcOrd="0" destOrd="0" presId="urn:microsoft.com/office/officeart/2018/2/layout/IconVerticalSolidList"/>
    <dgm:cxn modelId="{5FD9CE44-333E-4F89-BA0E-3210F43E4CEF}" srcId="{2D24684B-AAE5-4899-8103-A37261EC04D6}" destId="{5DA990E8-2D72-42B4-9F98-88B49A7074D6}" srcOrd="1" destOrd="0" parTransId="{FD3261B4-7A08-4561-9217-E240814D1E98}" sibTransId="{3CAABD83-1911-48D3-B465-2DF61B0600F7}"/>
    <dgm:cxn modelId="{5608DD4E-40F9-4F36-AA32-1B9ACB1564FC}" srcId="{2D24684B-AAE5-4899-8103-A37261EC04D6}" destId="{48DB7922-B994-4A05-882D-7D76811503F8}" srcOrd="0" destOrd="0" parTransId="{02380166-2B9E-4CD0-86E1-5BBECB2DA99B}" sibTransId="{67E1109E-F364-4CE6-94B2-319781BEA132}"/>
    <dgm:cxn modelId="{53F51959-DAEE-4C28-A917-9A11DB1DD08D}" type="presOf" srcId="{5DA990E8-2D72-42B4-9F98-88B49A7074D6}" destId="{494FFB9A-A861-44C9-A6D7-2B6DD34FAFB7}" srcOrd="0" destOrd="0" presId="urn:microsoft.com/office/officeart/2018/2/layout/IconVerticalSolidList"/>
    <dgm:cxn modelId="{56873399-2536-4344-8BE6-06C5ED25D35F}" type="presOf" srcId="{2D24684B-AAE5-4899-8103-A37261EC04D6}" destId="{177094DF-3B21-4204-B85E-EC72E61F57EE}" srcOrd="0" destOrd="0" presId="urn:microsoft.com/office/officeart/2018/2/layout/IconVerticalSolidList"/>
    <dgm:cxn modelId="{BDE66DB6-60D6-47FD-A570-54F6E6B00350}" type="presOf" srcId="{E631A103-5A83-47CF-B2EE-11162D168E92}" destId="{F35D7CB2-9F9C-4463-B929-63F138E32CED}" srcOrd="0" destOrd="0" presId="urn:microsoft.com/office/officeart/2018/2/layout/IconVerticalSolidList"/>
    <dgm:cxn modelId="{15A5F1CB-A20A-41EC-81B3-49D3AFD3B359}" srcId="{2D24684B-AAE5-4899-8103-A37261EC04D6}" destId="{E631A103-5A83-47CF-B2EE-11162D168E92}" srcOrd="2" destOrd="0" parTransId="{BF13864A-5EB1-4307-B87E-EEEAC19A7208}" sibTransId="{1152BFC2-7896-441E-AA41-B34B5CBDD3D4}"/>
    <dgm:cxn modelId="{C1A9B873-8B14-4461-844C-0832047CAFA5}" type="presParOf" srcId="{177094DF-3B21-4204-B85E-EC72E61F57EE}" destId="{AB2087A3-2306-4BEB-B720-1C196EC3A467}" srcOrd="0" destOrd="0" presId="urn:microsoft.com/office/officeart/2018/2/layout/IconVerticalSolidList"/>
    <dgm:cxn modelId="{9611E6CF-D39E-4E5A-8258-5611EF7F1D73}" type="presParOf" srcId="{AB2087A3-2306-4BEB-B720-1C196EC3A467}" destId="{AF2B482F-463F-46CB-8410-57BED8FA79D0}" srcOrd="0" destOrd="0" presId="urn:microsoft.com/office/officeart/2018/2/layout/IconVerticalSolidList"/>
    <dgm:cxn modelId="{907BE18E-0542-43A2-AF8D-A6D20182171F}" type="presParOf" srcId="{AB2087A3-2306-4BEB-B720-1C196EC3A467}" destId="{BDB7B2DB-65C2-4C69-AFC6-BDE61FDD6DAC}" srcOrd="1" destOrd="0" presId="urn:microsoft.com/office/officeart/2018/2/layout/IconVerticalSolidList"/>
    <dgm:cxn modelId="{C5FDEC0E-F604-44B5-8B15-72A7DE60750D}" type="presParOf" srcId="{AB2087A3-2306-4BEB-B720-1C196EC3A467}" destId="{3CD1C1EB-8417-40FE-9092-F528086056FE}" srcOrd="2" destOrd="0" presId="urn:microsoft.com/office/officeart/2018/2/layout/IconVerticalSolidList"/>
    <dgm:cxn modelId="{3856A5A7-DD89-499A-BB81-D339B21B2F0E}" type="presParOf" srcId="{AB2087A3-2306-4BEB-B720-1C196EC3A467}" destId="{78220D3F-FECD-428A-ACCD-D68ECA117859}" srcOrd="3" destOrd="0" presId="urn:microsoft.com/office/officeart/2018/2/layout/IconVerticalSolidList"/>
    <dgm:cxn modelId="{9DFEAA40-19EA-4F6A-B420-CDFD737AFA3E}" type="presParOf" srcId="{177094DF-3B21-4204-B85E-EC72E61F57EE}" destId="{F620B14A-B43C-4AE2-BD22-1FE9854BFA45}" srcOrd="1" destOrd="0" presId="urn:microsoft.com/office/officeart/2018/2/layout/IconVerticalSolidList"/>
    <dgm:cxn modelId="{8F1B413C-4B6E-4684-A0B2-0C1EC7E9668B}" type="presParOf" srcId="{177094DF-3B21-4204-B85E-EC72E61F57EE}" destId="{84DA561E-2634-46A9-8694-87FA6AAE36ED}" srcOrd="2" destOrd="0" presId="urn:microsoft.com/office/officeart/2018/2/layout/IconVerticalSolidList"/>
    <dgm:cxn modelId="{AFF6728F-73EB-44EF-967F-7AE3AA1173E8}" type="presParOf" srcId="{84DA561E-2634-46A9-8694-87FA6AAE36ED}" destId="{443A1B1D-BC90-49F9-AB09-F31DA6199CB1}" srcOrd="0" destOrd="0" presId="urn:microsoft.com/office/officeart/2018/2/layout/IconVerticalSolidList"/>
    <dgm:cxn modelId="{B0D5AAAB-A85A-44F5-8D1C-1D4FEE906B2F}" type="presParOf" srcId="{84DA561E-2634-46A9-8694-87FA6AAE36ED}" destId="{ECD78409-6546-4AFA-BC30-BC169504A9CB}" srcOrd="1" destOrd="0" presId="urn:microsoft.com/office/officeart/2018/2/layout/IconVerticalSolidList"/>
    <dgm:cxn modelId="{971BF91A-3B60-4D36-A607-2F99ED8EA08D}" type="presParOf" srcId="{84DA561E-2634-46A9-8694-87FA6AAE36ED}" destId="{2F6C3E9F-353D-402A-9513-74539B902FEA}" srcOrd="2" destOrd="0" presId="urn:microsoft.com/office/officeart/2018/2/layout/IconVerticalSolidList"/>
    <dgm:cxn modelId="{03EAC50E-A98E-4BFA-A6E7-8DC764F21D56}" type="presParOf" srcId="{84DA561E-2634-46A9-8694-87FA6AAE36ED}" destId="{494FFB9A-A861-44C9-A6D7-2B6DD34FAFB7}" srcOrd="3" destOrd="0" presId="urn:microsoft.com/office/officeart/2018/2/layout/IconVerticalSolidList"/>
    <dgm:cxn modelId="{CE26EC6D-3288-4909-8238-C9E6CB207342}" type="presParOf" srcId="{177094DF-3B21-4204-B85E-EC72E61F57EE}" destId="{145AB0BF-7C83-437E-B131-54C1EADAEC12}" srcOrd="3" destOrd="0" presId="urn:microsoft.com/office/officeart/2018/2/layout/IconVerticalSolidList"/>
    <dgm:cxn modelId="{D3D2EE5D-AFBC-4A28-AAEE-1972F2DDA1E0}" type="presParOf" srcId="{177094DF-3B21-4204-B85E-EC72E61F57EE}" destId="{F0A3ED14-264C-4F58-AE15-B933BF669A9B}" srcOrd="4" destOrd="0" presId="urn:microsoft.com/office/officeart/2018/2/layout/IconVerticalSolidList"/>
    <dgm:cxn modelId="{A6F75EB8-16A3-4839-8DEA-502494CC02E3}" type="presParOf" srcId="{F0A3ED14-264C-4F58-AE15-B933BF669A9B}" destId="{A4450126-143D-4A0A-BCE7-1E09FBDA42CC}" srcOrd="0" destOrd="0" presId="urn:microsoft.com/office/officeart/2018/2/layout/IconVerticalSolidList"/>
    <dgm:cxn modelId="{D74339BD-A9DA-427A-A20F-F66E73D52C46}" type="presParOf" srcId="{F0A3ED14-264C-4F58-AE15-B933BF669A9B}" destId="{F1050C77-401F-4E7B-BD45-50B7E01BCA56}" srcOrd="1" destOrd="0" presId="urn:microsoft.com/office/officeart/2018/2/layout/IconVerticalSolidList"/>
    <dgm:cxn modelId="{87F09C0E-F07A-4579-90E7-3B050EB1026E}" type="presParOf" srcId="{F0A3ED14-264C-4F58-AE15-B933BF669A9B}" destId="{9202E39A-111E-4EFC-B1AF-CC6BFF336456}" srcOrd="2" destOrd="0" presId="urn:microsoft.com/office/officeart/2018/2/layout/IconVerticalSolidList"/>
    <dgm:cxn modelId="{8AF8FA42-2A36-462C-B52E-D9C556C23340}" type="presParOf" srcId="{F0A3ED14-264C-4F58-AE15-B933BF669A9B}" destId="{F35D7CB2-9F9C-4463-B929-63F138E32CED}" srcOrd="3" destOrd="0" presId="urn:microsoft.com/office/officeart/2018/2/layout/IconVerticalSolidList"/>
    <dgm:cxn modelId="{EE22C82F-0952-406D-AD1C-F3A80F8D06F6}" type="presParOf" srcId="{177094DF-3B21-4204-B85E-EC72E61F57EE}" destId="{CFA6A379-E70F-49CF-96D8-73F6BD368A9F}" srcOrd="5" destOrd="0" presId="urn:microsoft.com/office/officeart/2018/2/layout/IconVerticalSolidList"/>
    <dgm:cxn modelId="{69C72C1A-D2A7-43B9-BDC8-AA81D649A445}" type="presParOf" srcId="{177094DF-3B21-4204-B85E-EC72E61F57EE}" destId="{93B931CE-E325-4D42-B369-7298EAAAD323}" srcOrd="6" destOrd="0" presId="urn:microsoft.com/office/officeart/2018/2/layout/IconVerticalSolidList"/>
    <dgm:cxn modelId="{945D55CB-2BD9-4BCC-A4ED-C67E8578D4C6}" type="presParOf" srcId="{93B931CE-E325-4D42-B369-7298EAAAD323}" destId="{88C13F8F-A76A-405F-8B87-E1835FA407C5}" srcOrd="0" destOrd="0" presId="urn:microsoft.com/office/officeart/2018/2/layout/IconVerticalSolidList"/>
    <dgm:cxn modelId="{2D181E5E-B6B9-4E33-A787-5A0EDB72EBF4}" type="presParOf" srcId="{93B931CE-E325-4D42-B369-7298EAAAD323}" destId="{C2CD0FF7-D000-4E90-85BD-CDEAB192807A}" srcOrd="1" destOrd="0" presId="urn:microsoft.com/office/officeart/2018/2/layout/IconVerticalSolidList"/>
    <dgm:cxn modelId="{768C014C-B56C-4FCD-BD41-942882919490}" type="presParOf" srcId="{93B931CE-E325-4D42-B369-7298EAAAD323}" destId="{054E14AE-3240-4446-B1F1-B5B05FCB919D}" srcOrd="2" destOrd="0" presId="urn:microsoft.com/office/officeart/2018/2/layout/IconVerticalSolidList"/>
    <dgm:cxn modelId="{8A60D97E-8E5A-403C-9F48-FB5D94248190}" type="presParOf" srcId="{93B931CE-E325-4D42-B369-7298EAAAD323}" destId="{FE0540A9-7C3C-4786-B943-5F9CCB5EF3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6BE124-DADA-4344-A9EE-8BDDA6BD2C9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FDB968-EE3B-4CF1-AAD5-C1BBE34F76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Customers</a:t>
          </a:r>
        </a:p>
      </dgm:t>
    </dgm:pt>
    <dgm:pt modelId="{F2E4575A-4AF8-4FE3-BCC4-A3170CF97BD4}" type="parTrans" cxnId="{EBF6CDD3-800B-40BC-A415-44E06A97A032}">
      <dgm:prSet/>
      <dgm:spPr/>
      <dgm:t>
        <a:bodyPr/>
        <a:lstStyle/>
        <a:p>
          <a:endParaRPr lang="en-US"/>
        </a:p>
      </dgm:t>
    </dgm:pt>
    <dgm:pt modelId="{C53073FB-01F4-4779-9026-C39FC7EDC857}" type="sibTrans" cxnId="{EBF6CDD3-800B-40BC-A415-44E06A97A032}">
      <dgm:prSet/>
      <dgm:spPr/>
      <dgm:t>
        <a:bodyPr/>
        <a:lstStyle/>
        <a:p>
          <a:endParaRPr lang="en-US"/>
        </a:p>
      </dgm:t>
    </dgm:pt>
    <dgm:pt modelId="{D37E754A-F586-42ED-A467-C192C728995C}">
      <dgm:prSet phldrT="[Text]" custT="1"/>
      <dgm:spPr/>
      <dgm:t>
        <a:bodyPr/>
        <a:lstStyle/>
        <a:p>
          <a:r>
            <a:rPr lang="en-US" sz="1600" b="1"/>
            <a:t>Board owners</a:t>
          </a:r>
          <a:endParaRPr lang="en-US" sz="1600" b="1" dirty="0"/>
        </a:p>
      </dgm:t>
    </dgm:pt>
    <dgm:pt modelId="{DB46CE25-CB96-4A1C-8954-13AF35FD9432}" type="parTrans" cxnId="{A36BA44A-A767-47D4-83DA-E0CC409E5190}">
      <dgm:prSet/>
      <dgm:spPr/>
      <dgm:t>
        <a:bodyPr/>
        <a:lstStyle/>
        <a:p>
          <a:endParaRPr lang="en-US"/>
        </a:p>
      </dgm:t>
    </dgm:pt>
    <dgm:pt modelId="{EE219ADB-39A9-42CE-A842-B0FACFB06158}" type="sibTrans" cxnId="{A36BA44A-A767-47D4-83DA-E0CC409E5190}">
      <dgm:prSet/>
      <dgm:spPr/>
      <dgm:t>
        <a:bodyPr/>
        <a:lstStyle/>
        <a:p>
          <a:endParaRPr lang="en-US"/>
        </a:p>
      </dgm:t>
    </dgm:pt>
    <dgm:pt modelId="{9C1E32D4-6404-448E-B556-B61E329AB97C}">
      <dgm:prSet phldrT="[Text]" custT="1"/>
      <dgm:spPr/>
      <dgm:t>
        <a:bodyPr/>
        <a:lstStyle/>
        <a:p>
          <a:r>
            <a:rPr lang="en-US" sz="1600" b="1"/>
            <a:t>Board Customers</a:t>
          </a:r>
          <a:endParaRPr lang="en-US" sz="1600" b="1" dirty="0"/>
        </a:p>
      </dgm:t>
    </dgm:pt>
    <dgm:pt modelId="{D0C17F29-5878-4BB9-B545-C210D1B22B95}" type="parTrans" cxnId="{B32890A6-30BB-4C9B-A111-43C444A002AE}">
      <dgm:prSet/>
      <dgm:spPr/>
      <dgm:t>
        <a:bodyPr/>
        <a:lstStyle/>
        <a:p>
          <a:endParaRPr lang="en-US"/>
        </a:p>
      </dgm:t>
    </dgm:pt>
    <dgm:pt modelId="{AE18D366-3C5F-46B1-BB52-8A6A548AF762}" type="sibTrans" cxnId="{B32890A6-30BB-4C9B-A111-43C444A002AE}">
      <dgm:prSet/>
      <dgm:spPr/>
      <dgm:t>
        <a:bodyPr/>
        <a:lstStyle/>
        <a:p>
          <a:endParaRPr lang="en-US"/>
        </a:p>
      </dgm:t>
    </dgm:pt>
    <dgm:pt modelId="{6523FB0C-8E4E-4A41-ABFC-E3932F9A38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Segmentation (physiographical)</a:t>
          </a:r>
        </a:p>
      </dgm:t>
    </dgm:pt>
    <dgm:pt modelId="{01B0E250-FA0F-41C8-BBE5-465099CBD426}" type="parTrans" cxnId="{3C8623A6-C5BE-4BE1-A05C-35E9F7527EB5}">
      <dgm:prSet/>
      <dgm:spPr/>
      <dgm:t>
        <a:bodyPr/>
        <a:lstStyle/>
        <a:p>
          <a:endParaRPr lang="en-US"/>
        </a:p>
      </dgm:t>
    </dgm:pt>
    <dgm:pt modelId="{F6FA08B1-0ABF-4B3D-8B6B-C8E4B224BA3D}" type="sibTrans" cxnId="{3C8623A6-C5BE-4BE1-A05C-35E9F7527EB5}">
      <dgm:prSet/>
      <dgm:spPr/>
      <dgm:t>
        <a:bodyPr/>
        <a:lstStyle/>
        <a:p>
          <a:endParaRPr lang="en-US"/>
        </a:p>
      </dgm:t>
    </dgm:pt>
    <dgm:pt modelId="{26C51E73-E65D-4C34-BE71-9A5B9FDFE204}">
      <dgm:prSet phldrT="[Text]" custT="1"/>
      <dgm:spPr/>
      <dgm:t>
        <a:bodyPr/>
        <a:lstStyle/>
        <a:p>
          <a:r>
            <a:rPr lang="en-US" sz="1600" b="1"/>
            <a:t>Normal billboard Customers</a:t>
          </a:r>
          <a:endParaRPr lang="en-US" sz="1600" b="1" dirty="0"/>
        </a:p>
      </dgm:t>
    </dgm:pt>
    <dgm:pt modelId="{F1A73E28-14B9-4529-8712-77336DEE6220}" type="parTrans" cxnId="{FB31FF53-0943-46B2-827C-A74D916CEC53}">
      <dgm:prSet/>
      <dgm:spPr/>
      <dgm:t>
        <a:bodyPr/>
        <a:lstStyle/>
        <a:p>
          <a:endParaRPr lang="en-US"/>
        </a:p>
      </dgm:t>
    </dgm:pt>
    <dgm:pt modelId="{7E7F6D48-2333-4086-8C77-938576B5040B}" type="sibTrans" cxnId="{FB31FF53-0943-46B2-827C-A74D916CEC53}">
      <dgm:prSet/>
      <dgm:spPr/>
      <dgm:t>
        <a:bodyPr/>
        <a:lstStyle/>
        <a:p>
          <a:endParaRPr lang="en-US"/>
        </a:p>
      </dgm:t>
    </dgm:pt>
    <dgm:pt modelId="{380F0340-B5C1-4A50-B931-4269ADB77218}">
      <dgm:prSet phldrT="[Text]" custT="1"/>
      <dgm:spPr/>
      <dgm:t>
        <a:bodyPr/>
        <a:lstStyle/>
        <a:p>
          <a:r>
            <a:rPr lang="en-US" sz="1600" b="1"/>
            <a:t>Digital billboard Customers</a:t>
          </a:r>
          <a:endParaRPr lang="en-US" sz="1600" b="1" dirty="0"/>
        </a:p>
      </dgm:t>
    </dgm:pt>
    <dgm:pt modelId="{00BDF6AF-B3F7-4184-A64D-52C67A490AC4}" type="parTrans" cxnId="{1B1DB884-53E2-4B07-A7EF-C448CFAE2F34}">
      <dgm:prSet/>
      <dgm:spPr/>
      <dgm:t>
        <a:bodyPr/>
        <a:lstStyle/>
        <a:p>
          <a:endParaRPr lang="en-US"/>
        </a:p>
      </dgm:t>
    </dgm:pt>
    <dgm:pt modelId="{DD940047-792E-4391-95D2-8E4B5846CFF6}" type="sibTrans" cxnId="{1B1DB884-53E2-4B07-A7EF-C448CFAE2F34}">
      <dgm:prSet/>
      <dgm:spPr/>
      <dgm:t>
        <a:bodyPr/>
        <a:lstStyle/>
        <a:p>
          <a:endParaRPr lang="en-US"/>
        </a:p>
      </dgm:t>
    </dgm:pt>
    <dgm:pt modelId="{F38C5F2F-D4E5-4977-8AF0-57E148ECD47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Market needs of board owners</a:t>
          </a:r>
        </a:p>
      </dgm:t>
    </dgm:pt>
    <dgm:pt modelId="{D81CFAB0-311C-424E-B869-BF870A605820}" type="parTrans" cxnId="{F02C7B6D-AA73-41EF-9541-962AD0218296}">
      <dgm:prSet/>
      <dgm:spPr/>
      <dgm:t>
        <a:bodyPr/>
        <a:lstStyle/>
        <a:p>
          <a:endParaRPr lang="en-US"/>
        </a:p>
      </dgm:t>
    </dgm:pt>
    <dgm:pt modelId="{C2E0EE80-7176-47CF-A94C-A3DED5C6BD92}" type="sibTrans" cxnId="{F02C7B6D-AA73-41EF-9541-962AD0218296}">
      <dgm:prSet/>
      <dgm:spPr/>
      <dgm:t>
        <a:bodyPr/>
        <a:lstStyle/>
        <a:p>
          <a:endParaRPr lang="en-US"/>
        </a:p>
      </dgm:t>
    </dgm:pt>
    <dgm:pt modelId="{6E63B760-F71F-4005-AFC4-A3B59B7E6683}">
      <dgm:prSet phldrT="[Text]" custT="1"/>
      <dgm:spPr/>
      <dgm:t>
        <a:bodyPr/>
        <a:lstStyle/>
        <a:p>
          <a:r>
            <a:rPr lang="en-US" sz="1600" b="1"/>
            <a:t>To identify new opportunities</a:t>
          </a:r>
          <a:endParaRPr lang="en-US" sz="1600" b="1" dirty="0"/>
        </a:p>
      </dgm:t>
    </dgm:pt>
    <dgm:pt modelId="{7651D2E6-9849-4C42-9B0F-C50F0A57A8A0}" type="parTrans" cxnId="{9CAB7F62-A0ED-44DB-9AAD-5A2567D5AA21}">
      <dgm:prSet/>
      <dgm:spPr/>
      <dgm:t>
        <a:bodyPr/>
        <a:lstStyle/>
        <a:p>
          <a:endParaRPr lang="en-US"/>
        </a:p>
      </dgm:t>
    </dgm:pt>
    <dgm:pt modelId="{B73BA5B2-64D2-4C01-A751-3CA4BCDD7096}" type="sibTrans" cxnId="{9CAB7F62-A0ED-44DB-9AAD-5A2567D5AA21}">
      <dgm:prSet/>
      <dgm:spPr/>
      <dgm:t>
        <a:bodyPr/>
        <a:lstStyle/>
        <a:p>
          <a:endParaRPr lang="en-US"/>
        </a:p>
      </dgm:t>
    </dgm:pt>
    <dgm:pt modelId="{B918FFD9-84C2-4A25-B86B-07AB6365C8EB}">
      <dgm:prSet phldrT="[Text]" custT="1"/>
      <dgm:spPr/>
      <dgm:t>
        <a:bodyPr/>
        <a:lstStyle/>
        <a:p>
          <a:r>
            <a:rPr lang="en-US" sz="1600" b="1"/>
            <a:t>To identify the demand and the value of the board</a:t>
          </a:r>
          <a:endParaRPr lang="en-US" sz="1600" b="1" dirty="0"/>
        </a:p>
      </dgm:t>
    </dgm:pt>
    <dgm:pt modelId="{01836E35-B002-4818-B348-98C706EE9619}" type="sibTrans" cxnId="{1ADD1E29-10D1-4751-977F-6793E9989DE2}">
      <dgm:prSet/>
      <dgm:spPr/>
      <dgm:t>
        <a:bodyPr/>
        <a:lstStyle/>
        <a:p>
          <a:endParaRPr lang="en-US"/>
        </a:p>
      </dgm:t>
    </dgm:pt>
    <dgm:pt modelId="{0723E681-615C-49B6-9FF2-9E420DE7468A}" type="parTrans" cxnId="{1ADD1E29-10D1-4751-977F-6793E9989DE2}">
      <dgm:prSet/>
      <dgm:spPr/>
      <dgm:t>
        <a:bodyPr/>
        <a:lstStyle/>
        <a:p>
          <a:endParaRPr lang="en-US"/>
        </a:p>
      </dgm:t>
    </dgm:pt>
    <dgm:pt modelId="{1A7BB447-E37A-41CF-B380-1B25CD9586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Market needs of board customer</a:t>
          </a:r>
        </a:p>
      </dgm:t>
    </dgm:pt>
    <dgm:pt modelId="{799E8D0C-DF62-4D12-A1C9-E93F0541DC83}" type="parTrans" cxnId="{0BDBD7DD-88E2-42A0-BB51-83ACF3EEFB81}">
      <dgm:prSet/>
      <dgm:spPr/>
      <dgm:t>
        <a:bodyPr/>
        <a:lstStyle/>
        <a:p>
          <a:endParaRPr lang="en-US"/>
        </a:p>
      </dgm:t>
    </dgm:pt>
    <dgm:pt modelId="{A3DFA03D-BBA3-45B8-8651-45372EE7B27F}" type="sibTrans" cxnId="{0BDBD7DD-88E2-42A0-BB51-83ACF3EEFB81}">
      <dgm:prSet/>
      <dgm:spPr/>
      <dgm:t>
        <a:bodyPr/>
        <a:lstStyle/>
        <a:p>
          <a:endParaRPr lang="en-US"/>
        </a:p>
      </dgm:t>
    </dgm:pt>
    <dgm:pt modelId="{D2AD53C7-263E-4916-8E61-9A8526693DC0}">
      <dgm:prSet phldrT="[Text]" custT="1"/>
      <dgm:spPr/>
      <dgm:t>
        <a:bodyPr/>
        <a:lstStyle/>
        <a:p>
          <a:r>
            <a:rPr lang="en-US" sz="1600" b="1"/>
            <a:t>To find a suitable option for the budget at hand</a:t>
          </a:r>
          <a:endParaRPr lang="en-US" sz="1600" b="1" dirty="0"/>
        </a:p>
      </dgm:t>
    </dgm:pt>
    <dgm:pt modelId="{B82A622A-7966-41AA-80E3-AB0EB0D4D763}" type="parTrans" cxnId="{67F613B3-EC98-447E-9649-931BE3C4EFF5}">
      <dgm:prSet/>
      <dgm:spPr/>
      <dgm:t>
        <a:bodyPr/>
        <a:lstStyle/>
        <a:p>
          <a:endParaRPr lang="en-US"/>
        </a:p>
      </dgm:t>
    </dgm:pt>
    <dgm:pt modelId="{3027C132-D3C3-49A0-BD1D-18D48DF9E138}" type="sibTrans" cxnId="{67F613B3-EC98-447E-9649-931BE3C4EFF5}">
      <dgm:prSet/>
      <dgm:spPr/>
      <dgm:t>
        <a:bodyPr/>
        <a:lstStyle/>
        <a:p>
          <a:endParaRPr lang="en-US"/>
        </a:p>
      </dgm:t>
    </dgm:pt>
    <dgm:pt modelId="{A7A47EE0-BE81-4969-80ED-BBCC7727A2F3}">
      <dgm:prSet phldrT="[Text]" custT="1"/>
      <dgm:spPr/>
      <dgm:t>
        <a:bodyPr/>
        <a:lstStyle/>
        <a:p>
          <a:r>
            <a:rPr lang="en-US" sz="1600" b="1"/>
            <a:t>To handle payments easily</a:t>
          </a:r>
          <a:endParaRPr lang="en-US" sz="1600" b="1" dirty="0"/>
        </a:p>
      </dgm:t>
    </dgm:pt>
    <dgm:pt modelId="{87EE482B-762C-4016-9F34-66605B1F609F}" type="parTrans" cxnId="{38E16A64-22B6-477B-9F92-00446E60D54B}">
      <dgm:prSet/>
      <dgm:spPr/>
      <dgm:t>
        <a:bodyPr/>
        <a:lstStyle/>
        <a:p>
          <a:endParaRPr lang="en-US"/>
        </a:p>
      </dgm:t>
    </dgm:pt>
    <dgm:pt modelId="{4AD77030-F954-4B89-A851-009CA09116CA}" type="sibTrans" cxnId="{38E16A64-22B6-477B-9F92-00446E60D54B}">
      <dgm:prSet/>
      <dgm:spPr/>
      <dgm:t>
        <a:bodyPr/>
        <a:lstStyle/>
        <a:p>
          <a:endParaRPr lang="en-US"/>
        </a:p>
      </dgm:t>
    </dgm:pt>
    <dgm:pt modelId="{9990933B-7F0F-4DDD-A4E6-1938D6F43743}">
      <dgm:prSet phldrT="[Text]" custT="1"/>
      <dgm:spPr/>
      <dgm:t>
        <a:bodyPr/>
        <a:lstStyle/>
        <a:p>
          <a:r>
            <a:rPr lang="en-US" sz="1600" b="1"/>
            <a:t>To grasp the target audience</a:t>
          </a:r>
          <a:endParaRPr lang="en-US" sz="1600" b="1" dirty="0"/>
        </a:p>
      </dgm:t>
    </dgm:pt>
    <dgm:pt modelId="{899C1043-6D45-44CA-BBDC-F2684913F7D7}" type="parTrans" cxnId="{B25D001A-AEDB-457E-AB9D-90B7EBC6A781}">
      <dgm:prSet/>
      <dgm:spPr/>
      <dgm:t>
        <a:bodyPr/>
        <a:lstStyle/>
        <a:p>
          <a:endParaRPr lang="en-US"/>
        </a:p>
      </dgm:t>
    </dgm:pt>
    <dgm:pt modelId="{F80BA55B-E775-4E19-A5A3-ABA145F41277}" type="sibTrans" cxnId="{B25D001A-AEDB-457E-AB9D-90B7EBC6A781}">
      <dgm:prSet/>
      <dgm:spPr/>
      <dgm:t>
        <a:bodyPr/>
        <a:lstStyle/>
        <a:p>
          <a:endParaRPr lang="en-US"/>
        </a:p>
      </dgm:t>
    </dgm:pt>
    <dgm:pt modelId="{28FFB7D0-A4E6-4830-A7CD-159FFECF86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 market</a:t>
          </a:r>
        </a:p>
      </dgm:t>
    </dgm:pt>
    <dgm:pt modelId="{A09F507C-1539-4785-93DE-16AC54589B90}" type="parTrans" cxnId="{AD454A0D-1EAB-4BBE-B914-3AC6FC29B655}">
      <dgm:prSet/>
      <dgm:spPr/>
      <dgm:t>
        <a:bodyPr/>
        <a:lstStyle/>
        <a:p>
          <a:endParaRPr lang="en-US"/>
        </a:p>
      </dgm:t>
    </dgm:pt>
    <dgm:pt modelId="{D9BE5C03-C0F8-410E-8C79-1F10487C0AAD}" type="sibTrans" cxnId="{AD454A0D-1EAB-4BBE-B914-3AC6FC29B655}">
      <dgm:prSet/>
      <dgm:spPr/>
      <dgm:t>
        <a:bodyPr/>
        <a:lstStyle/>
        <a:p>
          <a:endParaRPr lang="en-US"/>
        </a:p>
      </dgm:t>
    </dgm:pt>
    <dgm:pt modelId="{2D1C219F-A2EC-401A-89B5-D8B45240D2F4}">
      <dgm:prSet phldrT="[Text]" custT="1"/>
      <dgm:spPr/>
      <dgm:t>
        <a:bodyPr/>
        <a:lstStyle/>
        <a:p>
          <a:r>
            <a:rPr lang="en-US" sz="1600" b="1"/>
            <a:t>People get persuaded to implement billboards in their unused lands and spaces</a:t>
          </a:r>
          <a:endParaRPr lang="en-US" sz="1600" b="1" dirty="0"/>
        </a:p>
      </dgm:t>
    </dgm:pt>
    <dgm:pt modelId="{507D79B7-C26A-4ABB-91F6-35CBCE929374}" type="parTrans" cxnId="{9F9AAF81-E3B9-4091-9A13-29B3CCDD2DB6}">
      <dgm:prSet/>
      <dgm:spPr/>
      <dgm:t>
        <a:bodyPr/>
        <a:lstStyle/>
        <a:p>
          <a:endParaRPr lang="en-US"/>
        </a:p>
      </dgm:t>
    </dgm:pt>
    <dgm:pt modelId="{387B5AB5-A649-4365-889E-737F3955A4E2}" type="sibTrans" cxnId="{9F9AAF81-E3B9-4091-9A13-29B3CCDD2DB6}">
      <dgm:prSet/>
      <dgm:spPr/>
      <dgm:t>
        <a:bodyPr/>
        <a:lstStyle/>
        <a:p>
          <a:endParaRPr lang="en-US"/>
        </a:p>
      </dgm:t>
    </dgm:pt>
    <dgm:pt modelId="{2284CFCD-0300-4B6F-BEB2-B5F4B02A0C1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Competition</a:t>
          </a:r>
          <a:endParaRPr lang="en-US" b="1" dirty="0"/>
        </a:p>
      </dgm:t>
    </dgm:pt>
    <dgm:pt modelId="{DC3666F3-C6B9-47F8-B933-45679E5F8876}" type="parTrans" cxnId="{2D728B69-EB13-4E0C-B5D6-0510F151FED0}">
      <dgm:prSet/>
      <dgm:spPr/>
      <dgm:t>
        <a:bodyPr/>
        <a:lstStyle/>
        <a:p>
          <a:endParaRPr lang="en-US"/>
        </a:p>
      </dgm:t>
    </dgm:pt>
    <dgm:pt modelId="{7263AB4F-F365-4C27-8691-D3D56718143E}" type="sibTrans" cxnId="{2D728B69-EB13-4E0C-B5D6-0510F151FED0}">
      <dgm:prSet/>
      <dgm:spPr/>
      <dgm:t>
        <a:bodyPr/>
        <a:lstStyle/>
        <a:p>
          <a:endParaRPr lang="en-US"/>
        </a:p>
      </dgm:t>
    </dgm:pt>
    <dgm:pt modelId="{E083460B-BCB5-4C6D-A8C9-0B04404E18D3}">
      <dgm:prSet phldrT="[Text]" custT="1"/>
      <dgm:spPr/>
      <dgm:t>
        <a:bodyPr/>
        <a:lstStyle/>
        <a:p>
          <a:r>
            <a:rPr lang="en-US" sz="1600" b="1"/>
            <a:t>Emerging Media</a:t>
          </a:r>
          <a:endParaRPr lang="en-US" sz="1600" b="1" dirty="0"/>
        </a:p>
      </dgm:t>
    </dgm:pt>
    <dgm:pt modelId="{F9701ADD-9191-47B8-A59A-F2762FC8ABEE}" type="sibTrans" cxnId="{9F2435CF-6C45-4C22-BD80-88439434E3BF}">
      <dgm:prSet/>
      <dgm:spPr/>
      <dgm:t>
        <a:bodyPr/>
        <a:lstStyle/>
        <a:p>
          <a:endParaRPr lang="en-US"/>
        </a:p>
      </dgm:t>
    </dgm:pt>
    <dgm:pt modelId="{63994CEF-120D-430D-BE35-5137CF341512}" type="parTrans" cxnId="{9F2435CF-6C45-4C22-BD80-88439434E3BF}">
      <dgm:prSet/>
      <dgm:spPr/>
      <dgm:t>
        <a:bodyPr/>
        <a:lstStyle/>
        <a:p>
          <a:endParaRPr lang="en-US"/>
        </a:p>
      </dgm:t>
    </dgm:pt>
    <dgm:pt modelId="{85FEC0A4-2367-4DB8-A1EF-AFD7C0848E92}">
      <dgm:prSet phldrT="[Text]" custT="1"/>
      <dgm:spPr/>
      <dgm:t>
        <a:bodyPr/>
        <a:lstStyle/>
        <a:p>
          <a:r>
            <a:rPr lang="en-US" sz="1600" b="1"/>
            <a:t>Advertising Space</a:t>
          </a:r>
          <a:endParaRPr lang="en-US" sz="1600" b="1" dirty="0"/>
        </a:p>
      </dgm:t>
    </dgm:pt>
    <dgm:pt modelId="{91D79D72-F8B7-40D2-B3EC-9661DBDFD2DA}" type="parTrans" cxnId="{F203D323-4A35-4A2C-A0D7-417378C7EC96}">
      <dgm:prSet/>
      <dgm:spPr/>
      <dgm:t>
        <a:bodyPr/>
        <a:lstStyle/>
        <a:p>
          <a:endParaRPr lang="en-US"/>
        </a:p>
      </dgm:t>
    </dgm:pt>
    <dgm:pt modelId="{E36F7946-B9FD-4B19-B10F-F624C2FADC76}" type="sibTrans" cxnId="{F203D323-4A35-4A2C-A0D7-417378C7EC96}">
      <dgm:prSet/>
      <dgm:spPr/>
      <dgm:t>
        <a:bodyPr/>
        <a:lstStyle/>
        <a:p>
          <a:endParaRPr lang="en-US"/>
        </a:p>
      </dgm:t>
    </dgm:pt>
    <dgm:pt modelId="{58B3D40C-B372-46AF-9BEC-1CD0803DDC37}" type="pres">
      <dgm:prSet presAssocID="{856BE124-DADA-4344-A9EE-8BDDA6BD2C9B}" presName="Name0" presStyleCnt="0">
        <dgm:presLayoutVars>
          <dgm:dir/>
          <dgm:animLvl val="lvl"/>
          <dgm:resizeHandles val="exact"/>
        </dgm:presLayoutVars>
      </dgm:prSet>
      <dgm:spPr/>
    </dgm:pt>
    <dgm:pt modelId="{AF913DDA-7155-4228-A69B-216775578057}" type="pres">
      <dgm:prSet presAssocID="{6CFDB968-EE3B-4CF1-AAD5-C1BBE34F768B}" presName="linNode" presStyleCnt="0"/>
      <dgm:spPr/>
    </dgm:pt>
    <dgm:pt modelId="{7E4E0ED7-A6CB-42CC-A015-AA8E00F9159D}" type="pres">
      <dgm:prSet presAssocID="{6CFDB968-EE3B-4CF1-AAD5-C1BBE34F768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902B231-2F48-4641-9AA5-DE1BE2811373}" type="pres">
      <dgm:prSet presAssocID="{6CFDB968-EE3B-4CF1-AAD5-C1BBE34F768B}" presName="descendantText" presStyleLbl="alignAccFollowNode1" presStyleIdx="0" presStyleCnt="6">
        <dgm:presLayoutVars>
          <dgm:bulletEnabled val="1"/>
        </dgm:presLayoutVars>
      </dgm:prSet>
      <dgm:spPr/>
    </dgm:pt>
    <dgm:pt modelId="{2FC65F2E-AF0E-4B4E-B175-824F2B6666DF}" type="pres">
      <dgm:prSet presAssocID="{C53073FB-01F4-4779-9026-C39FC7EDC857}" presName="sp" presStyleCnt="0"/>
      <dgm:spPr/>
    </dgm:pt>
    <dgm:pt modelId="{AF01BAAC-031D-4146-9C0A-DAD68FBF8499}" type="pres">
      <dgm:prSet presAssocID="{6523FB0C-8E4E-4A41-ABFC-E3932F9A3870}" presName="linNode" presStyleCnt="0"/>
      <dgm:spPr/>
    </dgm:pt>
    <dgm:pt modelId="{CF5CC2D1-FE98-4B93-AB1B-C98E1492317B}" type="pres">
      <dgm:prSet presAssocID="{6523FB0C-8E4E-4A41-ABFC-E3932F9A387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3E530016-9B7F-43A2-A84C-830B5E66EF62}" type="pres">
      <dgm:prSet presAssocID="{6523FB0C-8E4E-4A41-ABFC-E3932F9A3870}" presName="descendantText" presStyleLbl="alignAccFollowNode1" presStyleIdx="1" presStyleCnt="6">
        <dgm:presLayoutVars>
          <dgm:bulletEnabled val="1"/>
        </dgm:presLayoutVars>
      </dgm:prSet>
      <dgm:spPr/>
    </dgm:pt>
    <dgm:pt modelId="{D97B7E96-933B-45FD-83BA-054564E43BCD}" type="pres">
      <dgm:prSet presAssocID="{F6FA08B1-0ABF-4B3D-8B6B-C8E4B224BA3D}" presName="sp" presStyleCnt="0"/>
      <dgm:spPr/>
    </dgm:pt>
    <dgm:pt modelId="{3DA71C3F-35DF-4E1D-A78D-3C10E2E38CB5}" type="pres">
      <dgm:prSet presAssocID="{F38C5F2F-D4E5-4977-8AF0-57E148ECD47A}" presName="linNode" presStyleCnt="0"/>
      <dgm:spPr/>
    </dgm:pt>
    <dgm:pt modelId="{41FBFB92-5EE6-4E74-A959-B9971E4EE988}" type="pres">
      <dgm:prSet presAssocID="{F38C5F2F-D4E5-4977-8AF0-57E148ECD47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1B70A2E-73D2-4066-9388-B97B348A6E3C}" type="pres">
      <dgm:prSet presAssocID="{F38C5F2F-D4E5-4977-8AF0-57E148ECD47A}" presName="descendantText" presStyleLbl="alignAccFollowNode1" presStyleIdx="2" presStyleCnt="6">
        <dgm:presLayoutVars>
          <dgm:bulletEnabled val="1"/>
        </dgm:presLayoutVars>
      </dgm:prSet>
      <dgm:spPr/>
    </dgm:pt>
    <dgm:pt modelId="{93AA08C8-A36D-44D5-A98D-9E95B15D093B}" type="pres">
      <dgm:prSet presAssocID="{C2E0EE80-7176-47CF-A94C-A3DED5C6BD92}" presName="sp" presStyleCnt="0"/>
      <dgm:spPr/>
    </dgm:pt>
    <dgm:pt modelId="{77371DC7-28F1-4E7D-AC7C-AFB3AC60D0DD}" type="pres">
      <dgm:prSet presAssocID="{1A7BB447-E37A-41CF-B380-1B25CD9586C0}" presName="linNode" presStyleCnt="0"/>
      <dgm:spPr/>
    </dgm:pt>
    <dgm:pt modelId="{D8F89B40-EAA9-47A5-87EA-3C34B81885C1}" type="pres">
      <dgm:prSet presAssocID="{1A7BB447-E37A-41CF-B380-1B25CD9586C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5993FD-F2D8-449B-BC73-FC9235506A3D}" type="pres">
      <dgm:prSet presAssocID="{1A7BB447-E37A-41CF-B380-1B25CD9586C0}" presName="descendantText" presStyleLbl="alignAccFollowNode1" presStyleIdx="3" presStyleCnt="6" custScaleX="99215" custScaleY="133698">
        <dgm:presLayoutVars>
          <dgm:bulletEnabled val="1"/>
        </dgm:presLayoutVars>
      </dgm:prSet>
      <dgm:spPr/>
    </dgm:pt>
    <dgm:pt modelId="{7AEB4AF3-883F-47E8-86DA-6B99A9A9E269}" type="pres">
      <dgm:prSet presAssocID="{A3DFA03D-BBA3-45B8-8651-45372EE7B27F}" presName="sp" presStyleCnt="0"/>
      <dgm:spPr/>
    </dgm:pt>
    <dgm:pt modelId="{D57CF5AC-22F6-4E36-89EC-F8A791236FE5}" type="pres">
      <dgm:prSet presAssocID="{28FFB7D0-A4E6-4830-A7CD-159FFECF8652}" presName="linNode" presStyleCnt="0"/>
      <dgm:spPr/>
    </dgm:pt>
    <dgm:pt modelId="{2A9E5AF8-6061-4D16-8F63-AB6D16840009}" type="pres">
      <dgm:prSet presAssocID="{28FFB7D0-A4E6-4830-A7CD-159FFECF865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CC289B2-2A1D-49D6-B5D3-B74EF66C1A7E}" type="pres">
      <dgm:prSet presAssocID="{28FFB7D0-A4E6-4830-A7CD-159FFECF8652}" presName="descendantText" presStyleLbl="alignAccFollowNode1" presStyleIdx="4" presStyleCnt="6">
        <dgm:presLayoutVars>
          <dgm:bulletEnabled val="1"/>
        </dgm:presLayoutVars>
      </dgm:prSet>
      <dgm:spPr/>
    </dgm:pt>
    <dgm:pt modelId="{F6113500-B1CE-48DE-A29A-0D620999C824}" type="pres">
      <dgm:prSet presAssocID="{D9BE5C03-C0F8-410E-8C79-1F10487C0AAD}" presName="sp" presStyleCnt="0"/>
      <dgm:spPr/>
    </dgm:pt>
    <dgm:pt modelId="{CA286722-A4E4-4C60-8AEF-83FD045CC919}" type="pres">
      <dgm:prSet presAssocID="{2284CFCD-0300-4B6F-BEB2-B5F4B02A0C11}" presName="linNode" presStyleCnt="0"/>
      <dgm:spPr/>
    </dgm:pt>
    <dgm:pt modelId="{3457EB4F-79B3-4ED0-A738-906AAB4FDEE4}" type="pres">
      <dgm:prSet presAssocID="{2284CFCD-0300-4B6F-BEB2-B5F4B02A0C1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61451B3-8ABB-4D39-B909-9654DB4EE519}" type="pres">
      <dgm:prSet presAssocID="{2284CFCD-0300-4B6F-BEB2-B5F4B02A0C1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E2D8901-F50F-4A77-A6B9-7F412C1C676D}" type="presOf" srcId="{6E63B760-F71F-4005-AFC4-A3B59B7E6683}" destId="{A1B70A2E-73D2-4066-9388-B97B348A6E3C}" srcOrd="0" destOrd="1" presId="urn:microsoft.com/office/officeart/2005/8/layout/vList5"/>
    <dgm:cxn modelId="{D96D8C0C-E745-4090-84A7-8B0E1906CC06}" type="presOf" srcId="{1A7BB447-E37A-41CF-B380-1B25CD9586C0}" destId="{D8F89B40-EAA9-47A5-87EA-3C34B81885C1}" srcOrd="0" destOrd="0" presId="urn:microsoft.com/office/officeart/2005/8/layout/vList5"/>
    <dgm:cxn modelId="{AD454A0D-1EAB-4BBE-B914-3AC6FC29B655}" srcId="{856BE124-DADA-4344-A9EE-8BDDA6BD2C9B}" destId="{28FFB7D0-A4E6-4830-A7CD-159FFECF8652}" srcOrd="4" destOrd="0" parTransId="{A09F507C-1539-4785-93DE-16AC54589B90}" sibTransId="{D9BE5C03-C0F8-410E-8C79-1F10487C0AAD}"/>
    <dgm:cxn modelId="{14530B16-E8A0-40BD-9696-F44CD2A81B10}" type="presOf" srcId="{D37E754A-F586-42ED-A467-C192C728995C}" destId="{C902B231-2F48-4641-9AA5-DE1BE2811373}" srcOrd="0" destOrd="0" presId="urn:microsoft.com/office/officeart/2005/8/layout/vList5"/>
    <dgm:cxn modelId="{B25D001A-AEDB-457E-AB9D-90B7EBC6A781}" srcId="{1A7BB447-E37A-41CF-B380-1B25CD9586C0}" destId="{9990933B-7F0F-4DDD-A4E6-1938D6F43743}" srcOrd="2" destOrd="0" parTransId="{899C1043-6D45-44CA-BBDC-F2684913F7D7}" sibTransId="{F80BA55B-E775-4E19-A5A3-ABA145F41277}"/>
    <dgm:cxn modelId="{454B101C-0DA7-48C4-A43E-B614A747CCB0}" type="presOf" srcId="{A7A47EE0-BE81-4969-80ED-BBCC7727A2F3}" destId="{6F5993FD-F2D8-449B-BC73-FC9235506A3D}" srcOrd="0" destOrd="1" presId="urn:microsoft.com/office/officeart/2005/8/layout/vList5"/>
    <dgm:cxn modelId="{D4FF491C-85E7-4330-9C22-CC508E44A236}" type="presOf" srcId="{28FFB7D0-A4E6-4830-A7CD-159FFECF8652}" destId="{2A9E5AF8-6061-4D16-8F63-AB6D16840009}" srcOrd="0" destOrd="0" presId="urn:microsoft.com/office/officeart/2005/8/layout/vList5"/>
    <dgm:cxn modelId="{AE8ED722-FBBB-4CAF-93DB-EDBEFA7641F9}" type="presOf" srcId="{380F0340-B5C1-4A50-B931-4269ADB77218}" destId="{3E530016-9B7F-43A2-A84C-830B5E66EF62}" srcOrd="0" destOrd="1" presId="urn:microsoft.com/office/officeart/2005/8/layout/vList5"/>
    <dgm:cxn modelId="{F203D323-4A35-4A2C-A0D7-417378C7EC96}" srcId="{2284CFCD-0300-4B6F-BEB2-B5F4B02A0C11}" destId="{85FEC0A4-2367-4DB8-A1EF-AFD7C0848E92}" srcOrd="1" destOrd="0" parTransId="{91D79D72-F8B7-40D2-B3EC-9661DBDFD2DA}" sibTransId="{E36F7946-B9FD-4B19-B10F-F624C2FADC76}"/>
    <dgm:cxn modelId="{1ADD1E29-10D1-4751-977F-6793E9989DE2}" srcId="{F38C5F2F-D4E5-4977-8AF0-57E148ECD47A}" destId="{B918FFD9-84C2-4A25-B86B-07AB6365C8EB}" srcOrd="0" destOrd="0" parTransId="{0723E681-615C-49B6-9FF2-9E420DE7468A}" sibTransId="{01836E35-B002-4818-B348-98C706EE9619}"/>
    <dgm:cxn modelId="{70BBFC38-0C90-43AF-9B83-6C4D2140470A}" type="presOf" srcId="{856BE124-DADA-4344-A9EE-8BDDA6BD2C9B}" destId="{58B3D40C-B372-46AF-9BEC-1CD0803DDC37}" srcOrd="0" destOrd="0" presId="urn:microsoft.com/office/officeart/2005/8/layout/vList5"/>
    <dgm:cxn modelId="{55364F61-AFF5-4E13-A712-4BF171F9226D}" type="presOf" srcId="{F38C5F2F-D4E5-4977-8AF0-57E148ECD47A}" destId="{41FBFB92-5EE6-4E74-A959-B9971E4EE988}" srcOrd="0" destOrd="0" presId="urn:microsoft.com/office/officeart/2005/8/layout/vList5"/>
    <dgm:cxn modelId="{9CAB7F62-A0ED-44DB-9AAD-5A2567D5AA21}" srcId="{F38C5F2F-D4E5-4977-8AF0-57E148ECD47A}" destId="{6E63B760-F71F-4005-AFC4-A3B59B7E6683}" srcOrd="1" destOrd="0" parTransId="{7651D2E6-9849-4C42-9B0F-C50F0A57A8A0}" sibTransId="{B73BA5B2-64D2-4C01-A751-3CA4BCDD7096}"/>
    <dgm:cxn modelId="{38E16A64-22B6-477B-9F92-00446E60D54B}" srcId="{1A7BB447-E37A-41CF-B380-1B25CD9586C0}" destId="{A7A47EE0-BE81-4969-80ED-BBCC7727A2F3}" srcOrd="1" destOrd="0" parTransId="{87EE482B-762C-4016-9F34-66605B1F609F}" sibTransId="{4AD77030-F954-4B89-A851-009CA09116CA}"/>
    <dgm:cxn modelId="{7E7BD466-A577-49F8-87DC-E7D9DDFC5144}" type="presOf" srcId="{26C51E73-E65D-4C34-BE71-9A5B9FDFE204}" destId="{3E530016-9B7F-43A2-A84C-830B5E66EF62}" srcOrd="0" destOrd="0" presId="urn:microsoft.com/office/officeart/2005/8/layout/vList5"/>
    <dgm:cxn modelId="{8F537667-6037-4795-8D93-D17521DC3C04}" type="presOf" srcId="{9990933B-7F0F-4DDD-A4E6-1938D6F43743}" destId="{6F5993FD-F2D8-449B-BC73-FC9235506A3D}" srcOrd="0" destOrd="2" presId="urn:microsoft.com/office/officeart/2005/8/layout/vList5"/>
    <dgm:cxn modelId="{2D728B69-EB13-4E0C-B5D6-0510F151FED0}" srcId="{856BE124-DADA-4344-A9EE-8BDDA6BD2C9B}" destId="{2284CFCD-0300-4B6F-BEB2-B5F4B02A0C11}" srcOrd="5" destOrd="0" parTransId="{DC3666F3-C6B9-47F8-B933-45679E5F8876}" sibTransId="{7263AB4F-F365-4C27-8691-D3D56718143E}"/>
    <dgm:cxn modelId="{A36BA44A-A767-47D4-83DA-E0CC409E5190}" srcId="{6CFDB968-EE3B-4CF1-AAD5-C1BBE34F768B}" destId="{D37E754A-F586-42ED-A467-C192C728995C}" srcOrd="0" destOrd="0" parTransId="{DB46CE25-CB96-4A1C-8954-13AF35FD9432}" sibTransId="{EE219ADB-39A9-42CE-A842-B0FACFB06158}"/>
    <dgm:cxn modelId="{F02C7B6D-AA73-41EF-9541-962AD0218296}" srcId="{856BE124-DADA-4344-A9EE-8BDDA6BD2C9B}" destId="{F38C5F2F-D4E5-4977-8AF0-57E148ECD47A}" srcOrd="2" destOrd="0" parTransId="{D81CFAB0-311C-424E-B869-BF870A605820}" sibTransId="{C2E0EE80-7176-47CF-A94C-A3DED5C6BD92}"/>
    <dgm:cxn modelId="{FB31FF53-0943-46B2-827C-A74D916CEC53}" srcId="{6523FB0C-8E4E-4A41-ABFC-E3932F9A3870}" destId="{26C51E73-E65D-4C34-BE71-9A5B9FDFE204}" srcOrd="0" destOrd="0" parTransId="{F1A73E28-14B9-4529-8712-77336DEE6220}" sibTransId="{7E7F6D48-2333-4086-8C77-938576B5040B}"/>
    <dgm:cxn modelId="{07543B80-6C9A-42E5-9C89-AC1EAFF7A9A5}" type="presOf" srcId="{2284CFCD-0300-4B6F-BEB2-B5F4B02A0C11}" destId="{3457EB4F-79B3-4ED0-A738-906AAB4FDEE4}" srcOrd="0" destOrd="0" presId="urn:microsoft.com/office/officeart/2005/8/layout/vList5"/>
    <dgm:cxn modelId="{9F9AAF81-E3B9-4091-9A13-29B3CCDD2DB6}" srcId="{28FFB7D0-A4E6-4830-A7CD-159FFECF8652}" destId="{2D1C219F-A2EC-401A-89B5-D8B45240D2F4}" srcOrd="0" destOrd="0" parTransId="{507D79B7-C26A-4ABB-91F6-35CBCE929374}" sibTransId="{387B5AB5-A649-4365-889E-737F3955A4E2}"/>
    <dgm:cxn modelId="{1B1DB884-53E2-4B07-A7EF-C448CFAE2F34}" srcId="{6523FB0C-8E4E-4A41-ABFC-E3932F9A3870}" destId="{380F0340-B5C1-4A50-B931-4269ADB77218}" srcOrd="1" destOrd="0" parTransId="{00BDF6AF-B3F7-4184-A64D-52C67A490AC4}" sibTransId="{DD940047-792E-4391-95D2-8E4B5846CFF6}"/>
    <dgm:cxn modelId="{FC3CB686-2BA7-49EB-A461-BD9995EB1A9F}" type="presOf" srcId="{6CFDB968-EE3B-4CF1-AAD5-C1BBE34F768B}" destId="{7E4E0ED7-A6CB-42CC-A015-AA8E00F9159D}" srcOrd="0" destOrd="0" presId="urn:microsoft.com/office/officeart/2005/8/layout/vList5"/>
    <dgm:cxn modelId="{9712C6A3-D929-440A-84A4-B37324FA0AB4}" type="presOf" srcId="{E083460B-BCB5-4C6D-A8C9-0B04404E18D3}" destId="{061451B3-8ABB-4D39-B909-9654DB4EE519}" srcOrd="0" destOrd="0" presId="urn:microsoft.com/office/officeart/2005/8/layout/vList5"/>
    <dgm:cxn modelId="{16909DA4-42EE-4AAB-B777-225A90D8C7EC}" type="presOf" srcId="{B918FFD9-84C2-4A25-B86B-07AB6365C8EB}" destId="{A1B70A2E-73D2-4066-9388-B97B348A6E3C}" srcOrd="0" destOrd="0" presId="urn:microsoft.com/office/officeart/2005/8/layout/vList5"/>
    <dgm:cxn modelId="{3C8623A6-C5BE-4BE1-A05C-35E9F7527EB5}" srcId="{856BE124-DADA-4344-A9EE-8BDDA6BD2C9B}" destId="{6523FB0C-8E4E-4A41-ABFC-E3932F9A3870}" srcOrd="1" destOrd="0" parTransId="{01B0E250-FA0F-41C8-BBE5-465099CBD426}" sibTransId="{F6FA08B1-0ABF-4B3D-8B6B-C8E4B224BA3D}"/>
    <dgm:cxn modelId="{B32890A6-30BB-4C9B-A111-43C444A002AE}" srcId="{6CFDB968-EE3B-4CF1-AAD5-C1BBE34F768B}" destId="{9C1E32D4-6404-448E-B556-B61E329AB97C}" srcOrd="1" destOrd="0" parTransId="{D0C17F29-5878-4BB9-B545-C210D1B22B95}" sibTransId="{AE18D366-3C5F-46B1-BB52-8A6A548AF762}"/>
    <dgm:cxn modelId="{67F613B3-EC98-447E-9649-931BE3C4EFF5}" srcId="{1A7BB447-E37A-41CF-B380-1B25CD9586C0}" destId="{D2AD53C7-263E-4916-8E61-9A8526693DC0}" srcOrd="0" destOrd="0" parTransId="{B82A622A-7966-41AA-80E3-AB0EB0D4D763}" sibTransId="{3027C132-D3C3-49A0-BD1D-18D48DF9E138}"/>
    <dgm:cxn modelId="{34EB7FB3-FB10-4162-B5B2-082C092E3891}" type="presOf" srcId="{2D1C219F-A2EC-401A-89B5-D8B45240D2F4}" destId="{2CC289B2-2A1D-49D6-B5D3-B74EF66C1A7E}" srcOrd="0" destOrd="0" presId="urn:microsoft.com/office/officeart/2005/8/layout/vList5"/>
    <dgm:cxn modelId="{927F1CB4-5583-43C1-9B00-85C1783A8FE6}" type="presOf" srcId="{D2AD53C7-263E-4916-8E61-9A8526693DC0}" destId="{6F5993FD-F2D8-449B-BC73-FC9235506A3D}" srcOrd="0" destOrd="0" presId="urn:microsoft.com/office/officeart/2005/8/layout/vList5"/>
    <dgm:cxn modelId="{A92937BF-2CA6-4359-A706-E6D4CD5C8684}" type="presOf" srcId="{85FEC0A4-2367-4DB8-A1EF-AFD7C0848E92}" destId="{061451B3-8ABB-4D39-B909-9654DB4EE519}" srcOrd="0" destOrd="1" presId="urn:microsoft.com/office/officeart/2005/8/layout/vList5"/>
    <dgm:cxn modelId="{9F2435CF-6C45-4C22-BD80-88439434E3BF}" srcId="{2284CFCD-0300-4B6F-BEB2-B5F4B02A0C11}" destId="{E083460B-BCB5-4C6D-A8C9-0B04404E18D3}" srcOrd="0" destOrd="0" parTransId="{63994CEF-120D-430D-BE35-5137CF341512}" sibTransId="{F9701ADD-9191-47B8-A59A-F2762FC8ABEE}"/>
    <dgm:cxn modelId="{EBF6CDD3-800B-40BC-A415-44E06A97A032}" srcId="{856BE124-DADA-4344-A9EE-8BDDA6BD2C9B}" destId="{6CFDB968-EE3B-4CF1-AAD5-C1BBE34F768B}" srcOrd="0" destOrd="0" parTransId="{F2E4575A-4AF8-4FE3-BCC4-A3170CF97BD4}" sibTransId="{C53073FB-01F4-4779-9026-C39FC7EDC857}"/>
    <dgm:cxn modelId="{0BDBD7DD-88E2-42A0-BB51-83ACF3EEFB81}" srcId="{856BE124-DADA-4344-A9EE-8BDDA6BD2C9B}" destId="{1A7BB447-E37A-41CF-B380-1B25CD9586C0}" srcOrd="3" destOrd="0" parTransId="{799E8D0C-DF62-4D12-A1C9-E93F0541DC83}" sibTransId="{A3DFA03D-BBA3-45B8-8651-45372EE7B27F}"/>
    <dgm:cxn modelId="{2B4C76ED-69F2-4748-A202-FAA4AD2D0175}" type="presOf" srcId="{6523FB0C-8E4E-4A41-ABFC-E3932F9A3870}" destId="{CF5CC2D1-FE98-4B93-AB1B-C98E1492317B}" srcOrd="0" destOrd="0" presId="urn:microsoft.com/office/officeart/2005/8/layout/vList5"/>
    <dgm:cxn modelId="{88F261EF-52D2-41C1-B5A1-33290D719E25}" type="presOf" srcId="{9C1E32D4-6404-448E-B556-B61E329AB97C}" destId="{C902B231-2F48-4641-9AA5-DE1BE2811373}" srcOrd="0" destOrd="1" presId="urn:microsoft.com/office/officeart/2005/8/layout/vList5"/>
    <dgm:cxn modelId="{D8C9ADCE-027A-47C1-B008-65C305FDA6D7}" type="presParOf" srcId="{58B3D40C-B372-46AF-9BEC-1CD0803DDC37}" destId="{AF913DDA-7155-4228-A69B-216775578057}" srcOrd="0" destOrd="0" presId="urn:microsoft.com/office/officeart/2005/8/layout/vList5"/>
    <dgm:cxn modelId="{EABCC740-CD2C-4319-992D-7D3B9738E2ED}" type="presParOf" srcId="{AF913DDA-7155-4228-A69B-216775578057}" destId="{7E4E0ED7-A6CB-42CC-A015-AA8E00F9159D}" srcOrd="0" destOrd="0" presId="urn:microsoft.com/office/officeart/2005/8/layout/vList5"/>
    <dgm:cxn modelId="{6676939B-39A6-46B5-977C-950E8BD378AB}" type="presParOf" srcId="{AF913DDA-7155-4228-A69B-216775578057}" destId="{C902B231-2F48-4641-9AA5-DE1BE2811373}" srcOrd="1" destOrd="0" presId="urn:microsoft.com/office/officeart/2005/8/layout/vList5"/>
    <dgm:cxn modelId="{FDE99541-592C-459D-B403-401CDD818BE5}" type="presParOf" srcId="{58B3D40C-B372-46AF-9BEC-1CD0803DDC37}" destId="{2FC65F2E-AF0E-4B4E-B175-824F2B6666DF}" srcOrd="1" destOrd="0" presId="urn:microsoft.com/office/officeart/2005/8/layout/vList5"/>
    <dgm:cxn modelId="{4580C57D-3B3E-4787-9D81-46FD98B756EC}" type="presParOf" srcId="{58B3D40C-B372-46AF-9BEC-1CD0803DDC37}" destId="{AF01BAAC-031D-4146-9C0A-DAD68FBF8499}" srcOrd="2" destOrd="0" presId="urn:microsoft.com/office/officeart/2005/8/layout/vList5"/>
    <dgm:cxn modelId="{9350504E-232C-438A-8FCF-3105E36E591F}" type="presParOf" srcId="{AF01BAAC-031D-4146-9C0A-DAD68FBF8499}" destId="{CF5CC2D1-FE98-4B93-AB1B-C98E1492317B}" srcOrd="0" destOrd="0" presId="urn:microsoft.com/office/officeart/2005/8/layout/vList5"/>
    <dgm:cxn modelId="{622CDFD2-4C32-4FE5-A2E3-FD57F71B01C2}" type="presParOf" srcId="{AF01BAAC-031D-4146-9C0A-DAD68FBF8499}" destId="{3E530016-9B7F-43A2-A84C-830B5E66EF62}" srcOrd="1" destOrd="0" presId="urn:microsoft.com/office/officeart/2005/8/layout/vList5"/>
    <dgm:cxn modelId="{2093C6DE-73BF-43A9-9D7C-D5EB92966ECD}" type="presParOf" srcId="{58B3D40C-B372-46AF-9BEC-1CD0803DDC37}" destId="{D97B7E96-933B-45FD-83BA-054564E43BCD}" srcOrd="3" destOrd="0" presId="urn:microsoft.com/office/officeart/2005/8/layout/vList5"/>
    <dgm:cxn modelId="{DCA33E7B-22E9-472F-A65B-378C1D09209B}" type="presParOf" srcId="{58B3D40C-B372-46AF-9BEC-1CD0803DDC37}" destId="{3DA71C3F-35DF-4E1D-A78D-3C10E2E38CB5}" srcOrd="4" destOrd="0" presId="urn:microsoft.com/office/officeart/2005/8/layout/vList5"/>
    <dgm:cxn modelId="{81B45DA3-F2E1-4DB9-A2F4-937CD77E222C}" type="presParOf" srcId="{3DA71C3F-35DF-4E1D-A78D-3C10E2E38CB5}" destId="{41FBFB92-5EE6-4E74-A959-B9971E4EE988}" srcOrd="0" destOrd="0" presId="urn:microsoft.com/office/officeart/2005/8/layout/vList5"/>
    <dgm:cxn modelId="{1988BAD4-C297-4595-8E2A-8E6D334FA8D5}" type="presParOf" srcId="{3DA71C3F-35DF-4E1D-A78D-3C10E2E38CB5}" destId="{A1B70A2E-73D2-4066-9388-B97B348A6E3C}" srcOrd="1" destOrd="0" presId="urn:microsoft.com/office/officeart/2005/8/layout/vList5"/>
    <dgm:cxn modelId="{2E81C517-4D90-42AA-A9DD-BF5CB182D033}" type="presParOf" srcId="{58B3D40C-B372-46AF-9BEC-1CD0803DDC37}" destId="{93AA08C8-A36D-44D5-A98D-9E95B15D093B}" srcOrd="5" destOrd="0" presId="urn:microsoft.com/office/officeart/2005/8/layout/vList5"/>
    <dgm:cxn modelId="{6EEA0925-5AE5-4409-B0CB-72A8BA061E20}" type="presParOf" srcId="{58B3D40C-B372-46AF-9BEC-1CD0803DDC37}" destId="{77371DC7-28F1-4E7D-AC7C-AFB3AC60D0DD}" srcOrd="6" destOrd="0" presId="urn:microsoft.com/office/officeart/2005/8/layout/vList5"/>
    <dgm:cxn modelId="{512057BE-A65B-47A1-8ED9-3A84F9668C91}" type="presParOf" srcId="{77371DC7-28F1-4E7D-AC7C-AFB3AC60D0DD}" destId="{D8F89B40-EAA9-47A5-87EA-3C34B81885C1}" srcOrd="0" destOrd="0" presId="urn:microsoft.com/office/officeart/2005/8/layout/vList5"/>
    <dgm:cxn modelId="{F835ED90-19CF-4F54-93D9-81ED78FC2326}" type="presParOf" srcId="{77371DC7-28F1-4E7D-AC7C-AFB3AC60D0DD}" destId="{6F5993FD-F2D8-449B-BC73-FC9235506A3D}" srcOrd="1" destOrd="0" presId="urn:microsoft.com/office/officeart/2005/8/layout/vList5"/>
    <dgm:cxn modelId="{EC2CA5C6-2070-4B46-9E9D-EB2440C5E504}" type="presParOf" srcId="{58B3D40C-B372-46AF-9BEC-1CD0803DDC37}" destId="{7AEB4AF3-883F-47E8-86DA-6B99A9A9E269}" srcOrd="7" destOrd="0" presId="urn:microsoft.com/office/officeart/2005/8/layout/vList5"/>
    <dgm:cxn modelId="{827CCFEB-7C71-4C94-9775-1E8A59C504AB}" type="presParOf" srcId="{58B3D40C-B372-46AF-9BEC-1CD0803DDC37}" destId="{D57CF5AC-22F6-4E36-89EC-F8A791236FE5}" srcOrd="8" destOrd="0" presId="urn:microsoft.com/office/officeart/2005/8/layout/vList5"/>
    <dgm:cxn modelId="{271AB567-88B3-4AA8-B23F-BAA6ECA33D09}" type="presParOf" srcId="{D57CF5AC-22F6-4E36-89EC-F8A791236FE5}" destId="{2A9E5AF8-6061-4D16-8F63-AB6D16840009}" srcOrd="0" destOrd="0" presId="urn:microsoft.com/office/officeart/2005/8/layout/vList5"/>
    <dgm:cxn modelId="{789266D6-7BAC-4A46-95E9-2C9533782705}" type="presParOf" srcId="{D57CF5AC-22F6-4E36-89EC-F8A791236FE5}" destId="{2CC289B2-2A1D-49D6-B5D3-B74EF66C1A7E}" srcOrd="1" destOrd="0" presId="urn:microsoft.com/office/officeart/2005/8/layout/vList5"/>
    <dgm:cxn modelId="{F2CF7234-6900-4B64-896A-8D81BD83F1FF}" type="presParOf" srcId="{58B3D40C-B372-46AF-9BEC-1CD0803DDC37}" destId="{F6113500-B1CE-48DE-A29A-0D620999C824}" srcOrd="9" destOrd="0" presId="urn:microsoft.com/office/officeart/2005/8/layout/vList5"/>
    <dgm:cxn modelId="{CFDFA8C2-CA2F-4EC3-B6DC-2A44D67BD45C}" type="presParOf" srcId="{58B3D40C-B372-46AF-9BEC-1CD0803DDC37}" destId="{CA286722-A4E4-4C60-8AEF-83FD045CC919}" srcOrd="10" destOrd="0" presId="urn:microsoft.com/office/officeart/2005/8/layout/vList5"/>
    <dgm:cxn modelId="{667916FE-17EC-44A8-96DD-9AE750EE4A64}" type="presParOf" srcId="{CA286722-A4E4-4C60-8AEF-83FD045CC919}" destId="{3457EB4F-79B3-4ED0-A738-906AAB4FDEE4}" srcOrd="0" destOrd="0" presId="urn:microsoft.com/office/officeart/2005/8/layout/vList5"/>
    <dgm:cxn modelId="{CA162255-2B77-4735-8F6C-C2451BF3488B}" type="presParOf" srcId="{CA286722-A4E4-4C60-8AEF-83FD045CC919}" destId="{061451B3-8ABB-4D39-B909-9654DB4EE5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47BAB-06FE-46A2-B016-9AA7C062653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0B543-726D-4884-86C8-3864F7A95B0E}">
      <dgm:prSet phldrT="[Text]"/>
      <dgm:spPr>
        <a:solidFill>
          <a:srgbClr val="433771"/>
        </a:solidFill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Billboard owner</a:t>
          </a:r>
        </a:p>
      </dgm:t>
    </dgm:pt>
    <dgm:pt modelId="{5D2B6343-8E2D-485E-939B-916D977FC8CB}" type="parTrans" cxnId="{1D79CA2E-D66E-4E95-AEFD-5A55C283A5B7}">
      <dgm:prSet/>
      <dgm:spPr/>
      <dgm:t>
        <a:bodyPr/>
        <a:lstStyle/>
        <a:p>
          <a:endParaRPr lang="en-US"/>
        </a:p>
      </dgm:t>
    </dgm:pt>
    <dgm:pt modelId="{1C5CEDB4-3416-4C8C-B2F2-1CB71E3BC9B5}" type="sibTrans" cxnId="{1D79CA2E-D66E-4E95-AEFD-5A55C283A5B7}">
      <dgm:prSet/>
      <dgm:spPr/>
      <dgm:t>
        <a:bodyPr/>
        <a:lstStyle/>
        <a:p>
          <a:endParaRPr lang="en-US"/>
        </a:p>
      </dgm:t>
    </dgm:pt>
    <dgm:pt modelId="{4382CFBA-E745-40B9-8A0C-D110E1FEA1C4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Charge on Ad posting</a:t>
          </a:r>
        </a:p>
      </dgm:t>
    </dgm:pt>
    <dgm:pt modelId="{271809ED-10F4-4855-BC4A-D9DDBD8AB38A}" type="parTrans" cxnId="{D58AF8EF-4F8F-45AB-95ED-6089AAADE289}">
      <dgm:prSet/>
      <dgm:spPr/>
      <dgm:t>
        <a:bodyPr/>
        <a:lstStyle/>
        <a:p>
          <a:endParaRPr lang="en-US"/>
        </a:p>
      </dgm:t>
    </dgm:pt>
    <dgm:pt modelId="{12D72135-4304-461A-BDA8-62A3D135C8E9}" type="sibTrans" cxnId="{D58AF8EF-4F8F-45AB-95ED-6089AAADE289}">
      <dgm:prSet/>
      <dgm:spPr/>
      <dgm:t>
        <a:bodyPr/>
        <a:lstStyle/>
        <a:p>
          <a:endParaRPr lang="en-US"/>
        </a:p>
      </dgm:t>
    </dgm:pt>
    <dgm:pt modelId="{AB98E1C1-50D1-4D2B-B1F9-F01ECF29EEB9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Charge to activate premium owner package</a:t>
          </a:r>
        </a:p>
      </dgm:t>
    </dgm:pt>
    <dgm:pt modelId="{6A83143A-8CAA-4BBE-9B43-69B843D4D3EA}" type="parTrans" cxnId="{B444510B-7575-4145-ADAE-A3FE32E036C0}">
      <dgm:prSet/>
      <dgm:spPr/>
      <dgm:t>
        <a:bodyPr/>
        <a:lstStyle/>
        <a:p>
          <a:endParaRPr lang="en-US"/>
        </a:p>
      </dgm:t>
    </dgm:pt>
    <dgm:pt modelId="{E77EF8A1-BB18-4276-8F37-76FF4A79A545}" type="sibTrans" cxnId="{B444510B-7575-4145-ADAE-A3FE32E036C0}">
      <dgm:prSet/>
      <dgm:spPr/>
      <dgm:t>
        <a:bodyPr/>
        <a:lstStyle/>
        <a:p>
          <a:endParaRPr lang="en-US"/>
        </a:p>
      </dgm:t>
    </dgm:pt>
    <dgm:pt modelId="{3827206C-D1DD-43DE-8C40-25646AC520C1}">
      <dgm:prSet phldrT="[Text]"/>
      <dgm:spPr>
        <a:solidFill>
          <a:srgbClr val="433771"/>
        </a:solidFill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Billboard Customer</a:t>
          </a:r>
        </a:p>
      </dgm:t>
    </dgm:pt>
    <dgm:pt modelId="{4C559D15-C278-4B9F-9D96-02C45F5818C2}" type="parTrans" cxnId="{25305A87-1566-4C4C-BDE4-13EBEEC7FC7E}">
      <dgm:prSet/>
      <dgm:spPr/>
      <dgm:t>
        <a:bodyPr/>
        <a:lstStyle/>
        <a:p>
          <a:endParaRPr lang="en-US"/>
        </a:p>
      </dgm:t>
    </dgm:pt>
    <dgm:pt modelId="{E0B7BF99-C498-4F45-BBF3-55584DBB9182}" type="sibTrans" cxnId="{25305A87-1566-4C4C-BDE4-13EBEEC7FC7E}">
      <dgm:prSet/>
      <dgm:spPr/>
      <dgm:t>
        <a:bodyPr/>
        <a:lstStyle/>
        <a:p>
          <a:endParaRPr lang="en-US"/>
        </a:p>
      </dgm:t>
    </dgm:pt>
    <dgm:pt modelId="{21677B91-D991-4D24-820F-DF40293FA279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Charge to activate premium customer package</a:t>
          </a:r>
        </a:p>
      </dgm:t>
    </dgm:pt>
    <dgm:pt modelId="{7E760E6D-6D76-48CF-B265-CCB79FECABE1}" type="parTrans" cxnId="{E494BB7D-618D-45F0-A188-B1FD5EB125CF}">
      <dgm:prSet/>
      <dgm:spPr/>
      <dgm:t>
        <a:bodyPr/>
        <a:lstStyle/>
        <a:p>
          <a:endParaRPr lang="en-US"/>
        </a:p>
      </dgm:t>
    </dgm:pt>
    <dgm:pt modelId="{FF1AC759-3128-4ED4-BF91-62D2BE8662F4}" type="sibTrans" cxnId="{E494BB7D-618D-45F0-A188-B1FD5EB125CF}">
      <dgm:prSet/>
      <dgm:spPr/>
      <dgm:t>
        <a:bodyPr/>
        <a:lstStyle/>
        <a:p>
          <a:endParaRPr lang="en-US"/>
        </a:p>
      </dgm:t>
    </dgm:pt>
    <dgm:pt modelId="{AF2A352A-B5FB-4A35-AC1A-F41F7FA208D7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Insurance</a:t>
          </a:r>
        </a:p>
      </dgm:t>
    </dgm:pt>
    <dgm:pt modelId="{0A11E7E5-C6F2-46E6-B5FB-3C4959FA1A05}" type="parTrans" cxnId="{1F8DB5BA-A40D-4BF1-8A44-C6675055D933}">
      <dgm:prSet/>
      <dgm:spPr/>
      <dgm:t>
        <a:bodyPr/>
        <a:lstStyle/>
        <a:p>
          <a:endParaRPr lang="en-US"/>
        </a:p>
      </dgm:t>
    </dgm:pt>
    <dgm:pt modelId="{3784A300-046F-480F-95A4-235BE2551E16}" type="sibTrans" cxnId="{1F8DB5BA-A40D-4BF1-8A44-C6675055D933}">
      <dgm:prSet/>
      <dgm:spPr/>
      <dgm:t>
        <a:bodyPr/>
        <a:lstStyle/>
        <a:p>
          <a:endParaRPr lang="en-US"/>
        </a:p>
      </dgm:t>
    </dgm:pt>
    <dgm:pt modelId="{E3302667-8E10-465E-9865-7742AC469956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Charged based on plans (non - premium)</a:t>
          </a:r>
        </a:p>
      </dgm:t>
    </dgm:pt>
    <dgm:pt modelId="{447EDAA0-DBB8-46BA-9A6E-ED2AE75D669E}" type="parTrans" cxnId="{C3843FF1-633E-49EF-B55F-EC8007725BB7}">
      <dgm:prSet/>
      <dgm:spPr/>
      <dgm:t>
        <a:bodyPr/>
        <a:lstStyle/>
        <a:p>
          <a:endParaRPr lang="en-US"/>
        </a:p>
      </dgm:t>
    </dgm:pt>
    <dgm:pt modelId="{B62107BC-8950-4210-818D-48EEEAE01DC6}" type="sibTrans" cxnId="{C3843FF1-633E-49EF-B55F-EC8007725BB7}">
      <dgm:prSet/>
      <dgm:spPr/>
      <dgm:t>
        <a:bodyPr/>
        <a:lstStyle/>
        <a:p>
          <a:endParaRPr lang="en-US"/>
        </a:p>
      </dgm:t>
    </dgm:pt>
    <dgm:pt modelId="{28ACCDA4-E40D-4492-8B67-586507B59F22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Commission on rental paid</a:t>
          </a:r>
        </a:p>
      </dgm:t>
    </dgm:pt>
    <dgm:pt modelId="{84040208-036A-482E-AC55-30024A6E6859}" type="parTrans" cxnId="{FAB743A9-A5A7-499E-A2EF-DF1FE74B52DB}">
      <dgm:prSet/>
      <dgm:spPr/>
      <dgm:t>
        <a:bodyPr/>
        <a:lstStyle/>
        <a:p>
          <a:endParaRPr lang="en-US"/>
        </a:p>
      </dgm:t>
    </dgm:pt>
    <dgm:pt modelId="{62CC5E7D-4451-424B-8213-A4291BA817EA}" type="sibTrans" cxnId="{FAB743A9-A5A7-499E-A2EF-DF1FE74B52DB}">
      <dgm:prSet/>
      <dgm:spPr/>
      <dgm:t>
        <a:bodyPr/>
        <a:lstStyle/>
        <a:p>
          <a:endParaRPr lang="en-US"/>
        </a:p>
      </dgm:t>
    </dgm:pt>
    <dgm:pt modelId="{37111FD8-451C-4AB5-A6D7-5520D30842ED}">
      <dgm:prSet phldrT="[Text]"/>
      <dgm:spPr>
        <a:ln>
          <a:solidFill>
            <a:srgbClr val="433771"/>
          </a:solidFill>
        </a:ln>
      </dgm:spPr>
      <dgm:t>
        <a:bodyPr/>
        <a:lstStyle/>
        <a:p>
          <a:r>
            <a:rPr lang="en-US" dirty="0"/>
            <a:t>Charged when designing and printing</a:t>
          </a:r>
        </a:p>
      </dgm:t>
    </dgm:pt>
    <dgm:pt modelId="{965B257F-49ED-4ABF-876C-32C75CBB9BE9}" type="parTrans" cxnId="{8BA40957-7D8F-41C0-894F-92C3F1C79360}">
      <dgm:prSet/>
      <dgm:spPr/>
      <dgm:t>
        <a:bodyPr/>
        <a:lstStyle/>
        <a:p>
          <a:endParaRPr lang="en-US"/>
        </a:p>
      </dgm:t>
    </dgm:pt>
    <dgm:pt modelId="{74C0B062-55FF-4D00-8D57-0F0D5A76565F}" type="sibTrans" cxnId="{8BA40957-7D8F-41C0-894F-92C3F1C79360}">
      <dgm:prSet/>
      <dgm:spPr/>
      <dgm:t>
        <a:bodyPr/>
        <a:lstStyle/>
        <a:p>
          <a:endParaRPr lang="en-US"/>
        </a:p>
      </dgm:t>
    </dgm:pt>
    <dgm:pt modelId="{896BC766-80B7-42BA-877C-F403AA535EFE}" type="pres">
      <dgm:prSet presAssocID="{12747BAB-06FE-46A2-B016-9AA7C062653D}" presName="linearFlow" presStyleCnt="0">
        <dgm:presLayoutVars>
          <dgm:dir/>
          <dgm:animLvl val="lvl"/>
          <dgm:resizeHandles val="exact"/>
        </dgm:presLayoutVars>
      </dgm:prSet>
      <dgm:spPr/>
    </dgm:pt>
    <dgm:pt modelId="{D42D15B5-E1FF-4AAF-A462-10D669729875}" type="pres">
      <dgm:prSet presAssocID="{38B0B543-726D-4884-86C8-3864F7A95B0E}" presName="composite" presStyleCnt="0"/>
      <dgm:spPr/>
    </dgm:pt>
    <dgm:pt modelId="{8CEA2F05-4D66-45B7-80FD-523F2321DA5E}" type="pres">
      <dgm:prSet presAssocID="{38B0B543-726D-4884-86C8-3864F7A95B0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BA2AD79-CB8D-4BDC-8500-5E9C75526348}" type="pres">
      <dgm:prSet presAssocID="{38B0B543-726D-4884-86C8-3864F7A95B0E}" presName="descendantText" presStyleLbl="alignAcc1" presStyleIdx="0" presStyleCnt="2">
        <dgm:presLayoutVars>
          <dgm:bulletEnabled val="1"/>
        </dgm:presLayoutVars>
      </dgm:prSet>
      <dgm:spPr/>
    </dgm:pt>
    <dgm:pt modelId="{278F45DD-BB7A-4E8F-AA96-B59FE567FDEE}" type="pres">
      <dgm:prSet presAssocID="{1C5CEDB4-3416-4C8C-B2F2-1CB71E3BC9B5}" presName="sp" presStyleCnt="0"/>
      <dgm:spPr/>
    </dgm:pt>
    <dgm:pt modelId="{591B0939-6535-47AE-BB48-22886CBB8B87}" type="pres">
      <dgm:prSet presAssocID="{3827206C-D1DD-43DE-8C40-25646AC520C1}" presName="composite" presStyleCnt="0"/>
      <dgm:spPr/>
    </dgm:pt>
    <dgm:pt modelId="{CAD8FFD1-98D1-44C6-9A2E-E9D24653E625}" type="pres">
      <dgm:prSet presAssocID="{3827206C-D1DD-43DE-8C40-25646AC520C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8106E23-70BF-43BB-8299-7AA1CF2D6451}" type="pres">
      <dgm:prSet presAssocID="{3827206C-D1DD-43DE-8C40-25646AC520C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C5E0103-CB7C-4BEF-8531-C633D44F3A83}" type="presOf" srcId="{38B0B543-726D-4884-86C8-3864F7A95B0E}" destId="{8CEA2F05-4D66-45B7-80FD-523F2321DA5E}" srcOrd="0" destOrd="0" presId="urn:microsoft.com/office/officeart/2005/8/layout/chevron2"/>
    <dgm:cxn modelId="{B444510B-7575-4145-ADAE-A3FE32E036C0}" srcId="{38B0B543-726D-4884-86C8-3864F7A95B0E}" destId="{AB98E1C1-50D1-4D2B-B1F9-F01ECF29EEB9}" srcOrd="1" destOrd="0" parTransId="{6A83143A-8CAA-4BBE-9B43-69B843D4D3EA}" sibTransId="{E77EF8A1-BB18-4276-8F37-76FF4A79A545}"/>
    <dgm:cxn modelId="{3E647528-9BD7-4D23-B3D0-C564D2CDCA5E}" type="presOf" srcId="{12747BAB-06FE-46A2-B016-9AA7C062653D}" destId="{896BC766-80B7-42BA-877C-F403AA535EFE}" srcOrd="0" destOrd="0" presId="urn:microsoft.com/office/officeart/2005/8/layout/chevron2"/>
    <dgm:cxn modelId="{1D79CA2E-D66E-4E95-AEFD-5A55C283A5B7}" srcId="{12747BAB-06FE-46A2-B016-9AA7C062653D}" destId="{38B0B543-726D-4884-86C8-3864F7A95B0E}" srcOrd="0" destOrd="0" parTransId="{5D2B6343-8E2D-485E-939B-916D977FC8CB}" sibTransId="{1C5CEDB4-3416-4C8C-B2F2-1CB71E3BC9B5}"/>
    <dgm:cxn modelId="{8B1B2B40-B36A-47A3-B678-717E4CB87031}" type="presOf" srcId="{4382CFBA-E745-40B9-8A0C-D110E1FEA1C4}" destId="{0BA2AD79-CB8D-4BDC-8500-5E9C75526348}" srcOrd="0" destOrd="0" presId="urn:microsoft.com/office/officeart/2005/8/layout/chevron2"/>
    <dgm:cxn modelId="{C5C00270-B6F9-4934-A48C-FFC31F17ADCA}" type="presOf" srcId="{37111FD8-451C-4AB5-A6D7-5520D30842ED}" destId="{58106E23-70BF-43BB-8299-7AA1CF2D6451}" srcOrd="0" destOrd="3" presId="urn:microsoft.com/office/officeart/2005/8/layout/chevron2"/>
    <dgm:cxn modelId="{8BA40957-7D8F-41C0-894F-92C3F1C79360}" srcId="{3827206C-D1DD-43DE-8C40-25646AC520C1}" destId="{37111FD8-451C-4AB5-A6D7-5520D30842ED}" srcOrd="3" destOrd="0" parTransId="{965B257F-49ED-4ABF-876C-32C75CBB9BE9}" sibTransId="{74C0B062-55FF-4D00-8D57-0F0D5A76565F}"/>
    <dgm:cxn modelId="{E494BB7D-618D-45F0-A188-B1FD5EB125CF}" srcId="{3827206C-D1DD-43DE-8C40-25646AC520C1}" destId="{21677B91-D991-4D24-820F-DF40293FA279}" srcOrd="0" destOrd="0" parTransId="{7E760E6D-6D76-48CF-B265-CCB79FECABE1}" sibTransId="{FF1AC759-3128-4ED4-BF91-62D2BE8662F4}"/>
    <dgm:cxn modelId="{25305A87-1566-4C4C-BDE4-13EBEEC7FC7E}" srcId="{12747BAB-06FE-46A2-B016-9AA7C062653D}" destId="{3827206C-D1DD-43DE-8C40-25646AC520C1}" srcOrd="1" destOrd="0" parTransId="{4C559D15-C278-4B9F-9D96-02C45F5818C2}" sibTransId="{E0B7BF99-C498-4F45-BBF3-55584DBB9182}"/>
    <dgm:cxn modelId="{BA23D28B-A746-4F52-940B-EBB728D56B6C}" type="presOf" srcId="{3827206C-D1DD-43DE-8C40-25646AC520C1}" destId="{CAD8FFD1-98D1-44C6-9A2E-E9D24653E625}" srcOrd="0" destOrd="0" presId="urn:microsoft.com/office/officeart/2005/8/layout/chevron2"/>
    <dgm:cxn modelId="{FAB743A9-A5A7-499E-A2EF-DF1FE74B52DB}" srcId="{3827206C-D1DD-43DE-8C40-25646AC520C1}" destId="{28ACCDA4-E40D-4492-8B67-586507B59F22}" srcOrd="2" destOrd="0" parTransId="{84040208-036A-482E-AC55-30024A6E6859}" sibTransId="{62CC5E7D-4451-424B-8213-A4291BA817EA}"/>
    <dgm:cxn modelId="{1F8DB5BA-A40D-4BF1-8A44-C6675055D933}" srcId="{38B0B543-726D-4884-86C8-3864F7A95B0E}" destId="{AF2A352A-B5FB-4A35-AC1A-F41F7FA208D7}" srcOrd="2" destOrd="0" parTransId="{0A11E7E5-C6F2-46E6-B5FB-3C4959FA1A05}" sibTransId="{3784A300-046F-480F-95A4-235BE2551E16}"/>
    <dgm:cxn modelId="{AEC5E1CE-8E67-4403-8449-4DB7C00D9DEC}" type="presOf" srcId="{AF2A352A-B5FB-4A35-AC1A-F41F7FA208D7}" destId="{0BA2AD79-CB8D-4BDC-8500-5E9C75526348}" srcOrd="0" destOrd="2" presId="urn:microsoft.com/office/officeart/2005/8/layout/chevron2"/>
    <dgm:cxn modelId="{D265DAD1-398D-4C59-9D65-14752FCBBD6E}" type="presOf" srcId="{E3302667-8E10-465E-9865-7742AC469956}" destId="{58106E23-70BF-43BB-8299-7AA1CF2D6451}" srcOrd="0" destOrd="1" presId="urn:microsoft.com/office/officeart/2005/8/layout/chevron2"/>
    <dgm:cxn modelId="{F7B8C4E3-EB01-4791-9ED1-D51645AF4DFE}" type="presOf" srcId="{28ACCDA4-E40D-4492-8B67-586507B59F22}" destId="{58106E23-70BF-43BB-8299-7AA1CF2D6451}" srcOrd="0" destOrd="2" presId="urn:microsoft.com/office/officeart/2005/8/layout/chevron2"/>
    <dgm:cxn modelId="{D58AF8EF-4F8F-45AB-95ED-6089AAADE289}" srcId="{38B0B543-726D-4884-86C8-3864F7A95B0E}" destId="{4382CFBA-E745-40B9-8A0C-D110E1FEA1C4}" srcOrd="0" destOrd="0" parTransId="{271809ED-10F4-4855-BC4A-D9DDBD8AB38A}" sibTransId="{12D72135-4304-461A-BDA8-62A3D135C8E9}"/>
    <dgm:cxn modelId="{C3843FF1-633E-49EF-B55F-EC8007725BB7}" srcId="{3827206C-D1DD-43DE-8C40-25646AC520C1}" destId="{E3302667-8E10-465E-9865-7742AC469956}" srcOrd="1" destOrd="0" parTransId="{447EDAA0-DBB8-46BA-9A6E-ED2AE75D669E}" sibTransId="{B62107BC-8950-4210-818D-48EEEAE01DC6}"/>
    <dgm:cxn modelId="{71E482F2-1EA5-4368-8686-84955028AEF4}" type="presOf" srcId="{AB98E1C1-50D1-4D2B-B1F9-F01ECF29EEB9}" destId="{0BA2AD79-CB8D-4BDC-8500-5E9C75526348}" srcOrd="0" destOrd="1" presId="urn:microsoft.com/office/officeart/2005/8/layout/chevron2"/>
    <dgm:cxn modelId="{374230F3-3676-4B3D-92DF-BB52905B2128}" type="presOf" srcId="{21677B91-D991-4D24-820F-DF40293FA279}" destId="{58106E23-70BF-43BB-8299-7AA1CF2D6451}" srcOrd="0" destOrd="0" presId="urn:microsoft.com/office/officeart/2005/8/layout/chevron2"/>
    <dgm:cxn modelId="{044B1242-3F25-4D72-ACED-E3EB4F2F3A5E}" type="presParOf" srcId="{896BC766-80B7-42BA-877C-F403AA535EFE}" destId="{D42D15B5-E1FF-4AAF-A462-10D669729875}" srcOrd="0" destOrd="0" presId="urn:microsoft.com/office/officeart/2005/8/layout/chevron2"/>
    <dgm:cxn modelId="{018692A0-7794-46C0-AD46-669F9BC4908D}" type="presParOf" srcId="{D42D15B5-E1FF-4AAF-A462-10D669729875}" destId="{8CEA2F05-4D66-45B7-80FD-523F2321DA5E}" srcOrd="0" destOrd="0" presId="urn:microsoft.com/office/officeart/2005/8/layout/chevron2"/>
    <dgm:cxn modelId="{13AA7E15-A748-4893-B154-04F16E2F24F2}" type="presParOf" srcId="{D42D15B5-E1FF-4AAF-A462-10D669729875}" destId="{0BA2AD79-CB8D-4BDC-8500-5E9C75526348}" srcOrd="1" destOrd="0" presId="urn:microsoft.com/office/officeart/2005/8/layout/chevron2"/>
    <dgm:cxn modelId="{6AF8DB6F-90E0-4058-9B9C-37022CC06ADE}" type="presParOf" srcId="{896BC766-80B7-42BA-877C-F403AA535EFE}" destId="{278F45DD-BB7A-4E8F-AA96-B59FE567FDEE}" srcOrd="1" destOrd="0" presId="urn:microsoft.com/office/officeart/2005/8/layout/chevron2"/>
    <dgm:cxn modelId="{7E8828F4-F874-4A86-8CB4-A0402905A52C}" type="presParOf" srcId="{896BC766-80B7-42BA-877C-F403AA535EFE}" destId="{591B0939-6535-47AE-BB48-22886CBB8B87}" srcOrd="2" destOrd="0" presId="urn:microsoft.com/office/officeart/2005/8/layout/chevron2"/>
    <dgm:cxn modelId="{13D60397-7486-464A-92AA-6A043B9FDF44}" type="presParOf" srcId="{591B0939-6535-47AE-BB48-22886CBB8B87}" destId="{CAD8FFD1-98D1-44C6-9A2E-E9D24653E625}" srcOrd="0" destOrd="0" presId="urn:microsoft.com/office/officeart/2005/8/layout/chevron2"/>
    <dgm:cxn modelId="{CE55CA12-5468-48CE-B286-4228671E7CC5}" type="presParOf" srcId="{591B0939-6535-47AE-BB48-22886CBB8B87}" destId="{58106E23-70BF-43BB-8299-7AA1CF2D64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B482F-463F-46CB-8410-57BED8FA79D0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7B2DB-65C2-4C69-AFC6-BDE61FDD6DAC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20D3F-FECD-428A-ACCD-D68ECA117859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introduce a web application( and a mobile app) which brings billboard booking to your fingertips. </a:t>
          </a:r>
        </a:p>
      </dsp:txBody>
      <dsp:txXfrm>
        <a:off x="1240387" y="2118"/>
        <a:ext cx="5252487" cy="1073928"/>
      </dsp:txXfrm>
    </dsp:sp>
    <dsp:sp modelId="{443A1B1D-BC90-49F9-AB09-F31DA6199CB1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78409-6546-4AFA-BC30-BC169504A9CB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FFB9A-A861-44C9-A6D7-2B6DD34FAFB7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provide the best value for your billboard  &amp; digital billboard based on it’s location, reach density.</a:t>
          </a:r>
        </a:p>
      </dsp:txBody>
      <dsp:txXfrm>
        <a:off x="1240387" y="1344530"/>
        <a:ext cx="5252487" cy="1073928"/>
      </dsp:txXfrm>
    </dsp:sp>
    <dsp:sp modelId="{A4450126-143D-4A0A-BCE7-1E09FBDA42CC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rgbClr val="43377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50C77-401F-4E7B-BD45-50B7E01BCA56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D7CB2-9F9C-4463-B929-63F138E32CED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provide the best target market </a:t>
          </a:r>
          <a:r>
            <a:rPr lang="en-US" sz="1800" kern="1200" dirty="0" err="1"/>
            <a:t>segement</a:t>
          </a:r>
          <a:r>
            <a:rPr lang="en-US" sz="1800" kern="1200" dirty="0"/>
            <a:t>.</a:t>
          </a:r>
        </a:p>
      </dsp:txBody>
      <dsp:txXfrm>
        <a:off x="1240387" y="2686941"/>
        <a:ext cx="5252487" cy="1073928"/>
      </dsp:txXfrm>
    </dsp:sp>
    <dsp:sp modelId="{88C13F8F-A76A-405F-8B87-E1835FA407C5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0FF7-D000-4E90-85BD-CDEAB192807A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540A9-7C3C-4786-B943-5F9CCB5EF37D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provide you with the optimized advertising plan &amp; media scheduling.</a:t>
          </a:r>
        </a:p>
      </dsp:txBody>
      <dsp:txXfrm>
        <a:off x="1240387" y="4029352"/>
        <a:ext cx="5252487" cy="1073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2B231-2F48-4641-9AA5-DE1BE2811373}">
      <dsp:nvSpPr>
        <dsp:cNvPr id="0" name=""/>
        <dsp:cNvSpPr/>
      </dsp:nvSpPr>
      <dsp:spPr>
        <a:xfrm rot="5400000">
          <a:off x="4508686" y="-1843664"/>
          <a:ext cx="711935" cy="45784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Board owners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Board Customers</a:t>
          </a:r>
          <a:endParaRPr lang="en-US" sz="1600" b="1" kern="1200" dirty="0"/>
        </a:p>
      </dsp:txBody>
      <dsp:txXfrm rot="-5400000">
        <a:off x="2575405" y="124371"/>
        <a:ext cx="4543743" cy="642427"/>
      </dsp:txXfrm>
    </dsp:sp>
    <dsp:sp modelId="{7E4E0ED7-A6CB-42CC-A015-AA8E00F9159D}">
      <dsp:nvSpPr>
        <dsp:cNvPr id="0" name=""/>
        <dsp:cNvSpPr/>
      </dsp:nvSpPr>
      <dsp:spPr>
        <a:xfrm>
          <a:off x="0" y="624"/>
          <a:ext cx="2575405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Key Customers</a:t>
          </a:r>
        </a:p>
      </dsp:txBody>
      <dsp:txXfrm>
        <a:off x="43442" y="44066"/>
        <a:ext cx="2488521" cy="803035"/>
      </dsp:txXfrm>
    </dsp:sp>
    <dsp:sp modelId="{3E530016-9B7F-43A2-A84C-830B5E66EF62}">
      <dsp:nvSpPr>
        <dsp:cNvPr id="0" name=""/>
        <dsp:cNvSpPr/>
      </dsp:nvSpPr>
      <dsp:spPr>
        <a:xfrm rot="5400000">
          <a:off x="4508686" y="-909248"/>
          <a:ext cx="711935" cy="45784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Normal billboard Customers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Digital billboard Customers</a:t>
          </a:r>
          <a:endParaRPr lang="en-US" sz="1600" b="1" kern="1200" dirty="0"/>
        </a:p>
      </dsp:txBody>
      <dsp:txXfrm rot="-5400000">
        <a:off x="2575405" y="1058787"/>
        <a:ext cx="4543743" cy="642427"/>
      </dsp:txXfrm>
    </dsp:sp>
    <dsp:sp modelId="{CF5CC2D1-FE98-4B93-AB1B-C98E1492317B}">
      <dsp:nvSpPr>
        <dsp:cNvPr id="0" name=""/>
        <dsp:cNvSpPr/>
      </dsp:nvSpPr>
      <dsp:spPr>
        <a:xfrm>
          <a:off x="0" y="935040"/>
          <a:ext cx="2575405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Segmentation (physiographical)</a:t>
          </a:r>
        </a:p>
      </dsp:txBody>
      <dsp:txXfrm>
        <a:off x="43442" y="978482"/>
        <a:ext cx="2488521" cy="803035"/>
      </dsp:txXfrm>
    </dsp:sp>
    <dsp:sp modelId="{A1B70A2E-73D2-4066-9388-B97B348A6E3C}">
      <dsp:nvSpPr>
        <dsp:cNvPr id="0" name=""/>
        <dsp:cNvSpPr/>
      </dsp:nvSpPr>
      <dsp:spPr>
        <a:xfrm rot="5400000">
          <a:off x="4508686" y="25167"/>
          <a:ext cx="711935" cy="45784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To identify the demand and the value of the board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To identify new opportunities</a:t>
          </a:r>
          <a:endParaRPr lang="en-US" sz="1600" b="1" kern="1200" dirty="0"/>
        </a:p>
      </dsp:txBody>
      <dsp:txXfrm rot="-5400000">
        <a:off x="2575405" y="1993202"/>
        <a:ext cx="4543743" cy="642427"/>
      </dsp:txXfrm>
    </dsp:sp>
    <dsp:sp modelId="{41FBFB92-5EE6-4E74-A959-B9971E4EE988}">
      <dsp:nvSpPr>
        <dsp:cNvPr id="0" name=""/>
        <dsp:cNvSpPr/>
      </dsp:nvSpPr>
      <dsp:spPr>
        <a:xfrm>
          <a:off x="0" y="1869456"/>
          <a:ext cx="2575405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Market needs of board owners</a:t>
          </a:r>
        </a:p>
      </dsp:txBody>
      <dsp:txXfrm>
        <a:off x="43442" y="1912898"/>
        <a:ext cx="2488521" cy="803035"/>
      </dsp:txXfrm>
    </dsp:sp>
    <dsp:sp modelId="{6F5993FD-F2D8-449B-BC73-FC9235506A3D}">
      <dsp:nvSpPr>
        <dsp:cNvPr id="0" name=""/>
        <dsp:cNvSpPr/>
      </dsp:nvSpPr>
      <dsp:spPr>
        <a:xfrm rot="5400000">
          <a:off x="4366028" y="1010733"/>
          <a:ext cx="951843" cy="453812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To find a suitable option for the budget at hand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To handle payments easily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To grasp the target audience</a:t>
          </a:r>
          <a:endParaRPr lang="en-US" sz="1600" b="1" kern="1200" dirty="0"/>
        </a:p>
      </dsp:txBody>
      <dsp:txXfrm rot="-5400000">
        <a:off x="2572890" y="2850337"/>
        <a:ext cx="4491655" cy="858913"/>
      </dsp:txXfrm>
    </dsp:sp>
    <dsp:sp modelId="{D8F89B40-EAA9-47A5-87EA-3C34B81885C1}">
      <dsp:nvSpPr>
        <dsp:cNvPr id="0" name=""/>
        <dsp:cNvSpPr/>
      </dsp:nvSpPr>
      <dsp:spPr>
        <a:xfrm>
          <a:off x="0" y="2834833"/>
          <a:ext cx="2572890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Market needs of board customer</a:t>
          </a:r>
        </a:p>
      </dsp:txBody>
      <dsp:txXfrm>
        <a:off x="43442" y="2878275"/>
        <a:ext cx="2486006" cy="803035"/>
      </dsp:txXfrm>
    </dsp:sp>
    <dsp:sp modelId="{2CC289B2-2A1D-49D6-B5D3-B74EF66C1A7E}">
      <dsp:nvSpPr>
        <dsp:cNvPr id="0" name=""/>
        <dsp:cNvSpPr/>
      </dsp:nvSpPr>
      <dsp:spPr>
        <a:xfrm rot="5400000">
          <a:off x="4508686" y="1955922"/>
          <a:ext cx="711935" cy="45784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People get persuaded to implement billboards in their unused lands and spaces</a:t>
          </a:r>
          <a:endParaRPr lang="en-US" sz="1600" b="1" kern="1200" dirty="0"/>
        </a:p>
      </dsp:txBody>
      <dsp:txXfrm rot="-5400000">
        <a:off x="2575405" y="3923957"/>
        <a:ext cx="4543743" cy="642427"/>
      </dsp:txXfrm>
    </dsp:sp>
    <dsp:sp modelId="{2A9E5AF8-6061-4D16-8F63-AB6D16840009}">
      <dsp:nvSpPr>
        <dsp:cNvPr id="0" name=""/>
        <dsp:cNvSpPr/>
      </dsp:nvSpPr>
      <dsp:spPr>
        <a:xfrm>
          <a:off x="0" y="3800211"/>
          <a:ext cx="2575405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Future market</a:t>
          </a:r>
        </a:p>
      </dsp:txBody>
      <dsp:txXfrm>
        <a:off x="43442" y="3843653"/>
        <a:ext cx="2488521" cy="803035"/>
      </dsp:txXfrm>
    </dsp:sp>
    <dsp:sp modelId="{061451B3-8ABB-4D39-B909-9654DB4EE519}">
      <dsp:nvSpPr>
        <dsp:cNvPr id="0" name=""/>
        <dsp:cNvSpPr/>
      </dsp:nvSpPr>
      <dsp:spPr>
        <a:xfrm rot="5400000">
          <a:off x="4508686" y="2890338"/>
          <a:ext cx="711935" cy="457849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Emerging Media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Advertising Space</a:t>
          </a:r>
          <a:endParaRPr lang="en-US" sz="1600" b="1" kern="1200" dirty="0"/>
        </a:p>
      </dsp:txBody>
      <dsp:txXfrm rot="-5400000">
        <a:off x="2575405" y="4858373"/>
        <a:ext cx="4543743" cy="642427"/>
      </dsp:txXfrm>
    </dsp:sp>
    <dsp:sp modelId="{3457EB4F-79B3-4ED0-A738-906AAB4FDEE4}">
      <dsp:nvSpPr>
        <dsp:cNvPr id="0" name=""/>
        <dsp:cNvSpPr/>
      </dsp:nvSpPr>
      <dsp:spPr>
        <a:xfrm>
          <a:off x="0" y="4734627"/>
          <a:ext cx="2575405" cy="8899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Competition</a:t>
          </a:r>
          <a:endParaRPr lang="en-US" sz="2300" b="1" kern="1200" dirty="0"/>
        </a:p>
      </dsp:txBody>
      <dsp:txXfrm>
        <a:off x="43442" y="4778069"/>
        <a:ext cx="2488521" cy="803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A2F05-4D66-45B7-80FD-523F2321DA5E}">
      <dsp:nvSpPr>
        <dsp:cNvPr id="0" name=""/>
        <dsp:cNvSpPr/>
      </dsp:nvSpPr>
      <dsp:spPr>
        <a:xfrm rot="5400000">
          <a:off x="-380046" y="381574"/>
          <a:ext cx="2533644" cy="1773551"/>
        </a:xfrm>
        <a:prstGeom prst="chevron">
          <a:avLst/>
        </a:prstGeom>
        <a:solidFill>
          <a:srgbClr val="433771"/>
        </a:solidFill>
        <a:ln w="12700" cap="flat" cmpd="sng" algn="ctr">
          <a:solidFill>
            <a:srgbClr val="4337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Billboard owner</a:t>
          </a:r>
        </a:p>
      </dsp:txBody>
      <dsp:txXfrm rot="-5400000">
        <a:off x="1" y="888304"/>
        <a:ext cx="1773551" cy="760093"/>
      </dsp:txXfrm>
    </dsp:sp>
    <dsp:sp modelId="{0BA2AD79-CB8D-4BDC-8500-5E9C75526348}">
      <dsp:nvSpPr>
        <dsp:cNvPr id="0" name=""/>
        <dsp:cNvSpPr/>
      </dsp:nvSpPr>
      <dsp:spPr>
        <a:xfrm rot="5400000">
          <a:off x="3663456" y="-1888376"/>
          <a:ext cx="1646869" cy="5426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337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Charge on Ad posting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Charge to activate premium owner package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Insurance</a:t>
          </a:r>
        </a:p>
      </dsp:txBody>
      <dsp:txXfrm rot="-5400000">
        <a:off x="1773552" y="81922"/>
        <a:ext cx="5346284" cy="1486081"/>
      </dsp:txXfrm>
    </dsp:sp>
    <dsp:sp modelId="{CAD8FFD1-98D1-44C6-9A2E-E9D24653E625}">
      <dsp:nvSpPr>
        <dsp:cNvPr id="0" name=""/>
        <dsp:cNvSpPr/>
      </dsp:nvSpPr>
      <dsp:spPr>
        <a:xfrm rot="5400000">
          <a:off x="-380046" y="2631685"/>
          <a:ext cx="2533644" cy="1773551"/>
        </a:xfrm>
        <a:prstGeom prst="chevron">
          <a:avLst/>
        </a:prstGeom>
        <a:solidFill>
          <a:srgbClr val="433771"/>
        </a:solidFill>
        <a:ln w="12700" cap="flat" cmpd="sng" algn="ctr">
          <a:solidFill>
            <a:srgbClr val="4337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Billboard Customer</a:t>
          </a:r>
        </a:p>
      </dsp:txBody>
      <dsp:txXfrm rot="-5400000">
        <a:off x="1" y="3138415"/>
        <a:ext cx="1773551" cy="760093"/>
      </dsp:txXfrm>
    </dsp:sp>
    <dsp:sp modelId="{58106E23-70BF-43BB-8299-7AA1CF2D6451}">
      <dsp:nvSpPr>
        <dsp:cNvPr id="0" name=""/>
        <dsp:cNvSpPr/>
      </dsp:nvSpPr>
      <dsp:spPr>
        <a:xfrm rot="5400000">
          <a:off x="3663456" y="361734"/>
          <a:ext cx="1646869" cy="5426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337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Charge to activate premium customer package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Charged based on plans (non - premium)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Commission on rental paid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Charged when designing and printing</a:t>
          </a:r>
        </a:p>
      </dsp:txBody>
      <dsp:txXfrm rot="-5400000">
        <a:off x="1773552" y="2332032"/>
        <a:ext cx="5346284" cy="148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7935-5553-4F5A-B5BD-D2DBFEA1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F527-F2D9-4B9D-9555-8324553B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43CA3-B810-469E-970D-16877C5C3686}"/>
              </a:ext>
            </a:extLst>
          </p:cNvPr>
          <p:cNvSpPr/>
          <p:nvPr userDrawn="1"/>
        </p:nvSpPr>
        <p:spPr>
          <a:xfrm>
            <a:off x="-1" y="6264612"/>
            <a:ext cx="12192001" cy="593387"/>
          </a:xfrm>
          <a:prstGeom prst="rect">
            <a:avLst/>
          </a:prstGeom>
          <a:gradFill flip="none" rotWithShape="1">
            <a:gsLst>
              <a:gs pos="15000">
                <a:srgbClr val="6C728E"/>
              </a:gs>
              <a:gs pos="0">
                <a:schemeClr val="accent1">
                  <a:lumMod val="60000"/>
                  <a:lumOff val="40000"/>
                </a:schemeClr>
              </a:gs>
              <a:gs pos="57000">
                <a:srgbClr val="2013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7EC1C-290B-4828-AA12-EE550C68D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69" y="6085681"/>
            <a:ext cx="2762931" cy="12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2123-C176-4ED2-8519-B419AA12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CD8B-0190-406E-8CFA-3CA6A176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B82A-696E-4664-B07F-E3254BD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CFAF-6B3A-43FB-AF16-A5A89F04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7E80-B737-442E-A99D-7DAF218C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002F0-0B53-4ECC-9DBB-4B36A60EB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2D89-2127-49F8-A226-B704FB12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DFD4-38DC-4E0B-A405-5860C99C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93BF-1231-4610-86B8-AE046BD2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A953-AB12-4DEA-AB75-E2D36965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B8A-FC12-4D2E-A607-00484D7C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723D-6A3B-493F-896F-D524E876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EC98-C3F2-4C4C-9F3D-870CFB74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B90A-F843-4C5C-A064-7A57C50B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02684-C775-4EE2-A423-D0BF0DFDCFAF}"/>
              </a:ext>
            </a:extLst>
          </p:cNvPr>
          <p:cNvSpPr/>
          <p:nvPr userDrawn="1"/>
        </p:nvSpPr>
        <p:spPr>
          <a:xfrm>
            <a:off x="-1" y="6264612"/>
            <a:ext cx="12192001" cy="593387"/>
          </a:xfrm>
          <a:prstGeom prst="rect">
            <a:avLst/>
          </a:prstGeom>
          <a:gradFill flip="none" rotWithShape="1">
            <a:gsLst>
              <a:gs pos="15000">
                <a:srgbClr val="6C728E"/>
              </a:gs>
              <a:gs pos="0">
                <a:schemeClr val="accent1">
                  <a:lumMod val="60000"/>
                  <a:lumOff val="40000"/>
                </a:schemeClr>
              </a:gs>
              <a:gs pos="57000">
                <a:srgbClr val="2013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35615-2282-4F7B-B3E5-75DD35510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69" y="6085681"/>
            <a:ext cx="2762931" cy="12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0967-1C52-429C-B4D5-038345DB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467E-F9B9-4A00-8A33-6FB5DB1D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F179-7BC5-4C2C-A800-C9CD1CDC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5C7C-CE53-4D10-BCE0-AEB6D2E9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B38A-BD3E-4A45-9E4E-1E7CDCB5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541-C413-438C-8ED2-55C31D3F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1C7B-E186-43BC-902F-B2C5DA5F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70DB-DA30-420E-B56E-5CDE2802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04D13-2D87-43E8-87F2-FCE83AB0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B090-DB0F-4E80-A7F3-CE0BCCD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FEEA5-8591-487B-B671-F70FBD95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ED0-E481-4CFA-816D-C55CEA40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CAD4-DC91-40DA-98C5-9707FBF1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5DDE-8021-4657-95FA-C2B2C490B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A332D-D426-4EB3-A1AE-5D3167695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D0ACF-A66E-4328-AE12-47FADBFBF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B0B74-8373-4514-9D10-C5EB2D1E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FAC9B-1749-4FE8-B437-97B80059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BC53D-C2FB-477F-A71B-EE68C30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1A9-1D2E-4C6A-AC08-0CF6463A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DA4AB-8922-4AD7-AE6D-C24364DA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9C711-3F64-4215-8DA3-7CAB0C52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F1EB6-4B44-4A52-B667-5C6A93ED10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" y="5559038"/>
            <a:ext cx="3901775" cy="18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FFEF-8790-4F8F-BCAD-3C471075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8F232-F1AD-4FBE-BED1-87E18EDA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AD2B-025F-49F0-AEBB-00B14B8A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6041-BCF6-4DB5-91AA-D278F998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D56B-375B-4829-A8AC-B1DCCCF7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8A86-B876-4867-85ED-68D46BBB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156B-3355-4762-A70B-1CDE14D8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512-29EF-408C-8972-80FD4CCD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B5C9-C7FD-4AF6-97FE-3409ADED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FDB9-D113-4FAB-9D48-C0E7B492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A8634-3EF9-42D2-8C57-3D1B02A4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88389-6CDC-485F-842E-3AFA7E23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7039-8CC8-408D-A5FF-E3E70C35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9C38-D9D4-45A2-A8D7-FEB1A239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CD2D-9F0F-412D-82C5-2D2919D9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D12F0-3A91-4295-99B9-34753A74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C8E0-064F-4C22-A159-78B61EF9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9A1E-42AE-44DE-AEE4-470A4B62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66BC-A7C0-46D7-86F3-8DD6079905A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33A2-0E6D-4624-889B-7A2E97F9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96A5-AF9A-4102-96D1-FA1E9C32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E487-6BEA-4FE1-8964-4E32380A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EE1598-D358-4FF5-AE43-1FACEB80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78" y="1624771"/>
            <a:ext cx="5735456" cy="16021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11100" dirty="0">
                <a:latin typeface="Colonna MT" panose="04020805060202030203" pitchFamily="82" charset="0"/>
              </a:rPr>
              <a:t> </a:t>
            </a:r>
            <a:r>
              <a:rPr lang="en-US" sz="11100" b="1" dirty="0" err="1">
                <a:latin typeface="Colonna MT" panose="04020805060202030203" pitchFamily="82" charset="0"/>
              </a:rPr>
              <a:t>X!teADS</a:t>
            </a:r>
            <a:r>
              <a:rPr lang="en-US" sz="11100" b="1" dirty="0">
                <a:latin typeface="Colonna MT" panose="04020805060202030203" pitchFamily="82" charset="0"/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CF9CB7-382A-400D-A390-41BEF0B859AD}"/>
              </a:ext>
            </a:extLst>
          </p:cNvPr>
          <p:cNvSpPr txBox="1">
            <a:spLocks/>
          </p:cNvSpPr>
          <p:nvPr/>
        </p:nvSpPr>
        <p:spPr>
          <a:xfrm>
            <a:off x="1890134" y="2765544"/>
            <a:ext cx="5338545" cy="513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>
                <a:latin typeface="Adobe Caslon Pro Bold" panose="0205070206050A020403" pitchFamily="18" charset="0"/>
              </a:rPr>
              <a:t>- Let your fingers do the walking -</a:t>
            </a:r>
            <a:endParaRPr lang="en-US" sz="2800" i="1" dirty="0">
              <a:latin typeface="Adobe Caslon Pro Bold" panose="0205070206050A0204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BF4DC-88DB-4219-A078-EDCD356180AF}"/>
              </a:ext>
            </a:extLst>
          </p:cNvPr>
          <p:cNvSpPr txBox="1"/>
          <p:nvPr/>
        </p:nvSpPr>
        <p:spPr>
          <a:xfrm>
            <a:off x="6300132" y="5086905"/>
            <a:ext cx="513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Calisto MT" panose="02040603050505030304" pitchFamily="18" charset="0"/>
              </a:rPr>
              <a:t>A product of Team X!te</a:t>
            </a:r>
          </a:p>
        </p:txBody>
      </p:sp>
    </p:spTree>
    <p:extLst>
      <p:ext uri="{BB962C8B-B14F-4D97-AF65-F5344CB8AC3E}">
        <p14:creationId xmlns:p14="http://schemas.microsoft.com/office/powerpoint/2010/main" val="53732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AAA3A2-D77B-4639-A8C2-F24E55C5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96" y="2035206"/>
            <a:ext cx="5644458" cy="215505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Chaparral Pro Light" panose="02060403030505090203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C2DFD-6950-4E41-8D50-0E37FF01AA42}"/>
              </a:ext>
            </a:extLst>
          </p:cNvPr>
          <p:cNvSpPr txBox="1"/>
          <p:nvPr/>
        </p:nvSpPr>
        <p:spPr>
          <a:xfrm>
            <a:off x="7972148" y="5450889"/>
            <a:ext cx="277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haparral Pro Light" panose="02060403030505090203" pitchFamily="18" charset="0"/>
              </a:rPr>
              <a:t>Team </a:t>
            </a:r>
            <a:r>
              <a:rPr lang="en-US" sz="4000" b="1" dirty="0" err="1">
                <a:latin typeface="Chaparral Pro Light" panose="02060403030505090203" pitchFamily="18" charset="0"/>
              </a:rPr>
              <a:t>X!te</a:t>
            </a:r>
            <a:endParaRPr lang="en-US" sz="4000" b="1" dirty="0"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0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9A09-C3E6-4DB0-852F-AA075656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haparral Pro Light" panose="02060403030505090203"/>
              </a:rPr>
              <a:t>Problem</a:t>
            </a:r>
            <a:endParaRPr lang="en-US" dirty="0">
              <a:latin typeface="Chaparral Pro Light" panose="0206040303050509020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04CA-3292-4C3A-B858-534FB41D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How to reach the appropriate target customer segment to promote the product 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to order the board you need?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How to expose your billboard to the most valuable customer?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What is the value of your billboard 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How long are you supposed to wait 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2F2AD-9B2A-4164-8916-9D4BFB0C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679987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Solution ?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0045" y="919232"/>
            <a:ext cx="3111910" cy="2465933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692" y="1077778"/>
            <a:ext cx="2790616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D7381E5-CD01-432C-9A8A-DB8A773EF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1" r="-2" b="1096"/>
          <a:stretch/>
        </p:blipFill>
        <p:spPr>
          <a:xfrm>
            <a:off x="4861560" y="1237798"/>
            <a:ext cx="2468880" cy="1828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5277717"/>
            <a:ext cx="640080" cy="0"/>
          </a:xfrm>
          <a:prstGeom prst="line">
            <a:avLst/>
          </a:prstGeom>
          <a:ln w="28575">
            <a:solidFill>
              <a:srgbClr val="1F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ight pointing backhand index">
            <a:extLst>
              <a:ext uri="{FF2B5EF4-FFF2-40B4-BE49-F238E27FC236}">
                <a16:creationId xmlns:a16="http://schemas.microsoft.com/office/drawing/2014/main" id="{39EB29D6-1515-4F54-8ABA-962750E1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2023" y="1232558"/>
            <a:ext cx="3383784" cy="338378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11BF10-34CC-42E5-9DB4-986A67B8C4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26517" r="17558" b="31437"/>
          <a:stretch/>
        </p:blipFill>
        <p:spPr>
          <a:xfrm>
            <a:off x="3808539" y="1597970"/>
            <a:ext cx="8031124" cy="301837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01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931DBCA-9717-4CCE-8F37-ACAB8D13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16" y="685800"/>
            <a:ext cx="3393046" cy="5105400"/>
          </a:xfrm>
        </p:spPr>
        <p:txBody>
          <a:bodyPr>
            <a:normAutofit/>
          </a:bodyPr>
          <a:lstStyle/>
          <a:p>
            <a:r>
              <a:rPr lang="en-US" sz="6000" b="1" i="1" dirty="0">
                <a:latin typeface="Chaparral Pro Light" panose="020604030305050902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What is </a:t>
            </a:r>
            <a:r>
              <a:rPr lang="en-US" sz="6000" b="1" i="1" dirty="0" err="1">
                <a:latin typeface="Chaparral Pro Light" panose="020604030305050902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X!teADS</a:t>
            </a:r>
            <a:r>
              <a:rPr lang="en-US" sz="6000" b="1" i="1" dirty="0">
                <a:latin typeface="Chaparral Pro Light" panose="020604030305050902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 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BDD79C3-6B52-460F-9CF9-6EDE6C317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01086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DCC9DC-BAC1-454A-8936-21601C0A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6" y="1780453"/>
            <a:ext cx="3057475" cy="2231254"/>
          </a:xfrm>
        </p:spPr>
        <p:txBody>
          <a:bodyPr>
            <a:normAutofit/>
          </a:bodyPr>
          <a:lstStyle/>
          <a:p>
            <a:r>
              <a:rPr lang="en-US" sz="6000" b="1" i="1">
                <a:latin typeface="Chaparral Pro Light"/>
              </a:rPr>
              <a:t>Market Analysis</a:t>
            </a:r>
            <a:endParaRPr lang="en-US" sz="6000" b="1" i="1" dirty="0">
              <a:latin typeface="Chaparral Pro Light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942B3BD-AAC3-4F27-A574-9D13AEE21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311484"/>
              </p:ext>
            </p:extLst>
          </p:nvPr>
        </p:nvGraphicFramePr>
        <p:xfrm>
          <a:off x="4695197" y="413678"/>
          <a:ext cx="7153903" cy="562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53B63-6C5A-4CA0-A20C-3671D1F3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4" y="2797175"/>
            <a:ext cx="6308817" cy="1318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b="1" i="1" dirty="0">
                <a:latin typeface="Chaparral Pro Light"/>
                <a:ea typeface="Adobe Gothic Std B" panose="020B0800000000000000" pitchFamily="34" charset="-128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8113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80BFD-3DE0-4DBC-B823-86204770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8" y="728660"/>
            <a:ext cx="3867324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6000" b="1" i="1" dirty="0">
                <a:latin typeface="Chaparral Pro Light" panose="02060403030505090203"/>
                <a:ea typeface="Adobe Gothic Std B" panose="020B0800000000000000" pitchFamily="34" charset="-128"/>
              </a:rPr>
              <a:t>Revenue Generation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41B1DB-8F1D-418F-BB75-06719527A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119579"/>
              </p:ext>
            </p:extLst>
          </p:nvPr>
        </p:nvGraphicFramePr>
        <p:xfrm>
          <a:off x="4690916" y="1136918"/>
          <a:ext cx="7200230" cy="478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61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FDF1F-A1FD-49B3-9F6B-31C8BD76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1B1B1B"/>
                </a:solidFill>
              </a:rPr>
              <a:t>Demonstration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FE22A-60DC-49C6-A677-B3C9F7439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" r="1" b="469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B7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Caslon Pro Bold</vt:lpstr>
      <vt:lpstr>Arial</vt:lpstr>
      <vt:lpstr>Calibri</vt:lpstr>
      <vt:lpstr>Calibri Light</vt:lpstr>
      <vt:lpstr>Calisto MT</vt:lpstr>
      <vt:lpstr>Chaparral Pro Light</vt:lpstr>
      <vt:lpstr>Colonna MT</vt:lpstr>
      <vt:lpstr>Wingdings</vt:lpstr>
      <vt:lpstr>Office Theme</vt:lpstr>
      <vt:lpstr>  X!teADS  </vt:lpstr>
      <vt:lpstr>Problem</vt:lpstr>
      <vt:lpstr>Solution ?</vt:lpstr>
      <vt:lpstr>PowerPoint Presentation</vt:lpstr>
      <vt:lpstr>What is X!teADS ?</vt:lpstr>
      <vt:lpstr>Market Analysis</vt:lpstr>
      <vt:lpstr>Business Model</vt:lpstr>
      <vt:lpstr>Revenue Generation</vt:lpstr>
      <vt:lpstr>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X!teADS  </dc:title>
  <dc:creator>Ahmed Shafraz</dc:creator>
  <cp:lastModifiedBy>Ahmed Shafraz</cp:lastModifiedBy>
  <cp:revision>3</cp:revision>
  <dcterms:created xsi:type="dcterms:W3CDTF">2019-09-28T11:28:11Z</dcterms:created>
  <dcterms:modified xsi:type="dcterms:W3CDTF">2019-09-28T11:36:09Z</dcterms:modified>
</cp:coreProperties>
</file>