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09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67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04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3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75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95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4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71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80F9-8B4F-47A1-80A5-69A37156CCEE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FB48-82EE-43FE-A6F5-3DEFE44C9E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49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23871" y="3870033"/>
            <a:ext cx="6001555" cy="4559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5264036"/>
            <a:ext cx="8435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LegendaryDH</a:t>
            </a:r>
            <a:endParaRPr lang="pt-BR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2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23003" y="1687132"/>
            <a:ext cx="4559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</a:t>
            </a:r>
            <a:r>
              <a:rPr lang="pt-BR" dirty="0" err="1" smtClean="0"/>
              <a:t>LegendaryDH</a:t>
            </a:r>
            <a:r>
              <a:rPr lang="pt-BR" dirty="0" smtClean="0"/>
              <a:t> é um grupo que exerce a modalidade de Mountain </a:t>
            </a:r>
            <a:r>
              <a:rPr lang="pt-BR" dirty="0" err="1" smtClean="0"/>
              <a:t>Bike</a:t>
            </a:r>
            <a:r>
              <a:rPr lang="pt-BR" dirty="0" smtClean="0"/>
              <a:t> (MTB), que seria a prática do ciclismo em trilhas e também o </a:t>
            </a:r>
            <a:r>
              <a:rPr lang="pt-BR" dirty="0" err="1" smtClean="0"/>
              <a:t>Donwhill</a:t>
            </a:r>
            <a:r>
              <a:rPr lang="pt-BR" dirty="0" smtClean="0"/>
              <a:t> que faz parte do MTB.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 flipH="1">
            <a:off x="6382124" y="4533363"/>
            <a:ext cx="459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grupo surgiu no inicio de 2016, com a intenção de ser só uma coisa entre amigos, um encontro para fazer trilhas ou longas pedalas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0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09859" y="450762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ano de transição...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422781" y="1712889"/>
            <a:ext cx="2253803" cy="199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74254" y="2073499"/>
            <a:ext cx="2962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Em 2016 eu tinha acabado de terminar o Ensino Médio e também havia terminado de acabar o contrato de Jovem aprendiz... E a preciosa fase militar...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038302" y="4108365"/>
            <a:ext cx="374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ponto de descanso diariamente acessível</a:t>
            </a:r>
          </a:p>
          <a:p>
            <a:r>
              <a:rPr lang="pt-BR" dirty="0" smtClean="0"/>
              <a:t>Mobilidade saudável </a:t>
            </a:r>
          </a:p>
          <a:p>
            <a:r>
              <a:rPr lang="pt-BR" dirty="0" smtClean="0"/>
              <a:t>Momento de reflexão</a:t>
            </a:r>
          </a:p>
        </p:txBody>
      </p:sp>
    </p:spTree>
    <p:extLst>
      <p:ext uri="{BB962C8B-B14F-4D97-AF65-F5344CB8AC3E}">
        <p14:creationId xmlns:p14="http://schemas.microsoft.com/office/powerpoint/2010/main" val="34490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8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7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4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Adobe Gothic Std B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Adaiss</dc:creator>
  <cp:lastModifiedBy>Adaiss</cp:lastModifiedBy>
  <cp:revision>7</cp:revision>
  <dcterms:created xsi:type="dcterms:W3CDTF">2020-06-15T01:52:18Z</dcterms:created>
  <dcterms:modified xsi:type="dcterms:W3CDTF">2020-06-15T21:40:28Z</dcterms:modified>
</cp:coreProperties>
</file>