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A9E67-E20F-455F-85E1-7AEEA686BCFD}" v="1" dt="2022-03-07T14:33:01.051"/>
    <p1510:client id="{CAB1AE3B-FD26-787D-1738-7230BC94BCE8}" v="8" dt="2022-03-07T10:34:05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ya Priya M" userId="S::jeyapriya_m@hcl.com::3e25592f-a43b-4921-b91a-cd9f723429fd" providerId="AD" clId="Web-{CAB1AE3B-FD26-787D-1738-7230BC94BCE8}"/>
    <pc:docChg chg="modSld">
      <pc:chgData name="Jeya Priya M" userId="S::jeyapriya_m@hcl.com::3e25592f-a43b-4921-b91a-cd9f723429fd" providerId="AD" clId="Web-{CAB1AE3B-FD26-787D-1738-7230BC94BCE8}" dt="2022-03-07T10:33:59.838" v="6" actId="20577"/>
      <pc:docMkLst>
        <pc:docMk/>
      </pc:docMkLst>
      <pc:sldChg chg="modSp">
        <pc:chgData name="Jeya Priya M" userId="S::jeyapriya_m@hcl.com::3e25592f-a43b-4921-b91a-cd9f723429fd" providerId="AD" clId="Web-{CAB1AE3B-FD26-787D-1738-7230BC94BCE8}" dt="2022-03-07T10:33:59.838" v="6" actId="20577"/>
        <pc:sldMkLst>
          <pc:docMk/>
          <pc:sldMk cId="3911470528" sldId="257"/>
        </pc:sldMkLst>
        <pc:spChg chg="mod">
          <ac:chgData name="Jeya Priya M" userId="S::jeyapriya_m@hcl.com::3e25592f-a43b-4921-b91a-cd9f723429fd" providerId="AD" clId="Web-{CAB1AE3B-FD26-787D-1738-7230BC94BCE8}" dt="2022-03-07T10:33:59.838" v="6" actId="20577"/>
          <ac:spMkLst>
            <pc:docMk/>
            <pc:sldMk cId="3911470528" sldId="257"/>
            <ac:spMk id="3" creationId="{00000000-0000-0000-0000-000000000000}"/>
          </ac:spMkLst>
        </pc:spChg>
      </pc:sldChg>
    </pc:docChg>
  </pc:docChgLst>
  <pc:docChgLst>
    <pc:chgData name="Jeya Priya M" userId="S::jeyapriya_m@hcl.com::3e25592f-a43b-4921-b91a-cd9f723429fd" providerId="AD" clId="Web-{84CA9E67-E20F-455F-85E1-7AEEA686BCFD}"/>
    <pc:docChg chg="modSld">
      <pc:chgData name="Jeya Priya M" userId="S::jeyapriya_m@hcl.com::3e25592f-a43b-4921-b91a-cd9f723429fd" providerId="AD" clId="Web-{84CA9E67-E20F-455F-85E1-7AEEA686BCFD}" dt="2022-03-07T14:33:01.051" v="0" actId="14100"/>
      <pc:docMkLst>
        <pc:docMk/>
      </pc:docMkLst>
      <pc:sldChg chg="modSp">
        <pc:chgData name="Jeya Priya M" userId="S::jeyapriya_m@hcl.com::3e25592f-a43b-4921-b91a-cd9f723429fd" providerId="AD" clId="Web-{84CA9E67-E20F-455F-85E1-7AEEA686BCFD}" dt="2022-03-07T14:33:01.051" v="0" actId="14100"/>
        <pc:sldMkLst>
          <pc:docMk/>
          <pc:sldMk cId="1795648322" sldId="267"/>
        </pc:sldMkLst>
        <pc:picChg chg="mod">
          <ac:chgData name="Jeya Priya M" userId="S::jeyapriya_m@hcl.com::3e25592f-a43b-4921-b91a-cd9f723429fd" providerId="AD" clId="Web-{84CA9E67-E20F-455F-85E1-7AEEA686BCFD}" dt="2022-03-07T14:33:01.051" v="0" actId="14100"/>
          <ac:picMkLst>
            <pc:docMk/>
            <pc:sldMk cId="1795648322" sldId="267"/>
            <ac:picMk id="3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B3A9-72F3-4A33-8985-02B92A6B3BB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5AD3464-D76C-4DCF-AC3E-27AB0B7ED6F0}" type="pres">
      <dgm:prSet presAssocID="{C350B3A9-72F3-4A33-8985-02B92A6B3BB2}" presName="Name0" presStyleCnt="0">
        <dgm:presLayoutVars>
          <dgm:dir/>
          <dgm:resizeHandles val="exact"/>
        </dgm:presLayoutVars>
      </dgm:prSet>
      <dgm:spPr/>
    </dgm:pt>
  </dgm:ptLst>
  <dgm:cxnLst>
    <dgm:cxn modelId="{8CF8D4EC-9835-430A-86FE-84ADB2039528}" type="presOf" srcId="{C350B3A9-72F3-4A33-8985-02B92A6B3BB2}" destId="{85AD3464-D76C-4DCF-AC3E-27AB0B7ED6F0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6804C-64E1-4204-B894-3FDD426CEFE4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2EF1-544D-4E5E-A6B4-4A18986E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2EF1-544D-4E5E-A6B4-4A18986E83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-299802"/>
            <a:ext cx="8637073" cy="2728209"/>
          </a:xfrm>
        </p:spPr>
        <p:txBody>
          <a:bodyPr/>
          <a:lstStyle/>
          <a:p>
            <a:r>
              <a:rPr lang="en-US" dirty="0"/>
              <a:t>BRIGHT ACADEMY</a:t>
            </a:r>
            <a:br>
              <a:rPr lang="en-US" dirty="0"/>
            </a:br>
            <a:r>
              <a:rPr lang="en-US" sz="2800" dirty="0"/>
              <a:t>ONLINE COURSEs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1906" y="2638269"/>
            <a:ext cx="8637072" cy="3417757"/>
          </a:xfrm>
        </p:spPr>
        <p:txBody>
          <a:bodyPr>
            <a:normAutofit/>
          </a:bodyPr>
          <a:lstStyle/>
          <a:p>
            <a:r>
              <a:rPr lang="en-US" dirty="0"/>
              <a:t>BY  </a:t>
            </a:r>
          </a:p>
          <a:p>
            <a:r>
              <a:rPr lang="en-US" dirty="0"/>
              <a:t>   SHALINI SHREE</a:t>
            </a:r>
          </a:p>
          <a:p>
            <a:r>
              <a:rPr lang="en-US" dirty="0"/>
              <a:t>VOORA YUGANDHAR</a:t>
            </a:r>
          </a:p>
          <a:p>
            <a:r>
              <a:rPr lang="en-US" dirty="0"/>
              <a:t>SUNKU RANGA PRABHAS</a:t>
            </a:r>
          </a:p>
          <a:p>
            <a:r>
              <a:rPr lang="en-US" dirty="0"/>
              <a:t>RATHINAVEL</a:t>
            </a:r>
          </a:p>
          <a:p>
            <a:r>
              <a:rPr lang="en-US" dirty="0"/>
              <a:t>JEYA PRIYA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16125"/>
            <a:ext cx="9291214" cy="3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2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68" y="1729801"/>
            <a:ext cx="8151020" cy="4010216"/>
          </a:xfrm>
        </p:spPr>
      </p:pic>
    </p:spTree>
    <p:extLst>
      <p:ext uri="{BB962C8B-B14F-4D97-AF65-F5344CB8AC3E}">
        <p14:creationId xmlns:p14="http://schemas.microsoft.com/office/powerpoint/2010/main" val="133366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820" y="2016124"/>
            <a:ext cx="8943974" cy="38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6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607491"/>
              </p:ext>
            </p:extLst>
          </p:nvPr>
        </p:nvGraphicFramePr>
        <p:xfrm>
          <a:off x="1450975" y="2016125"/>
          <a:ext cx="929163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1609652"/>
            <a:ext cx="9331949" cy="44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4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TECHINICALS AND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40667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Database: Oracle 11g Express</a:t>
            </a:r>
          </a:p>
          <a:p>
            <a:r>
              <a:rPr lang="en-US" dirty="0"/>
              <a:t>Backend: Spring boot(Eclipse)</a:t>
            </a:r>
          </a:p>
          <a:p>
            <a:r>
              <a:rPr lang="en-US" dirty="0"/>
              <a:t>Front end: Angular </a:t>
            </a:r>
          </a:p>
          <a:p>
            <a:r>
              <a:rPr lang="en-US" dirty="0"/>
              <a:t>Languages used : 1. TypeScript  </a:t>
            </a:r>
          </a:p>
          <a:p>
            <a:pPr marL="0" indent="0">
              <a:buNone/>
            </a:pPr>
            <a:r>
              <a:rPr lang="en-US" dirty="0"/>
              <a:t>		        2. JavaScript</a:t>
            </a:r>
          </a:p>
          <a:p>
            <a:pPr marL="0" indent="0">
              <a:buNone/>
            </a:pPr>
            <a:r>
              <a:rPr lang="en-US" dirty="0"/>
              <a:t>		        3.HTML</a:t>
            </a:r>
          </a:p>
          <a:p>
            <a:pPr marL="0" indent="0">
              <a:buNone/>
            </a:pPr>
            <a:r>
              <a:rPr lang="en-US" dirty="0"/>
              <a:t>		        4.CSS (BootStrap)</a:t>
            </a:r>
          </a:p>
          <a:p>
            <a:pPr marL="0" indent="0">
              <a:buNone/>
            </a:pPr>
            <a:r>
              <a:rPr lang="en-US" dirty="0"/>
              <a:t>		        5.Java</a:t>
            </a:r>
          </a:p>
          <a:p>
            <a:pPr marL="0" indent="0">
              <a:buNone/>
            </a:pPr>
            <a:r>
              <a:rPr lang="en-US" dirty="0"/>
              <a:t>		        6. PL / SQL</a:t>
            </a:r>
          </a:p>
          <a:p>
            <a:pPr marL="0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4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6553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concept of traditional education has changed radically within the last couple of years. Being physically present in a classroom isn’t the only learning option anymore — not with the rise of the internet and new technologies, at least. Nowadays, you have access to a quality education whenever and wherever you want, as long as you can get online. We are now entering a new era — the revolution of online education.</a:t>
            </a:r>
          </a:p>
          <a:p>
            <a:pPr fontAlgn="base"/>
            <a:r>
              <a:rPr lang="en-US" dirty="0"/>
              <a:t>In this  BRIGHT ACADEMY any user can purchase the available Courses in our application. </a:t>
            </a:r>
          </a:p>
          <a:p>
            <a:pPr fontAlgn="base"/>
            <a:r>
              <a:rPr lang="en-US" dirty="0"/>
              <a:t>We will provide cheep and best courses  . </a:t>
            </a:r>
          </a:p>
          <a:p>
            <a:pPr fontAlgn="base"/>
            <a:r>
              <a:rPr lang="en-US" dirty="0"/>
              <a:t>We created this web application to make cost effectively and user friendly.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3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3370317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745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TECHINICALS AND FRAMEWORK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147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     BRIGHT ACADEMY  is a online website where customer can get  online course and books  .</a:t>
            </a:r>
          </a:p>
          <a:p>
            <a:pPr fontAlgn="base"/>
            <a:r>
              <a:rPr lang="en-US" dirty="0"/>
              <a:t>   This application is to help the students to improve their skills in online.</a:t>
            </a:r>
          </a:p>
          <a:p>
            <a:pPr fontAlgn="base"/>
            <a:r>
              <a:rPr lang="en-US" dirty="0"/>
              <a:t> Any user can purchase the available courses in our application</a:t>
            </a:r>
          </a:p>
          <a:p>
            <a:pPr fontAlgn="base"/>
            <a:r>
              <a:rPr lang="en-US" dirty="0"/>
              <a:t>. Users can easily register into this application as it is made as easy as possible. </a:t>
            </a:r>
          </a:p>
          <a:p>
            <a:pPr fontAlgn="base"/>
            <a:r>
              <a:rPr lang="en-US" dirty="0"/>
              <a:t>Our Application reduces the time and effort of tuitions and book shops.  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2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 BRIGHT ACADEMY  any user can purchase the available Courses in our application. </a:t>
            </a:r>
          </a:p>
          <a:p>
            <a:pPr fontAlgn="base"/>
            <a:r>
              <a:rPr lang="en-US" dirty="0"/>
              <a:t>We will provide cheep and best courses  . </a:t>
            </a:r>
          </a:p>
          <a:p>
            <a:pPr fontAlgn="base"/>
            <a:r>
              <a:rPr lang="en-US" dirty="0"/>
              <a:t>We created this web application to make cost effectively and user friendly.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0270"/>
            <a:ext cx="9291215" cy="1049235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2" y="1105611"/>
            <a:ext cx="8571345" cy="4922982"/>
          </a:xfrm>
        </p:spPr>
      </p:pic>
    </p:spTree>
    <p:extLst>
      <p:ext uri="{BB962C8B-B14F-4D97-AF65-F5344CB8AC3E}">
        <p14:creationId xmlns:p14="http://schemas.microsoft.com/office/powerpoint/2010/main" val="13732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000" dirty="0"/>
              <a:t>REGISTERATION page</a:t>
            </a:r>
          </a:p>
          <a:p>
            <a:r>
              <a:rPr lang="en-US" sz="9000" dirty="0"/>
              <a:t>LOGIN page</a:t>
            </a:r>
          </a:p>
          <a:p>
            <a:r>
              <a:rPr lang="en-US" sz="9000" dirty="0"/>
              <a:t>Home page</a:t>
            </a:r>
          </a:p>
          <a:p>
            <a:r>
              <a:rPr lang="en-US" sz="9000" dirty="0"/>
              <a:t>COURSE Details</a:t>
            </a:r>
          </a:p>
          <a:p>
            <a:r>
              <a:rPr lang="en-US" sz="9000" dirty="0"/>
              <a:t>About the Course</a:t>
            </a:r>
          </a:p>
          <a:p>
            <a:r>
              <a:rPr lang="en-US" sz="9000" dirty="0"/>
              <a:t>PAYMENT method</a:t>
            </a:r>
          </a:p>
          <a:p>
            <a:r>
              <a:rPr lang="en-US" sz="9000" dirty="0"/>
              <a:t>About us</a:t>
            </a:r>
          </a:p>
          <a:p>
            <a:endParaRPr lang="en-US" sz="39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1561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50" y="2016125"/>
            <a:ext cx="8844196" cy="37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5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673" y="2016124"/>
            <a:ext cx="8319540" cy="36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554" y="2016125"/>
            <a:ext cx="77896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220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210</Words>
  <Application>Microsoft Office PowerPoint</Application>
  <PresentationFormat>Widescreen</PresentationFormat>
  <Paragraphs>62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BRIGHT ACADEMY ONLINE COURSEs</vt:lpstr>
      <vt:lpstr>CONTENT</vt:lpstr>
      <vt:lpstr>INTRODUCTION</vt:lpstr>
      <vt:lpstr>objectives</vt:lpstr>
      <vt:lpstr>ENTITY RELATIONSHIP DIAGRAM</vt:lpstr>
      <vt:lpstr>FEATURES</vt:lpstr>
      <vt:lpstr>Registration page</vt:lpstr>
      <vt:lpstr>Login page</vt:lpstr>
      <vt:lpstr>Home page</vt:lpstr>
      <vt:lpstr>Courses details</vt:lpstr>
      <vt:lpstr>Course Details</vt:lpstr>
      <vt:lpstr>Payment method</vt:lpstr>
      <vt:lpstr>Time line</vt:lpstr>
      <vt:lpstr>TECHINICALS AND FRAMEWORK </vt:lpstr>
      <vt:lpstr>Conclusion</vt:lpstr>
      <vt:lpstr>Thank you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ACADEMY ONLINE BOOKCOURSE</dc:title>
  <dc:creator>Selva Preethi M</dc:creator>
  <cp:lastModifiedBy>Voora Yugandhar</cp:lastModifiedBy>
  <cp:revision>28</cp:revision>
  <dcterms:created xsi:type="dcterms:W3CDTF">2022-03-07T07:26:33Z</dcterms:created>
  <dcterms:modified xsi:type="dcterms:W3CDTF">2022-03-07T14:33:01Z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b47ccd14-cb41-44f7-93be-9eb5a4c2c651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