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92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71923-9483-E87D-1B8A-B5F9B52E0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ACA63B-CE67-610B-BA42-82E2808D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5D0A15-D13C-E2EA-FE64-1099DB27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F5530-3DAF-8294-82AD-C356C3AB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FC54F-1965-0B6E-CC13-DEAC9518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71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54E3B-BB31-52F7-A363-A2F9C11D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04D8A7-864F-C14A-BBA5-C70CCD5FB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82ABFA-C66D-788F-2ED5-3710FD74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75A5D6-8F0E-3531-8387-12398006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9DFBFC-1C00-DD41-E856-EB0A81F8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24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33B343-8EED-9A25-1025-3B3E52E16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83F05A-0B45-915D-8383-DB99A6F7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4874C6-0320-7473-8753-A7333F3E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58F6A7-6FAD-2F2F-6EAD-37BE863D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710AFF-235D-CB4C-C188-D4153327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DBF92-9BA9-1B80-DD95-01FEEFD0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027ABE-EE9C-7FBE-B869-45F0517C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24D781-318F-5424-3927-51758B63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0B35D0-0DCE-DCDA-17ED-996ABB42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EEB63F-B81D-EF5D-3B75-F697349F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78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558369-DE22-C403-8B31-5065E97E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AE9FF4-CB5B-C0C2-8843-3411B58C6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0CD10-4823-0019-4CDC-605846D2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8E7DCD-D3F8-B703-DC5C-55EB5F86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89DE31-60F5-D183-7DE2-560FB9A8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7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0FBDF-42DA-FC96-1927-AA9CE99E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9F3985-5D80-5CF4-A280-B5ACD0840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8546C4-0371-3018-8C25-2DEA9C80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712467-3DE1-6B37-0A0A-9EA5F3CE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864C71-56DE-3FB2-9237-3BFED7E4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EF6746-E597-3AAA-E858-AF5B1CFA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66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83671-B0AA-3512-E5E4-02A1B8D7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37F49F-3A65-B943-EEA8-BD6F2D227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31031F-1AF1-B99A-FB14-71DE2335F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0A467E-3B56-18CC-145D-924B67AFE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62720C-958A-0DFC-B448-F152DD783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6432A7-B6D0-EA27-9E0B-E5FAE579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4C80044-E807-79DD-43E3-1E68D65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065F36-7F6A-D3E9-FAB3-5E2FCA4F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24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B770E-304D-7FA4-D24A-29170146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7A2885B-B203-5BFA-918F-CF199109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F0033D-677F-D5CC-F143-0E6667A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563E63-035C-D09C-9CE7-43B53F41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2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8753D6-90F6-28AE-7CA6-299E6C21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8CF3E5-CB95-F116-FB71-A73B18D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631CBC-332C-7586-DF5D-CB0D00A4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62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193C0-827F-F990-96DA-F88DD756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EBABD-F0C1-C57B-A0E4-7D7A01A1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17F8CB-A1DA-DFF2-C732-70E8B0F4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5B203E-5ACB-E0CB-4ED8-E09BDED8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7A1D8A-E5F5-489E-5998-CFBD7287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E503D0-5361-C06C-6955-2EA741B9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89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FA5BC-1DE4-AF1D-4F77-146AE1E4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C3CDA-8DB4-A853-0387-9783C0D1C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B1A800-D77F-BACE-F507-A4883CA95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B68F82-6DAC-3835-D3BC-5E248182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E6FD55-86EA-F107-5FF6-E47C3527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CD593C-1B6A-F794-EFEA-1BB80DB0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52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046E22-67A3-3A35-5497-3671F301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91C328-5392-22D7-A56A-F6E12FC4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E62FE-013D-151D-923D-40A4F8DD6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221E4B-CB11-D8BF-A563-631974DC5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58134B-724F-5F01-0237-C478377BC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62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77558-404F-E34D-AB69-CA8649919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Mail Server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009DF6-19A8-BAC1-4B4F-0B59E983E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Google cloud platform</a:t>
            </a:r>
            <a:r>
              <a:rPr lang="zh-TW" altLang="en-US" dirty="0"/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23365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CAC24-4AE3-10C5-05AB-B691407FC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90BAB-00FE-F466-960E-62B5671E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繼續建立</a:t>
            </a:r>
            <a:r>
              <a:rPr lang="en-US" altLang="zh-TW" dirty="0"/>
              <a:t>OAuth</a:t>
            </a:r>
            <a:r>
              <a:rPr lang="zh-TW" altLang="en-US" dirty="0"/>
              <a:t>用戶端</a:t>
            </a:r>
            <a:r>
              <a:rPr lang="en-US" altLang="zh-TW" dirty="0"/>
              <a:t>ID</a:t>
            </a:r>
            <a:endParaRPr lang="zh-TW" altLang="en-US" dirty="0"/>
          </a:p>
        </p:txBody>
      </p:sp>
      <p:pic>
        <p:nvPicPr>
          <p:cNvPr id="8" name="內容版面配置區 7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3F547800-775D-7134-1FEC-E21DDF5F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1" y="2339911"/>
            <a:ext cx="4971394" cy="37004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圖片 11" descr="一張含有 文字, 螢幕擷取畫面, 數字, 字型 的圖片">
            <a:extLst>
              <a:ext uri="{FF2B5EF4-FFF2-40B4-BE49-F238E27FC236}">
                <a16:creationId xmlns:a16="http://schemas.microsoft.com/office/drawing/2014/main" id="{110F61DB-BB26-B836-1B87-35FEABAA3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15" y="2339911"/>
            <a:ext cx="5075085" cy="37004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E62DD4F-7AE5-7DB2-A396-77328D4B80D7}"/>
              </a:ext>
            </a:extLst>
          </p:cNvPr>
          <p:cNvSpPr/>
          <p:nvPr/>
        </p:nvSpPr>
        <p:spPr>
          <a:xfrm>
            <a:off x="1229032" y="5171768"/>
            <a:ext cx="983226" cy="3146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1E62BC64-A2E7-E04C-9712-D6580B78D5E6}"/>
              </a:ext>
            </a:extLst>
          </p:cNvPr>
          <p:cNvSpPr/>
          <p:nvPr/>
        </p:nvSpPr>
        <p:spPr>
          <a:xfrm>
            <a:off x="6459794" y="5565057"/>
            <a:ext cx="521109" cy="3441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51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BFBDC-E03D-E68C-0465-B330E52C1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406A8-5D94-2854-85BE-7096F3D7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下載</a:t>
            </a:r>
            <a:r>
              <a:rPr lang="en-US" altLang="zh-TW" dirty="0"/>
              <a:t>Json</a:t>
            </a:r>
            <a:endParaRPr lang="zh-TW" altLang="en-US" dirty="0"/>
          </a:p>
        </p:txBody>
      </p:sp>
      <p:pic>
        <p:nvPicPr>
          <p:cNvPr id="18" name="內容版面配置區 17" descr="一張含有 文字, 螢幕擷取畫面, 字型, 數字 的圖片">
            <a:extLst>
              <a:ext uri="{FF2B5EF4-FFF2-40B4-BE49-F238E27FC236}">
                <a16:creationId xmlns:a16="http://schemas.microsoft.com/office/drawing/2014/main" id="{973C14FD-24FA-8241-9302-CB181E440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93" y="1896367"/>
            <a:ext cx="4109298" cy="4150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D0A5A51-8D5B-CAC8-2B37-A245CD69692D}"/>
              </a:ext>
            </a:extLst>
          </p:cNvPr>
          <p:cNvSpPr/>
          <p:nvPr/>
        </p:nvSpPr>
        <p:spPr>
          <a:xfrm>
            <a:off x="4188542" y="4925961"/>
            <a:ext cx="776748" cy="2458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6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FB5ED-E14B-1655-E1FD-65F7F91D0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8EE7B3-7EF9-7157-DB66-5028E5F3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登入</a:t>
            </a:r>
            <a:r>
              <a:rPr lang="en-US" altLang="zh-TW" dirty="0"/>
              <a:t>Google Cloud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, 軟體 的圖片&#10;&#10;自動產生的描述">
            <a:extLst>
              <a:ext uri="{FF2B5EF4-FFF2-40B4-BE49-F238E27FC236}">
                <a16:creationId xmlns:a16="http://schemas.microsoft.com/office/drawing/2014/main" id="{55959877-89F4-2C0E-07E1-CB001A544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92" y="1825625"/>
            <a:ext cx="8752215" cy="4351338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5FCB839-8290-D29E-B707-2DD3D6FBDB94}"/>
              </a:ext>
            </a:extLst>
          </p:cNvPr>
          <p:cNvSpPr/>
          <p:nvPr/>
        </p:nvSpPr>
        <p:spPr>
          <a:xfrm>
            <a:off x="9644743" y="1926771"/>
            <a:ext cx="544286" cy="4789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67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C5813-24E1-A911-7FC1-7CEB9F725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A1166-42CC-7F89-6963-7DD0724E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進入控制台</a:t>
            </a:r>
          </a:p>
        </p:txBody>
      </p:sp>
      <p:pic>
        <p:nvPicPr>
          <p:cNvPr id="5" name="內容版面配置區 4" descr="一張含有 文字, 螢幕擷取畫面, 字型, 軟體 的圖片">
            <a:extLst>
              <a:ext uri="{FF2B5EF4-FFF2-40B4-BE49-F238E27FC236}">
                <a16:creationId xmlns:a16="http://schemas.microsoft.com/office/drawing/2014/main" id="{1B3DD60E-C1D5-92FE-0AD2-C703DD5B0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14" y="1825625"/>
            <a:ext cx="8192572" cy="4351338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EB97A21-CAFC-7537-4A05-4904A8C377A9}"/>
              </a:ext>
            </a:extLst>
          </p:cNvPr>
          <p:cNvSpPr/>
          <p:nvPr/>
        </p:nvSpPr>
        <p:spPr>
          <a:xfrm>
            <a:off x="4350234" y="5214258"/>
            <a:ext cx="1887280" cy="6443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1841554-7C1B-4EFF-74FC-E2F974672B1B}"/>
              </a:ext>
            </a:extLst>
          </p:cNvPr>
          <p:cNvSpPr/>
          <p:nvPr/>
        </p:nvSpPr>
        <p:spPr>
          <a:xfrm>
            <a:off x="8294913" y="1825625"/>
            <a:ext cx="620487" cy="5692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0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9C834-F6DA-50BF-3535-4672DF4D8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BDFB9-A0AB-BD35-42BC-2441B56B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點選</a:t>
            </a:r>
            <a:r>
              <a:rPr lang="en-US" altLang="zh-TW" dirty="0"/>
              <a:t>API</a:t>
            </a:r>
            <a:r>
              <a:rPr lang="zh-TW" altLang="en-US" dirty="0"/>
              <a:t>及服務</a:t>
            </a:r>
          </a:p>
        </p:txBody>
      </p:sp>
      <p:pic>
        <p:nvPicPr>
          <p:cNvPr id="5" name="內容版面配置區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A46A5DDD-4F66-B2F1-F16F-72E0F28F1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63" y="1825625"/>
            <a:ext cx="7192674" cy="4351338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60C3B54-ED76-770D-7734-1A010A267E4E}"/>
              </a:ext>
            </a:extLst>
          </p:cNvPr>
          <p:cNvSpPr/>
          <p:nvPr/>
        </p:nvSpPr>
        <p:spPr>
          <a:xfrm>
            <a:off x="2499663" y="4767943"/>
            <a:ext cx="1763418" cy="6443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8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7450-31C5-28D2-F4D9-395F53608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1954A-BFDE-069E-DE36-B4CC3F5A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建立憑證</a:t>
            </a:r>
          </a:p>
        </p:txBody>
      </p:sp>
      <p:pic>
        <p:nvPicPr>
          <p:cNvPr id="5" name="內容版面配置區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D6170EA7-EC51-9F15-FF80-2147ACD88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1" y="2347782"/>
            <a:ext cx="2504001" cy="3584495"/>
          </a:xfrm>
        </p:spPr>
      </p:pic>
      <p:pic>
        <p:nvPicPr>
          <p:cNvPr id="16" name="內容版面配置區 7" descr="一張含有 文字, 螢幕擷取畫面, 數字, 字型 的圖片">
            <a:extLst>
              <a:ext uri="{FF2B5EF4-FFF2-40B4-BE49-F238E27FC236}">
                <a16:creationId xmlns:a16="http://schemas.microsoft.com/office/drawing/2014/main" id="{15D163B5-04B5-BBE5-F8BA-08AAC3AA8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45" y="2347782"/>
            <a:ext cx="8327402" cy="3213096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E7015300-A82A-AA2D-04EE-5A4EB5234D71}"/>
              </a:ext>
            </a:extLst>
          </p:cNvPr>
          <p:cNvSpPr/>
          <p:nvPr/>
        </p:nvSpPr>
        <p:spPr>
          <a:xfrm>
            <a:off x="811784" y="3765258"/>
            <a:ext cx="1069447" cy="3781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374FE13-E3E6-129E-23F4-66EABB48BB10}"/>
              </a:ext>
            </a:extLst>
          </p:cNvPr>
          <p:cNvSpPr/>
          <p:nvPr/>
        </p:nvSpPr>
        <p:spPr>
          <a:xfrm>
            <a:off x="4021394" y="2347783"/>
            <a:ext cx="550606" cy="2774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4E6710D8-DEAF-A938-6879-C363F680DAFC}"/>
              </a:ext>
            </a:extLst>
          </p:cNvPr>
          <p:cNvSpPr/>
          <p:nvPr/>
        </p:nvSpPr>
        <p:spPr>
          <a:xfrm>
            <a:off x="4001729" y="2910348"/>
            <a:ext cx="2192594" cy="3670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C9764AA-1DC2-BEEE-BA85-7965E3AAF781}"/>
              </a:ext>
            </a:extLst>
          </p:cNvPr>
          <p:cNvSpPr txBox="1"/>
          <p:nvPr/>
        </p:nvSpPr>
        <p:spPr>
          <a:xfrm>
            <a:off x="1912182" y="3756447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042DEEE-316B-D339-C5F1-412E5CD5E450}"/>
              </a:ext>
            </a:extLst>
          </p:cNvPr>
          <p:cNvSpPr txBox="1"/>
          <p:nvPr/>
        </p:nvSpPr>
        <p:spPr>
          <a:xfrm>
            <a:off x="6268256" y="2908059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6C9E742-F729-C6E7-78E5-BFC5C80BC42F}"/>
              </a:ext>
            </a:extLst>
          </p:cNvPr>
          <p:cNvSpPr txBox="1"/>
          <p:nvPr/>
        </p:nvSpPr>
        <p:spPr>
          <a:xfrm>
            <a:off x="4444180" y="2018446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9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76CC1-8357-7356-0186-B0A3701AA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A2F22-BD7D-B23D-5EB8-7451FA1C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設定同意畫面</a:t>
            </a:r>
          </a:p>
        </p:txBody>
      </p:sp>
      <p:pic>
        <p:nvPicPr>
          <p:cNvPr id="12" name="內容版面配置區 11" descr="一張含有 文字, 字型, 螢幕擷取畫面 的圖片">
            <a:extLst>
              <a:ext uri="{FF2B5EF4-FFF2-40B4-BE49-F238E27FC236}">
                <a16:creationId xmlns:a16="http://schemas.microsoft.com/office/drawing/2014/main" id="{1DD5CA45-5F36-596A-4C35-30871AAE8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2243"/>
            <a:ext cx="10515600" cy="1553514"/>
          </a:xfr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822FA7A-7901-CA97-470A-9BE896397CF6}"/>
              </a:ext>
            </a:extLst>
          </p:cNvPr>
          <p:cNvSpPr/>
          <p:nvPr/>
        </p:nvSpPr>
        <p:spPr>
          <a:xfrm>
            <a:off x="10314039" y="3726426"/>
            <a:ext cx="953729" cy="3834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98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54CB2-3536-42E4-D992-4371036B8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18DE3-DD0C-A347-96C4-06F3D342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應用程式註冊申請</a:t>
            </a:r>
          </a:p>
        </p:txBody>
      </p:sp>
      <p:pic>
        <p:nvPicPr>
          <p:cNvPr id="28" name="圖片 27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9B27F5DA-688B-2BCC-8381-1EFE17A53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22" y="4589242"/>
            <a:ext cx="5724754" cy="1903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圖片 32" descr="一張含有 文字, 螢幕擷取畫面, 數字, 字型 的圖片">
            <a:extLst>
              <a:ext uri="{FF2B5EF4-FFF2-40B4-BE49-F238E27FC236}">
                <a16:creationId xmlns:a16="http://schemas.microsoft.com/office/drawing/2014/main" id="{0A4765D6-7679-BAC1-9C78-626D24EC9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24" y="1914140"/>
            <a:ext cx="3772999" cy="4682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760B5CF-4511-11A0-FC53-D8B9E7A80F85}"/>
              </a:ext>
            </a:extLst>
          </p:cNvPr>
          <p:cNvSpPr/>
          <p:nvPr/>
        </p:nvSpPr>
        <p:spPr>
          <a:xfrm>
            <a:off x="5447071" y="6027174"/>
            <a:ext cx="1052052" cy="3932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13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F9D8A-9751-8B8A-2981-879521CAC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C4B8F-2EF6-1496-D396-5551067D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新增測試使用者</a:t>
            </a:r>
            <a:r>
              <a:rPr lang="en-US" altLang="zh-TW" dirty="0"/>
              <a:t>(</a:t>
            </a:r>
            <a:r>
              <a:rPr lang="zh-TW" altLang="en-US" dirty="0"/>
              <a:t>可後補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8" name="圖片 7" descr="一張含有 文字, 螢幕擷取畫面, 軟體, 字型 的圖片">
            <a:extLst>
              <a:ext uri="{FF2B5EF4-FFF2-40B4-BE49-F238E27FC236}">
                <a16:creationId xmlns:a16="http://schemas.microsoft.com/office/drawing/2014/main" id="{B5245022-65C7-3427-3B43-BD1292F71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00" y="1690688"/>
            <a:ext cx="4276600" cy="4533931"/>
          </a:xfrm>
          <a:prstGeom prst="rect">
            <a:avLst/>
          </a:prstGeom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C06CAC9-9DDB-809D-5332-91048511DC62}"/>
              </a:ext>
            </a:extLst>
          </p:cNvPr>
          <p:cNvSpPr/>
          <p:nvPr/>
        </p:nvSpPr>
        <p:spPr>
          <a:xfrm>
            <a:off x="4067692" y="4480725"/>
            <a:ext cx="931795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98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D7D68-E707-DD9B-42C3-85CB485D5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B4F1B-1C5B-E92F-6EF9-D52692C9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5F2BF76F-DAE6-FF9E-7BFA-402A2A6C2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1" y="2347782"/>
            <a:ext cx="2504001" cy="3584495"/>
          </a:xfrm>
        </p:spPr>
      </p:pic>
      <p:pic>
        <p:nvPicPr>
          <p:cNvPr id="16" name="內容版面配置區 7" descr="一張含有 文字, 螢幕擷取畫面, 數字, 字型 的圖片">
            <a:extLst>
              <a:ext uri="{FF2B5EF4-FFF2-40B4-BE49-F238E27FC236}">
                <a16:creationId xmlns:a16="http://schemas.microsoft.com/office/drawing/2014/main" id="{065F924A-2A50-E07D-827E-5D12D78A0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45" y="2347782"/>
            <a:ext cx="8327402" cy="3213096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1246580-34FE-0D9D-3D1B-66985ED63977}"/>
              </a:ext>
            </a:extLst>
          </p:cNvPr>
          <p:cNvSpPr/>
          <p:nvPr/>
        </p:nvSpPr>
        <p:spPr>
          <a:xfrm>
            <a:off x="811784" y="3765258"/>
            <a:ext cx="1069447" cy="3781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C7FBF3A-9687-154D-A705-45852339E564}"/>
              </a:ext>
            </a:extLst>
          </p:cNvPr>
          <p:cNvSpPr/>
          <p:nvPr/>
        </p:nvSpPr>
        <p:spPr>
          <a:xfrm>
            <a:off x="4021394" y="2347783"/>
            <a:ext cx="550606" cy="2774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E178C5C-54E1-6075-78E2-1C81EFDEBEFE}"/>
              </a:ext>
            </a:extLst>
          </p:cNvPr>
          <p:cNvSpPr/>
          <p:nvPr/>
        </p:nvSpPr>
        <p:spPr>
          <a:xfrm>
            <a:off x="4001729" y="2910348"/>
            <a:ext cx="2192594" cy="3670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59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43</Words>
  <Application>Microsoft Office PowerPoint</Application>
  <PresentationFormat>寬螢幕</PresentationFormat>
  <Paragraphs>14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佈景主題</vt:lpstr>
      <vt:lpstr>Mail Server</vt:lpstr>
      <vt:lpstr>登入Google Cloud</vt:lpstr>
      <vt:lpstr>進入控制台</vt:lpstr>
      <vt:lpstr>點選API及服務</vt:lpstr>
      <vt:lpstr>建立憑證</vt:lpstr>
      <vt:lpstr>設定同意畫面</vt:lpstr>
      <vt:lpstr>應用程式註冊申請</vt:lpstr>
      <vt:lpstr>新增測試使用者(可後補)</vt:lpstr>
      <vt:lpstr>PowerPoint 簡報</vt:lpstr>
      <vt:lpstr>繼續建立OAuth用戶端ID</vt:lpstr>
      <vt:lpstr>下載Json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葉豐羽(LyndonYeh)-產品六部-SoftBI</dc:creator>
  <cp:lastModifiedBy>葉豐羽(LyndonYeh)-產品六部-SoftBI</cp:lastModifiedBy>
  <cp:revision>1</cp:revision>
  <dcterms:created xsi:type="dcterms:W3CDTF">2024-11-11T16:05:51Z</dcterms:created>
  <dcterms:modified xsi:type="dcterms:W3CDTF">2024-11-11T18:47:33Z</dcterms:modified>
</cp:coreProperties>
</file>