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7" r:id="rId2"/>
    <p:sldId id="258" r:id="rId3"/>
    <p:sldId id="261" r:id="rId4"/>
    <p:sldId id="306" r:id="rId5"/>
    <p:sldId id="307" r:id="rId6"/>
    <p:sldId id="262" r:id="rId7"/>
    <p:sldId id="310" r:id="rId8"/>
    <p:sldId id="299" r:id="rId9"/>
    <p:sldId id="301" r:id="rId10"/>
    <p:sldId id="302" r:id="rId11"/>
    <p:sldId id="303" r:id="rId12"/>
    <p:sldId id="308" r:id="rId13"/>
    <p:sldId id="271" r:id="rId14"/>
    <p:sldId id="305" r:id="rId15"/>
    <p:sldId id="304" r:id="rId16"/>
    <p:sldId id="31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yedeh S Rabbanian" userId="e13ff564-32ca-443d-b9ed-afe20c5afc78" providerId="ADAL" clId="{E02E88A6-067A-4117-92F4-7706B1C45D9A}"/>
    <pc:docChg chg="undo redo custSel addSld delSld modSld">
      <pc:chgData name="Seyedeh S Rabbanian" userId="e13ff564-32ca-443d-b9ed-afe20c5afc78" providerId="ADAL" clId="{E02E88A6-067A-4117-92F4-7706B1C45D9A}" dt="2021-03-16T17:29:56.390" v="3622"/>
      <pc:docMkLst>
        <pc:docMk/>
      </pc:docMkLst>
      <pc:sldChg chg="modSp">
        <pc:chgData name="Seyedeh S Rabbanian" userId="e13ff564-32ca-443d-b9ed-afe20c5afc78" providerId="ADAL" clId="{E02E88A6-067A-4117-92F4-7706B1C45D9A}" dt="2021-03-14T21:04:25.807" v="2887" actId="20577"/>
        <pc:sldMkLst>
          <pc:docMk/>
          <pc:sldMk cId="276227389" sldId="257"/>
        </pc:sldMkLst>
        <pc:spChg chg="mod">
          <ac:chgData name="Seyedeh S Rabbanian" userId="e13ff564-32ca-443d-b9ed-afe20c5afc78" providerId="ADAL" clId="{E02E88A6-067A-4117-92F4-7706B1C45D9A}" dt="2021-03-14T21:04:25.807" v="2887" actId="20577"/>
          <ac:spMkLst>
            <pc:docMk/>
            <pc:sldMk cId="276227389" sldId="257"/>
            <ac:spMk id="2" creationId="{00000000-0000-0000-0000-000000000000}"/>
          </ac:spMkLst>
        </pc:spChg>
        <pc:spChg chg="mod">
          <ac:chgData name="Seyedeh S Rabbanian" userId="e13ff564-32ca-443d-b9ed-afe20c5afc78" providerId="ADAL" clId="{E02E88A6-067A-4117-92F4-7706B1C45D9A}" dt="2021-03-14T17:35:45.230" v="746" actId="20577"/>
          <ac:spMkLst>
            <pc:docMk/>
            <pc:sldMk cId="276227389" sldId="257"/>
            <ac:spMk id="3" creationId="{00000000-0000-0000-0000-000000000000}"/>
          </ac:spMkLst>
        </pc:spChg>
      </pc:sldChg>
      <pc:sldChg chg="delSp modSp delAnim modAnim">
        <pc:chgData name="Seyedeh S Rabbanian" userId="e13ff564-32ca-443d-b9ed-afe20c5afc78" providerId="ADAL" clId="{E02E88A6-067A-4117-92F4-7706B1C45D9A}" dt="2021-03-14T18:09:52.360" v="1627" actId="478"/>
        <pc:sldMkLst>
          <pc:docMk/>
          <pc:sldMk cId="541363604" sldId="258"/>
        </pc:sldMkLst>
        <pc:spChg chg="mod">
          <ac:chgData name="Seyedeh S Rabbanian" userId="e13ff564-32ca-443d-b9ed-afe20c5afc78" providerId="ADAL" clId="{E02E88A6-067A-4117-92F4-7706B1C45D9A}" dt="2021-03-14T17:47:38.727" v="1483" actId="20577"/>
          <ac:spMkLst>
            <pc:docMk/>
            <pc:sldMk cId="541363604" sldId="258"/>
            <ac:spMk id="3" creationId="{00000000-0000-0000-0000-000000000000}"/>
          </ac:spMkLst>
        </pc:spChg>
        <pc:picChg chg="del">
          <ac:chgData name="Seyedeh S Rabbanian" userId="e13ff564-32ca-443d-b9ed-afe20c5afc78" providerId="ADAL" clId="{E02E88A6-067A-4117-92F4-7706B1C45D9A}" dt="2021-03-14T18:09:52.360" v="1627" actId="478"/>
          <ac:picMkLst>
            <pc:docMk/>
            <pc:sldMk cId="541363604" sldId="258"/>
            <ac:picMk id="4" creationId="{00000000-0000-0000-0000-000000000000}"/>
          </ac:picMkLst>
        </pc:picChg>
        <pc:picChg chg="del">
          <ac:chgData name="Seyedeh S Rabbanian" userId="e13ff564-32ca-443d-b9ed-afe20c5afc78" providerId="ADAL" clId="{E02E88A6-067A-4117-92F4-7706B1C45D9A}" dt="2021-03-14T17:46:22.703" v="1437" actId="478"/>
          <ac:picMkLst>
            <pc:docMk/>
            <pc:sldMk cId="541363604" sldId="258"/>
            <ac:picMk id="6" creationId="{00000000-0000-0000-0000-000000000000}"/>
          </ac:picMkLst>
        </pc:picChg>
        <pc:picChg chg="del">
          <ac:chgData name="Seyedeh S Rabbanian" userId="e13ff564-32ca-443d-b9ed-afe20c5afc78" providerId="ADAL" clId="{E02E88A6-067A-4117-92F4-7706B1C45D9A}" dt="2021-03-14T17:46:23.206" v="1438" actId="478"/>
          <ac:picMkLst>
            <pc:docMk/>
            <pc:sldMk cId="541363604" sldId="258"/>
            <ac:picMk id="7" creationId="{00000000-0000-0000-0000-000000000000}"/>
          </ac:picMkLst>
        </pc:picChg>
        <pc:picChg chg="del">
          <ac:chgData name="Seyedeh S Rabbanian" userId="e13ff564-32ca-443d-b9ed-afe20c5afc78" providerId="ADAL" clId="{E02E88A6-067A-4117-92F4-7706B1C45D9A}" dt="2021-03-14T17:46:23.961" v="1439" actId="478"/>
          <ac:picMkLst>
            <pc:docMk/>
            <pc:sldMk cId="541363604" sldId="258"/>
            <ac:picMk id="8" creationId="{00000000-0000-0000-0000-000000000000}"/>
          </ac:picMkLst>
        </pc:picChg>
      </pc:sldChg>
      <pc:sldChg chg="addSp delSp modSp modAnim">
        <pc:chgData name="Seyedeh S Rabbanian" userId="e13ff564-32ca-443d-b9ed-afe20c5afc78" providerId="ADAL" clId="{E02E88A6-067A-4117-92F4-7706B1C45D9A}" dt="2021-03-14T17:54:44.914" v="1519"/>
        <pc:sldMkLst>
          <pc:docMk/>
          <pc:sldMk cId="1148256797" sldId="261"/>
        </pc:sldMkLst>
        <pc:spChg chg="add mod">
          <ac:chgData name="Seyedeh S Rabbanian" userId="e13ff564-32ca-443d-b9ed-afe20c5afc78" providerId="ADAL" clId="{E02E88A6-067A-4117-92F4-7706B1C45D9A}" dt="2021-03-14T17:50:22.388" v="1503" actId="1582"/>
          <ac:spMkLst>
            <pc:docMk/>
            <pc:sldMk cId="1148256797" sldId="261"/>
            <ac:spMk id="5" creationId="{5A3CFA94-7934-4D0E-8FCB-5C5F33533D58}"/>
          </ac:spMkLst>
        </pc:spChg>
        <pc:spChg chg="add mod">
          <ac:chgData name="Seyedeh S Rabbanian" userId="e13ff564-32ca-443d-b9ed-afe20c5afc78" providerId="ADAL" clId="{E02E88A6-067A-4117-92F4-7706B1C45D9A}" dt="2021-03-14T17:50:42.971" v="1508" actId="1036"/>
          <ac:spMkLst>
            <pc:docMk/>
            <pc:sldMk cId="1148256797" sldId="261"/>
            <ac:spMk id="10" creationId="{B5BF13E9-4223-4BC7-86A6-2994CF558559}"/>
          </ac:spMkLst>
        </pc:spChg>
        <pc:spChg chg="add mod">
          <ac:chgData name="Seyedeh S Rabbanian" userId="e13ff564-32ca-443d-b9ed-afe20c5afc78" providerId="ADAL" clId="{E02E88A6-067A-4117-92F4-7706B1C45D9A}" dt="2021-03-14T17:51:38.989" v="1513" actId="208"/>
          <ac:spMkLst>
            <pc:docMk/>
            <pc:sldMk cId="1148256797" sldId="261"/>
            <ac:spMk id="11" creationId="{5811916D-ADC0-4CB5-8623-3901C55FB928}"/>
          </ac:spMkLst>
        </pc:spChg>
        <pc:picChg chg="add mod">
          <ac:chgData name="Seyedeh S Rabbanian" userId="e13ff564-32ca-443d-b9ed-afe20c5afc78" providerId="ADAL" clId="{E02E88A6-067A-4117-92F4-7706B1C45D9A}" dt="2021-03-14T17:49:09.484" v="1498" actId="1076"/>
          <ac:picMkLst>
            <pc:docMk/>
            <pc:sldMk cId="1148256797" sldId="261"/>
            <ac:picMk id="2" creationId="{17141B5B-5D1F-4386-A00E-F4E644633528}"/>
          </ac:picMkLst>
        </pc:picChg>
        <pc:picChg chg="add del mod">
          <ac:chgData name="Seyedeh S Rabbanian" userId="e13ff564-32ca-443d-b9ed-afe20c5afc78" providerId="ADAL" clId="{E02E88A6-067A-4117-92F4-7706B1C45D9A}" dt="2021-03-14T17:48:33.075" v="1484"/>
          <ac:picMkLst>
            <pc:docMk/>
            <pc:sldMk cId="1148256797" sldId="261"/>
            <ac:picMk id="3" creationId="{683920B9-833A-4716-8256-FE98D06D2B71}"/>
          </ac:picMkLst>
        </pc:picChg>
        <pc:picChg chg="add mod">
          <ac:chgData name="Seyedeh S Rabbanian" userId="e13ff564-32ca-443d-b9ed-afe20c5afc78" providerId="ADAL" clId="{E02E88A6-067A-4117-92F4-7706B1C45D9A}" dt="2021-03-14T17:49:11.532" v="1499" actId="1076"/>
          <ac:picMkLst>
            <pc:docMk/>
            <pc:sldMk cId="1148256797" sldId="261"/>
            <ac:picMk id="4" creationId="{0BA0C905-B8EB-4C02-A560-C79EF436263B}"/>
          </ac:picMkLst>
        </pc:picChg>
        <pc:picChg chg="del">
          <ac:chgData name="Seyedeh S Rabbanian" userId="e13ff564-32ca-443d-b9ed-afe20c5afc78" providerId="ADAL" clId="{E02E88A6-067A-4117-92F4-7706B1C45D9A}" dt="2021-03-13T20:39:07.919" v="0" actId="478"/>
          <ac:picMkLst>
            <pc:docMk/>
            <pc:sldMk cId="1148256797" sldId="261"/>
            <ac:picMk id="5" creationId="{00000000-0000-0000-0000-000000000000}"/>
          </ac:picMkLst>
        </pc:picChg>
        <pc:picChg chg="del">
          <ac:chgData name="Seyedeh S Rabbanian" userId="e13ff564-32ca-443d-b9ed-afe20c5afc78" providerId="ADAL" clId="{E02E88A6-067A-4117-92F4-7706B1C45D9A}" dt="2021-03-13T20:41:16.889" v="12" actId="478"/>
          <ac:picMkLst>
            <pc:docMk/>
            <pc:sldMk cId="1148256797" sldId="261"/>
            <ac:picMk id="6" creationId="{00000000-0000-0000-0000-000000000000}"/>
          </ac:picMkLst>
        </pc:picChg>
        <pc:picChg chg="add mod">
          <ac:chgData name="Seyedeh S Rabbanian" userId="e13ff564-32ca-443d-b9ed-afe20c5afc78" providerId="ADAL" clId="{E02E88A6-067A-4117-92F4-7706B1C45D9A}" dt="2021-03-14T17:53:41.488" v="1515" actId="1076"/>
          <ac:picMkLst>
            <pc:docMk/>
            <pc:sldMk cId="1148256797" sldId="261"/>
            <ac:picMk id="6" creationId="{0F505D2D-6458-43AD-BA36-B1F06E6966F3}"/>
          </ac:picMkLst>
        </pc:picChg>
        <pc:picChg chg="del">
          <ac:chgData name="Seyedeh S Rabbanian" userId="e13ff564-32ca-443d-b9ed-afe20c5afc78" providerId="ADAL" clId="{E02E88A6-067A-4117-92F4-7706B1C45D9A}" dt="2021-03-13T20:40:50.034" v="4" actId="478"/>
          <ac:picMkLst>
            <pc:docMk/>
            <pc:sldMk cId="1148256797" sldId="261"/>
            <ac:picMk id="7" creationId="{00000000-0000-0000-0000-000000000000}"/>
          </ac:picMkLst>
        </pc:picChg>
      </pc:sldChg>
      <pc:sldChg chg="addSp modSp modAnim">
        <pc:chgData name="Seyedeh S Rabbanian" userId="e13ff564-32ca-443d-b9ed-afe20c5afc78" providerId="ADAL" clId="{E02E88A6-067A-4117-92F4-7706B1C45D9A}" dt="2021-03-16T02:08:23.940" v="3582" actId="14100"/>
        <pc:sldMkLst>
          <pc:docMk/>
          <pc:sldMk cId="2189564701" sldId="262"/>
        </pc:sldMkLst>
        <pc:spChg chg="mod">
          <ac:chgData name="Seyedeh S Rabbanian" userId="e13ff564-32ca-443d-b9ed-afe20c5afc78" providerId="ADAL" clId="{E02E88A6-067A-4117-92F4-7706B1C45D9A}" dt="2021-03-16T02:05:50.579" v="3503" actId="20577"/>
          <ac:spMkLst>
            <pc:docMk/>
            <pc:sldMk cId="2189564701" sldId="262"/>
            <ac:spMk id="4" creationId="{00000000-0000-0000-0000-000000000000}"/>
          </ac:spMkLst>
        </pc:spChg>
        <pc:spChg chg="mod">
          <ac:chgData name="Seyedeh S Rabbanian" userId="e13ff564-32ca-443d-b9ed-afe20c5afc78" providerId="ADAL" clId="{E02E88A6-067A-4117-92F4-7706B1C45D9A}" dt="2021-03-14T17:59:38.656" v="1618" actId="20577"/>
          <ac:spMkLst>
            <pc:docMk/>
            <pc:sldMk cId="2189564701" sldId="262"/>
            <ac:spMk id="6" creationId="{00000000-0000-0000-0000-000000000000}"/>
          </ac:spMkLst>
        </pc:spChg>
        <pc:spChg chg="add mod">
          <ac:chgData name="Seyedeh S Rabbanian" userId="e13ff564-32ca-443d-b9ed-afe20c5afc78" providerId="ADAL" clId="{E02E88A6-067A-4117-92F4-7706B1C45D9A}" dt="2021-03-16T02:08:20.757" v="3580" actId="1076"/>
          <ac:spMkLst>
            <pc:docMk/>
            <pc:sldMk cId="2189564701" sldId="262"/>
            <ac:spMk id="8" creationId="{0202B390-A9BD-40DD-9771-9C8E109B5649}"/>
          </ac:spMkLst>
        </pc:spChg>
        <pc:picChg chg="add mod">
          <ac:chgData name="Seyedeh S Rabbanian" userId="e13ff564-32ca-443d-b9ed-afe20c5afc78" providerId="ADAL" clId="{E02E88A6-067A-4117-92F4-7706B1C45D9A}" dt="2021-03-16T02:08:23.940" v="3582" actId="14100"/>
          <ac:picMkLst>
            <pc:docMk/>
            <pc:sldMk cId="2189564701" sldId="262"/>
            <ac:picMk id="2" creationId="{F63A4301-4244-4093-AB05-A0A79C31FBEF}"/>
          </ac:picMkLst>
        </pc:picChg>
      </pc:sldChg>
      <pc:sldChg chg="addSp delSp modSp del modAnim">
        <pc:chgData name="Seyedeh S Rabbanian" userId="e13ff564-32ca-443d-b9ed-afe20c5afc78" providerId="ADAL" clId="{E02E88A6-067A-4117-92F4-7706B1C45D9A}" dt="2021-03-16T01:24:18.045" v="3391" actId="2696"/>
        <pc:sldMkLst>
          <pc:docMk/>
          <pc:sldMk cId="111764278" sldId="263"/>
        </pc:sldMkLst>
        <pc:spChg chg="del">
          <ac:chgData name="Seyedeh S Rabbanian" userId="e13ff564-32ca-443d-b9ed-afe20c5afc78" providerId="ADAL" clId="{E02E88A6-067A-4117-92F4-7706B1C45D9A}" dt="2021-03-13T20:47:41.975" v="39" actId="478"/>
          <ac:spMkLst>
            <pc:docMk/>
            <pc:sldMk cId="111764278" sldId="263"/>
            <ac:spMk id="2" creationId="{A06F2ECC-D754-478D-998A-EC9E89263582}"/>
          </ac:spMkLst>
        </pc:spChg>
        <pc:spChg chg="del">
          <ac:chgData name="Seyedeh S Rabbanian" userId="e13ff564-32ca-443d-b9ed-afe20c5afc78" providerId="ADAL" clId="{E02E88A6-067A-4117-92F4-7706B1C45D9A}" dt="2021-03-13T20:47:42.878" v="40" actId="478"/>
          <ac:spMkLst>
            <pc:docMk/>
            <pc:sldMk cId="111764278" sldId="263"/>
            <ac:spMk id="3" creationId="{B096E1FD-84FE-4BFB-8A0F-F0CDBA8812A4}"/>
          </ac:spMkLst>
        </pc:spChg>
        <pc:spChg chg="mod">
          <ac:chgData name="Seyedeh S Rabbanian" userId="e13ff564-32ca-443d-b9ed-afe20c5afc78" providerId="ADAL" clId="{E02E88A6-067A-4117-92F4-7706B1C45D9A}" dt="2021-03-13T21:28:59.390" v="178" actId="20577"/>
          <ac:spMkLst>
            <pc:docMk/>
            <pc:sldMk cId="111764278" sldId="263"/>
            <ac:spMk id="4" creationId="{00000000-0000-0000-0000-000000000000}"/>
          </ac:spMkLst>
        </pc:spChg>
        <pc:spChg chg="add mod">
          <ac:chgData name="Seyedeh S Rabbanian" userId="e13ff564-32ca-443d-b9ed-afe20c5afc78" providerId="ADAL" clId="{E02E88A6-067A-4117-92F4-7706B1C45D9A}" dt="2021-03-15T00:57:17.155" v="3245" actId="1076"/>
          <ac:spMkLst>
            <pc:docMk/>
            <pc:sldMk cId="111764278" sldId="263"/>
            <ac:spMk id="9" creationId="{6036DD1D-5E5F-4B47-B06E-BA10FE1FE0A6}"/>
          </ac:spMkLst>
        </pc:spChg>
        <pc:spChg chg="del">
          <ac:chgData name="Seyedeh S Rabbanian" userId="e13ff564-32ca-443d-b9ed-afe20c5afc78" providerId="ADAL" clId="{E02E88A6-067A-4117-92F4-7706B1C45D9A}" dt="2021-03-13T20:48:00.404" v="53" actId="478"/>
          <ac:spMkLst>
            <pc:docMk/>
            <pc:sldMk cId="111764278" sldId="263"/>
            <ac:spMk id="10" creationId="{00000000-0000-0000-0000-000000000000}"/>
          </ac:spMkLst>
        </pc:spChg>
        <pc:spChg chg="add mod">
          <ac:chgData name="Seyedeh S Rabbanian" userId="e13ff564-32ca-443d-b9ed-afe20c5afc78" providerId="ADAL" clId="{E02E88A6-067A-4117-92F4-7706B1C45D9A}" dt="2021-03-15T00:30:35.230" v="3099" actId="14100"/>
          <ac:spMkLst>
            <pc:docMk/>
            <pc:sldMk cId="111764278" sldId="263"/>
            <ac:spMk id="10" creationId="{9FBABA8F-013C-4F90-918C-DE29B61B0424}"/>
          </ac:spMkLst>
        </pc:spChg>
        <pc:spChg chg="add mod">
          <ac:chgData name="Seyedeh S Rabbanian" userId="e13ff564-32ca-443d-b9ed-afe20c5afc78" providerId="ADAL" clId="{E02E88A6-067A-4117-92F4-7706B1C45D9A}" dt="2021-03-15T00:30:44.596" v="3103" actId="1036"/>
          <ac:spMkLst>
            <pc:docMk/>
            <pc:sldMk cId="111764278" sldId="263"/>
            <ac:spMk id="11" creationId="{DB6FA352-2424-4972-BEDC-90BF5AFF3F1B}"/>
          </ac:spMkLst>
        </pc:spChg>
        <pc:spChg chg="del">
          <ac:chgData name="Seyedeh S Rabbanian" userId="e13ff564-32ca-443d-b9ed-afe20c5afc78" providerId="ADAL" clId="{E02E88A6-067A-4117-92F4-7706B1C45D9A}" dt="2021-03-13T20:47:55.811" v="51" actId="478"/>
          <ac:spMkLst>
            <pc:docMk/>
            <pc:sldMk cId="111764278" sldId="263"/>
            <ac:spMk id="15" creationId="{00000000-0000-0000-0000-000000000000}"/>
          </ac:spMkLst>
        </pc:spChg>
        <pc:spChg chg="del">
          <ac:chgData name="Seyedeh S Rabbanian" userId="e13ff564-32ca-443d-b9ed-afe20c5afc78" providerId="ADAL" clId="{E02E88A6-067A-4117-92F4-7706B1C45D9A}" dt="2021-03-13T20:47:48.482" v="45" actId="478"/>
          <ac:spMkLst>
            <pc:docMk/>
            <pc:sldMk cId="111764278" sldId="263"/>
            <ac:spMk id="17" creationId="{00000000-0000-0000-0000-000000000000}"/>
          </ac:spMkLst>
        </pc:spChg>
        <pc:spChg chg="del">
          <ac:chgData name="Seyedeh S Rabbanian" userId="e13ff564-32ca-443d-b9ed-afe20c5afc78" providerId="ADAL" clId="{E02E88A6-067A-4117-92F4-7706B1C45D9A}" dt="2021-03-13T20:47:50.779" v="47" actId="478"/>
          <ac:spMkLst>
            <pc:docMk/>
            <pc:sldMk cId="111764278" sldId="263"/>
            <ac:spMk id="18" creationId="{00000000-0000-0000-0000-000000000000}"/>
          </ac:spMkLst>
        </pc:spChg>
        <pc:spChg chg="del">
          <ac:chgData name="Seyedeh S Rabbanian" userId="e13ff564-32ca-443d-b9ed-afe20c5afc78" providerId="ADAL" clId="{E02E88A6-067A-4117-92F4-7706B1C45D9A}" dt="2021-03-13T20:47:52.658" v="49" actId="478"/>
          <ac:spMkLst>
            <pc:docMk/>
            <pc:sldMk cId="111764278" sldId="263"/>
            <ac:spMk id="20" creationId="{00000000-0000-0000-0000-000000000000}"/>
          </ac:spMkLst>
        </pc:spChg>
        <pc:spChg chg="del">
          <ac:chgData name="Seyedeh S Rabbanian" userId="e13ff564-32ca-443d-b9ed-afe20c5afc78" providerId="ADAL" clId="{E02E88A6-067A-4117-92F4-7706B1C45D9A}" dt="2021-03-13T20:47:44.799" v="43" actId="478"/>
          <ac:spMkLst>
            <pc:docMk/>
            <pc:sldMk cId="111764278" sldId="263"/>
            <ac:spMk id="21" creationId="{00000000-0000-0000-0000-000000000000}"/>
          </ac:spMkLst>
        </pc:spChg>
        <pc:spChg chg="del">
          <ac:chgData name="Seyedeh S Rabbanian" userId="e13ff564-32ca-443d-b9ed-afe20c5afc78" providerId="ADAL" clId="{E02E88A6-067A-4117-92F4-7706B1C45D9A}" dt="2021-03-13T20:47:46.075" v="44" actId="478"/>
          <ac:spMkLst>
            <pc:docMk/>
            <pc:sldMk cId="111764278" sldId="263"/>
            <ac:spMk id="22" creationId="{00000000-0000-0000-0000-000000000000}"/>
          </ac:spMkLst>
        </pc:spChg>
        <pc:spChg chg="del">
          <ac:chgData name="Seyedeh S Rabbanian" userId="e13ff564-32ca-443d-b9ed-afe20c5afc78" providerId="ADAL" clId="{E02E88A6-067A-4117-92F4-7706B1C45D9A}" dt="2021-03-13T20:47:53.763" v="50" actId="478"/>
          <ac:spMkLst>
            <pc:docMk/>
            <pc:sldMk cId="111764278" sldId="263"/>
            <ac:spMk id="23" creationId="{00000000-0000-0000-0000-000000000000}"/>
          </ac:spMkLst>
        </pc:spChg>
        <pc:spChg chg="del">
          <ac:chgData name="Seyedeh S Rabbanian" userId="e13ff564-32ca-443d-b9ed-afe20c5afc78" providerId="ADAL" clId="{E02E88A6-067A-4117-92F4-7706B1C45D9A}" dt="2021-03-13T20:47:51.787" v="48" actId="478"/>
          <ac:spMkLst>
            <pc:docMk/>
            <pc:sldMk cId="111764278" sldId="263"/>
            <ac:spMk id="24" creationId="{00000000-0000-0000-0000-000000000000}"/>
          </ac:spMkLst>
        </pc:spChg>
        <pc:spChg chg="del">
          <ac:chgData name="Seyedeh S Rabbanian" userId="e13ff564-32ca-443d-b9ed-afe20c5afc78" providerId="ADAL" clId="{E02E88A6-067A-4117-92F4-7706B1C45D9A}" dt="2021-03-13T20:47:43.638" v="41" actId="478"/>
          <ac:spMkLst>
            <pc:docMk/>
            <pc:sldMk cId="111764278" sldId="263"/>
            <ac:spMk id="25" creationId="{00000000-0000-0000-0000-000000000000}"/>
          </ac:spMkLst>
        </pc:spChg>
        <pc:spChg chg="del">
          <ac:chgData name="Seyedeh S Rabbanian" userId="e13ff564-32ca-443d-b9ed-afe20c5afc78" providerId="ADAL" clId="{E02E88A6-067A-4117-92F4-7706B1C45D9A}" dt="2021-03-13T20:47:44.061" v="42" actId="478"/>
          <ac:spMkLst>
            <pc:docMk/>
            <pc:sldMk cId="111764278" sldId="263"/>
            <ac:spMk id="26" creationId="{00000000-0000-0000-0000-000000000000}"/>
          </ac:spMkLst>
        </pc:spChg>
        <pc:picChg chg="add mod">
          <ac:chgData name="Seyedeh S Rabbanian" userId="e13ff564-32ca-443d-b9ed-afe20c5afc78" providerId="ADAL" clId="{E02E88A6-067A-4117-92F4-7706B1C45D9A}" dt="2021-03-15T00:57:20.402" v="3247" actId="1076"/>
          <ac:picMkLst>
            <pc:docMk/>
            <pc:sldMk cId="111764278" sldId="263"/>
            <ac:picMk id="2" creationId="{1926B256-2CC3-4B94-AD70-F20608FFD5A1}"/>
          </ac:picMkLst>
        </pc:picChg>
        <pc:picChg chg="add del mod">
          <ac:chgData name="Seyedeh S Rabbanian" userId="e13ff564-32ca-443d-b9ed-afe20c5afc78" providerId="ADAL" clId="{E02E88A6-067A-4117-92F4-7706B1C45D9A}" dt="2021-03-13T20:59:02.708" v="56" actId="478"/>
          <ac:picMkLst>
            <pc:docMk/>
            <pc:sldMk cId="111764278" sldId="263"/>
            <ac:picMk id="5" creationId="{205D9772-F84A-4B0E-8A7D-7D930696BC2E}"/>
          </ac:picMkLst>
        </pc:picChg>
        <pc:picChg chg="add mod">
          <ac:chgData name="Seyedeh S Rabbanian" userId="e13ff564-32ca-443d-b9ed-afe20c5afc78" providerId="ADAL" clId="{E02E88A6-067A-4117-92F4-7706B1C45D9A}" dt="2021-03-14T19:11:23.444" v="1917" actId="1035"/>
          <ac:picMkLst>
            <pc:docMk/>
            <pc:sldMk cId="111764278" sldId="263"/>
            <ac:picMk id="6" creationId="{47F0E0EE-84A3-4F42-ACC4-A1E949922270}"/>
          </ac:picMkLst>
        </pc:picChg>
        <pc:picChg chg="add mod">
          <ac:chgData name="Seyedeh S Rabbanian" userId="e13ff564-32ca-443d-b9ed-afe20c5afc78" providerId="ADAL" clId="{E02E88A6-067A-4117-92F4-7706B1C45D9A}" dt="2021-03-14T19:11:25.432" v="1918" actId="1076"/>
          <ac:picMkLst>
            <pc:docMk/>
            <pc:sldMk cId="111764278" sldId="263"/>
            <ac:picMk id="7" creationId="{8CB5607E-3F00-465A-B084-3EFE1045D304}"/>
          </ac:picMkLst>
        </pc:picChg>
        <pc:picChg chg="add mod">
          <ac:chgData name="Seyedeh S Rabbanian" userId="e13ff564-32ca-443d-b9ed-afe20c5afc78" providerId="ADAL" clId="{E02E88A6-067A-4117-92F4-7706B1C45D9A}" dt="2021-03-14T19:11:28.481" v="1920" actId="1076"/>
          <ac:picMkLst>
            <pc:docMk/>
            <pc:sldMk cId="111764278" sldId="263"/>
            <ac:picMk id="8" creationId="{A07E8FE4-0991-4CE5-AA4F-4AACF89450ED}"/>
          </ac:picMkLst>
        </pc:picChg>
        <pc:picChg chg="del">
          <ac:chgData name="Seyedeh S Rabbanian" userId="e13ff564-32ca-443d-b9ed-afe20c5afc78" providerId="ADAL" clId="{E02E88A6-067A-4117-92F4-7706B1C45D9A}" dt="2021-03-13T20:47:39.497" v="37" actId="478"/>
          <ac:picMkLst>
            <pc:docMk/>
            <pc:sldMk cId="111764278" sldId="263"/>
            <ac:picMk id="9" creationId="{00000000-0000-0000-0000-000000000000}"/>
          </ac:picMkLst>
        </pc:picChg>
        <pc:picChg chg="del">
          <ac:chgData name="Seyedeh S Rabbanian" userId="e13ff564-32ca-443d-b9ed-afe20c5afc78" providerId="ADAL" clId="{E02E88A6-067A-4117-92F4-7706B1C45D9A}" dt="2021-03-13T20:47:40.450" v="38" actId="478"/>
          <ac:picMkLst>
            <pc:docMk/>
            <pc:sldMk cId="111764278" sldId="263"/>
            <ac:picMk id="16" creationId="{00000000-0000-0000-0000-000000000000}"/>
          </ac:picMkLst>
        </pc:picChg>
        <pc:picChg chg="del">
          <ac:chgData name="Seyedeh S Rabbanian" userId="e13ff564-32ca-443d-b9ed-afe20c5afc78" providerId="ADAL" clId="{E02E88A6-067A-4117-92F4-7706B1C45D9A}" dt="2021-03-13T20:47:49.279" v="46" actId="478"/>
          <ac:picMkLst>
            <pc:docMk/>
            <pc:sldMk cId="111764278" sldId="263"/>
            <ac:picMk id="19" creationId="{00000000-0000-0000-0000-000000000000}"/>
          </ac:picMkLst>
        </pc:picChg>
        <pc:cxnChg chg="del">
          <ac:chgData name="Seyedeh S Rabbanian" userId="e13ff564-32ca-443d-b9ed-afe20c5afc78" providerId="ADAL" clId="{E02E88A6-067A-4117-92F4-7706B1C45D9A}" dt="2021-03-13T20:47:57.362" v="52" actId="478"/>
          <ac:cxnSpMkLst>
            <pc:docMk/>
            <pc:sldMk cId="111764278" sldId="263"/>
            <ac:cxnSpMk id="14" creationId="{00000000-0000-0000-0000-000000000000}"/>
          </ac:cxnSpMkLst>
        </pc:cxnChg>
      </pc:sldChg>
      <pc:sldChg chg="addSp delSp modSp delAnim modAnim">
        <pc:chgData name="Seyedeh S Rabbanian" userId="e13ff564-32ca-443d-b9ed-afe20c5afc78" providerId="ADAL" clId="{E02E88A6-067A-4117-92F4-7706B1C45D9A}" dt="2021-03-16T02:02:54.487" v="3477"/>
        <pc:sldMkLst>
          <pc:docMk/>
          <pc:sldMk cId="2310153509" sldId="271"/>
        </pc:sldMkLst>
        <pc:spChg chg="add mod">
          <ac:chgData name="Seyedeh S Rabbanian" userId="e13ff564-32ca-443d-b9ed-afe20c5afc78" providerId="ADAL" clId="{E02E88A6-067A-4117-92F4-7706B1C45D9A}" dt="2021-03-14T20:56:27.372" v="2803" actId="20577"/>
          <ac:spMkLst>
            <pc:docMk/>
            <pc:sldMk cId="2310153509" sldId="271"/>
            <ac:spMk id="5" creationId="{94C894D8-0301-43FC-AE7D-B4AD5118EEBD}"/>
          </ac:spMkLst>
        </pc:spChg>
        <pc:spChg chg="add mod ord">
          <ac:chgData name="Seyedeh S Rabbanian" userId="e13ff564-32ca-443d-b9ed-afe20c5afc78" providerId="ADAL" clId="{E02E88A6-067A-4117-92F4-7706B1C45D9A}" dt="2021-03-14T20:47:11.675" v="2656" actId="1035"/>
          <ac:spMkLst>
            <pc:docMk/>
            <pc:sldMk cId="2310153509" sldId="271"/>
            <ac:spMk id="9" creationId="{7DDED6EE-55B1-440F-81F1-927BDAF219E1}"/>
          </ac:spMkLst>
        </pc:spChg>
        <pc:spChg chg="add del mod">
          <ac:chgData name="Seyedeh S Rabbanian" userId="e13ff564-32ca-443d-b9ed-afe20c5afc78" providerId="ADAL" clId="{E02E88A6-067A-4117-92F4-7706B1C45D9A}" dt="2021-03-14T20:46:30.854" v="2640" actId="478"/>
          <ac:spMkLst>
            <pc:docMk/>
            <pc:sldMk cId="2310153509" sldId="271"/>
            <ac:spMk id="10" creationId="{123BE392-92EA-4A63-8D48-5B1101254DC3}"/>
          </ac:spMkLst>
        </pc:spChg>
        <pc:spChg chg="add mod">
          <ac:chgData name="Seyedeh S Rabbanian" userId="e13ff564-32ca-443d-b9ed-afe20c5afc78" providerId="ADAL" clId="{E02E88A6-067A-4117-92F4-7706B1C45D9A}" dt="2021-03-14T20:56:02.923" v="2797" actId="1036"/>
          <ac:spMkLst>
            <pc:docMk/>
            <pc:sldMk cId="2310153509" sldId="271"/>
            <ac:spMk id="12" creationId="{B2B094F4-162F-4315-A3BA-0B31129169AE}"/>
          </ac:spMkLst>
        </pc:spChg>
        <pc:picChg chg="add mod">
          <ac:chgData name="Seyedeh S Rabbanian" userId="e13ff564-32ca-443d-b9ed-afe20c5afc78" providerId="ADAL" clId="{E02E88A6-067A-4117-92F4-7706B1C45D9A}" dt="2021-03-16T02:01:54.077" v="3470" actId="1038"/>
          <ac:picMkLst>
            <pc:docMk/>
            <pc:sldMk cId="2310153509" sldId="271"/>
            <ac:picMk id="2" creationId="{C9234268-BD0A-4B02-8431-43B963C76E47}"/>
          </ac:picMkLst>
        </pc:picChg>
        <pc:picChg chg="add del mod">
          <ac:chgData name="Seyedeh S Rabbanian" userId="e13ff564-32ca-443d-b9ed-afe20c5afc78" providerId="ADAL" clId="{E02E88A6-067A-4117-92F4-7706B1C45D9A}" dt="2021-03-14T20:34:47.369" v="2380" actId="478"/>
          <ac:picMkLst>
            <pc:docMk/>
            <pc:sldMk cId="2310153509" sldId="271"/>
            <ac:picMk id="2" creationId="{FBCB7CCE-A558-4489-9BF6-16BB38E28168}"/>
          </ac:picMkLst>
        </pc:picChg>
        <pc:picChg chg="del">
          <ac:chgData name="Seyedeh S Rabbanian" userId="e13ff564-32ca-443d-b9ed-afe20c5afc78" providerId="ADAL" clId="{E02E88A6-067A-4117-92F4-7706B1C45D9A}" dt="2021-03-13T23:37:55.781" v="557" actId="478"/>
          <ac:picMkLst>
            <pc:docMk/>
            <pc:sldMk cId="2310153509" sldId="271"/>
            <ac:picMk id="3" creationId="{00000000-0000-0000-0000-000000000000}"/>
          </ac:picMkLst>
        </pc:picChg>
        <pc:picChg chg="add mod">
          <ac:chgData name="Seyedeh S Rabbanian" userId="e13ff564-32ca-443d-b9ed-afe20c5afc78" providerId="ADAL" clId="{E02E88A6-067A-4117-92F4-7706B1C45D9A}" dt="2021-03-14T20:46:39.365" v="2643" actId="1076"/>
          <ac:picMkLst>
            <pc:docMk/>
            <pc:sldMk cId="2310153509" sldId="271"/>
            <ac:picMk id="3" creationId="{AA3C4E2E-E2A6-48ED-8ECC-43299E776B1F}"/>
          </ac:picMkLst>
        </pc:picChg>
        <pc:picChg chg="del">
          <ac:chgData name="Seyedeh S Rabbanian" userId="e13ff564-32ca-443d-b9ed-afe20c5afc78" providerId="ADAL" clId="{E02E88A6-067A-4117-92F4-7706B1C45D9A}" dt="2021-03-13T23:37:57.919" v="558" actId="478"/>
          <ac:picMkLst>
            <pc:docMk/>
            <pc:sldMk cId="2310153509" sldId="271"/>
            <ac:picMk id="5" creationId="{00000000-0000-0000-0000-000000000000}"/>
          </ac:picMkLst>
        </pc:picChg>
        <pc:picChg chg="add del mod">
          <ac:chgData name="Seyedeh S Rabbanian" userId="e13ff564-32ca-443d-b9ed-afe20c5afc78" providerId="ADAL" clId="{E02E88A6-067A-4117-92F4-7706B1C45D9A}" dt="2021-03-14T20:37:08.353" v="2384" actId="478"/>
          <ac:picMkLst>
            <pc:docMk/>
            <pc:sldMk cId="2310153509" sldId="271"/>
            <ac:picMk id="6" creationId="{FB92AB27-DD19-4533-B9F7-17087E39180F}"/>
          </ac:picMkLst>
        </pc:picChg>
        <pc:picChg chg="add del mod">
          <ac:chgData name="Seyedeh S Rabbanian" userId="e13ff564-32ca-443d-b9ed-afe20c5afc78" providerId="ADAL" clId="{E02E88A6-067A-4117-92F4-7706B1C45D9A}" dt="2021-03-14T20:46:29.530" v="2639" actId="478"/>
          <ac:picMkLst>
            <pc:docMk/>
            <pc:sldMk cId="2310153509" sldId="271"/>
            <ac:picMk id="7" creationId="{50BEF33A-8418-450A-BB52-64FA6C339887}"/>
          </ac:picMkLst>
        </pc:picChg>
        <pc:picChg chg="add del mod">
          <ac:chgData name="Seyedeh S Rabbanian" userId="e13ff564-32ca-443d-b9ed-afe20c5afc78" providerId="ADAL" clId="{E02E88A6-067A-4117-92F4-7706B1C45D9A}" dt="2021-03-14T20:46:28.609" v="2638" actId="478"/>
          <ac:picMkLst>
            <pc:docMk/>
            <pc:sldMk cId="2310153509" sldId="271"/>
            <ac:picMk id="8" creationId="{80EF4011-ABE1-4025-86E3-3220E44E812C}"/>
          </ac:picMkLst>
        </pc:picChg>
        <pc:picChg chg="add mod">
          <ac:chgData name="Seyedeh S Rabbanian" userId="e13ff564-32ca-443d-b9ed-afe20c5afc78" providerId="ADAL" clId="{E02E88A6-067A-4117-92F4-7706B1C45D9A}" dt="2021-03-16T01:58:12.533" v="3460" actId="1076"/>
          <ac:picMkLst>
            <pc:docMk/>
            <pc:sldMk cId="2310153509" sldId="271"/>
            <ac:picMk id="8" creationId="{9664B674-6022-44C2-BC78-84283B02D1CB}"/>
          </ac:picMkLst>
        </pc:picChg>
        <pc:picChg chg="add del mod">
          <ac:chgData name="Seyedeh S Rabbanian" userId="e13ff564-32ca-443d-b9ed-afe20c5afc78" providerId="ADAL" clId="{E02E88A6-067A-4117-92F4-7706B1C45D9A}" dt="2021-03-14T20:52:41.371" v="2709" actId="478"/>
          <ac:picMkLst>
            <pc:docMk/>
            <pc:sldMk cId="2310153509" sldId="271"/>
            <ac:picMk id="11" creationId="{8BCE6CA9-DA5A-4565-B577-06F67A79BEA3}"/>
          </ac:picMkLst>
        </pc:picChg>
        <pc:picChg chg="add mod ord">
          <ac:chgData name="Seyedeh S Rabbanian" userId="e13ff564-32ca-443d-b9ed-afe20c5afc78" providerId="ADAL" clId="{E02E88A6-067A-4117-92F4-7706B1C45D9A}" dt="2021-03-14T20:52:58.371" v="2715" actId="1037"/>
          <ac:picMkLst>
            <pc:docMk/>
            <pc:sldMk cId="2310153509" sldId="271"/>
            <ac:picMk id="13" creationId="{ADEB5503-070F-4A48-AE2E-40C42CCDE973}"/>
          </ac:picMkLst>
        </pc:picChg>
      </pc:sldChg>
      <pc:sldChg chg="addSp delSp modSp del mod modAnim">
        <pc:chgData name="Seyedeh S Rabbanian" userId="e13ff564-32ca-443d-b9ed-afe20c5afc78" providerId="ADAL" clId="{E02E88A6-067A-4117-92F4-7706B1C45D9A}" dt="2021-03-16T01:38:25.661" v="3449" actId="2696"/>
        <pc:sldMkLst>
          <pc:docMk/>
          <pc:sldMk cId="3262434581" sldId="286"/>
        </pc:sldMkLst>
        <pc:spChg chg="del">
          <ac:chgData name="Seyedeh S Rabbanian" userId="e13ff564-32ca-443d-b9ed-afe20c5afc78" providerId="ADAL" clId="{E02E88A6-067A-4117-92F4-7706B1C45D9A}" dt="2021-03-14T21:32:42.182" v="3079" actId="478"/>
          <ac:spMkLst>
            <pc:docMk/>
            <pc:sldMk cId="3262434581" sldId="286"/>
            <ac:spMk id="3" creationId="{00000000-0000-0000-0000-000000000000}"/>
          </ac:spMkLst>
        </pc:spChg>
        <pc:spChg chg="mod">
          <ac:chgData name="Seyedeh S Rabbanian" userId="e13ff564-32ca-443d-b9ed-afe20c5afc78" providerId="ADAL" clId="{E02E88A6-067A-4117-92F4-7706B1C45D9A}" dt="2021-03-14T21:32:39.141" v="3078" actId="20577"/>
          <ac:spMkLst>
            <pc:docMk/>
            <pc:sldMk cId="3262434581" sldId="286"/>
            <ac:spMk id="4" creationId="{00000000-0000-0000-0000-000000000000}"/>
          </ac:spMkLst>
        </pc:spChg>
        <pc:spChg chg="del">
          <ac:chgData name="Seyedeh S Rabbanian" userId="e13ff564-32ca-443d-b9ed-afe20c5afc78" providerId="ADAL" clId="{E02E88A6-067A-4117-92F4-7706B1C45D9A}" dt="2021-03-14T21:13:52.712" v="2911" actId="1957"/>
          <ac:spMkLst>
            <pc:docMk/>
            <pc:sldMk cId="3262434581" sldId="286"/>
            <ac:spMk id="5" creationId="{00000000-0000-0000-0000-000000000000}"/>
          </ac:spMkLst>
        </pc:spChg>
        <pc:spChg chg="add mod">
          <ac:chgData name="Seyedeh S Rabbanian" userId="e13ff564-32ca-443d-b9ed-afe20c5afc78" providerId="ADAL" clId="{E02E88A6-067A-4117-92F4-7706B1C45D9A}" dt="2021-03-15T20:13:35.028" v="3374" actId="20577"/>
          <ac:spMkLst>
            <pc:docMk/>
            <pc:sldMk cId="3262434581" sldId="286"/>
            <ac:spMk id="5" creationId="{C52F1F60-654D-424C-850C-1ACC1829CD5D}"/>
          </ac:spMkLst>
        </pc:spChg>
        <pc:spChg chg="add del mod">
          <ac:chgData name="Seyedeh S Rabbanian" userId="e13ff564-32ca-443d-b9ed-afe20c5afc78" providerId="ADAL" clId="{E02E88A6-067A-4117-92F4-7706B1C45D9A}" dt="2021-03-14T21:32:47.669" v="3080" actId="478"/>
          <ac:spMkLst>
            <pc:docMk/>
            <pc:sldMk cId="3262434581" sldId="286"/>
            <ac:spMk id="9" creationId="{3D0233EA-DD9C-4840-A757-EBD3B30E5002}"/>
          </ac:spMkLst>
        </pc:spChg>
        <pc:graphicFrameChg chg="add mod">
          <ac:chgData name="Seyedeh S Rabbanian" userId="e13ff564-32ca-443d-b9ed-afe20c5afc78" providerId="ADAL" clId="{E02E88A6-067A-4117-92F4-7706B1C45D9A}" dt="2021-03-14T21:33:45.832" v="3096" actId="20577"/>
          <ac:graphicFrameMkLst>
            <pc:docMk/>
            <pc:sldMk cId="3262434581" sldId="286"/>
            <ac:graphicFrameMk id="7" creationId="{F7454542-4BCA-41C4-8C06-24ABC9948BFD}"/>
          </ac:graphicFrameMkLst>
        </pc:graphicFrameChg>
      </pc:sldChg>
      <pc:sldChg chg="addSp delSp modSp add modAnim">
        <pc:chgData name="Seyedeh S Rabbanian" userId="e13ff564-32ca-443d-b9ed-afe20c5afc78" providerId="ADAL" clId="{E02E88A6-067A-4117-92F4-7706B1C45D9A}" dt="2021-03-15T00:34:14.845" v="3188" actId="20577"/>
        <pc:sldMkLst>
          <pc:docMk/>
          <pc:sldMk cId="3951278689" sldId="299"/>
        </pc:sldMkLst>
        <pc:spChg chg="mod">
          <ac:chgData name="Seyedeh S Rabbanian" userId="e13ff564-32ca-443d-b9ed-afe20c5afc78" providerId="ADAL" clId="{E02E88A6-067A-4117-92F4-7706B1C45D9A}" dt="2021-03-15T00:34:14.845" v="3188" actId="20577"/>
          <ac:spMkLst>
            <pc:docMk/>
            <pc:sldMk cId="3951278689" sldId="299"/>
            <ac:spMk id="4" creationId="{00000000-0000-0000-0000-000000000000}"/>
          </ac:spMkLst>
        </pc:spChg>
        <pc:spChg chg="add mod">
          <ac:chgData name="Seyedeh S Rabbanian" userId="e13ff564-32ca-443d-b9ed-afe20c5afc78" providerId="ADAL" clId="{E02E88A6-067A-4117-92F4-7706B1C45D9A}" dt="2021-03-15T00:33:14.310" v="3151" actId="1037"/>
          <ac:spMkLst>
            <pc:docMk/>
            <pc:sldMk cId="3951278689" sldId="299"/>
            <ac:spMk id="6" creationId="{6D53F36D-8BAA-47CE-8DA2-1590DE94DF19}"/>
          </ac:spMkLst>
        </pc:spChg>
        <pc:picChg chg="add mod">
          <ac:chgData name="Seyedeh S Rabbanian" userId="e13ff564-32ca-443d-b9ed-afe20c5afc78" providerId="ADAL" clId="{E02E88A6-067A-4117-92F4-7706B1C45D9A}" dt="2021-03-13T21:06:17.121" v="96" actId="1076"/>
          <ac:picMkLst>
            <pc:docMk/>
            <pc:sldMk cId="3951278689" sldId="299"/>
            <ac:picMk id="2" creationId="{106C4FD5-C5D6-4B00-BF6F-23F6686BA12B}"/>
          </ac:picMkLst>
        </pc:picChg>
        <pc:picChg chg="add mod">
          <ac:chgData name="Seyedeh S Rabbanian" userId="e13ff564-32ca-443d-b9ed-afe20c5afc78" providerId="ADAL" clId="{E02E88A6-067A-4117-92F4-7706B1C45D9A}" dt="2021-03-15T00:32:54.987" v="3128" actId="14100"/>
          <ac:picMkLst>
            <pc:docMk/>
            <pc:sldMk cId="3951278689" sldId="299"/>
            <ac:picMk id="3" creationId="{F0E255A2-61E7-48BA-9059-CAE5F4BB5CBA}"/>
          </ac:picMkLst>
        </pc:picChg>
        <pc:picChg chg="add mod">
          <ac:chgData name="Seyedeh S Rabbanian" userId="e13ff564-32ca-443d-b9ed-afe20c5afc78" providerId="ADAL" clId="{E02E88A6-067A-4117-92F4-7706B1C45D9A}" dt="2021-03-15T00:33:07.226" v="3137" actId="1036"/>
          <ac:picMkLst>
            <pc:docMk/>
            <pc:sldMk cId="3951278689" sldId="299"/>
            <ac:picMk id="5" creationId="{18BF57DD-19D7-4493-8F6A-3CC540429AC6}"/>
          </ac:picMkLst>
        </pc:picChg>
        <pc:picChg chg="del">
          <ac:chgData name="Seyedeh S Rabbanian" userId="e13ff564-32ca-443d-b9ed-afe20c5afc78" providerId="ADAL" clId="{E02E88A6-067A-4117-92F4-7706B1C45D9A}" dt="2021-03-13T21:06:13.137" v="93" actId="478"/>
          <ac:picMkLst>
            <pc:docMk/>
            <pc:sldMk cId="3951278689" sldId="299"/>
            <ac:picMk id="6" creationId="{47F0E0EE-84A3-4F42-ACC4-A1E949922270}"/>
          </ac:picMkLst>
        </pc:picChg>
        <pc:picChg chg="del">
          <ac:chgData name="Seyedeh S Rabbanian" userId="e13ff564-32ca-443d-b9ed-afe20c5afc78" providerId="ADAL" clId="{E02E88A6-067A-4117-92F4-7706B1C45D9A}" dt="2021-03-13T21:06:12.621" v="92" actId="478"/>
          <ac:picMkLst>
            <pc:docMk/>
            <pc:sldMk cId="3951278689" sldId="299"/>
            <ac:picMk id="7" creationId="{8CB5607E-3F00-465A-B084-3EFE1045D304}"/>
          </ac:picMkLst>
        </pc:picChg>
        <pc:picChg chg="del">
          <ac:chgData name="Seyedeh S Rabbanian" userId="e13ff564-32ca-443d-b9ed-afe20c5afc78" providerId="ADAL" clId="{E02E88A6-067A-4117-92F4-7706B1C45D9A}" dt="2021-03-13T21:06:13.652" v="94" actId="478"/>
          <ac:picMkLst>
            <pc:docMk/>
            <pc:sldMk cId="3951278689" sldId="299"/>
            <ac:picMk id="8" creationId="{A07E8FE4-0991-4CE5-AA4F-4AACF89450ED}"/>
          </ac:picMkLst>
        </pc:picChg>
      </pc:sldChg>
      <pc:sldChg chg="addSp delSp modSp add modAnim">
        <pc:chgData name="Seyedeh S Rabbanian" userId="e13ff564-32ca-443d-b9ed-afe20c5afc78" providerId="ADAL" clId="{E02E88A6-067A-4117-92F4-7706B1C45D9A}" dt="2021-03-15T20:08:04.555" v="3266" actId="6549"/>
        <pc:sldMkLst>
          <pc:docMk/>
          <pc:sldMk cId="650411830" sldId="301"/>
        </pc:sldMkLst>
        <pc:spChg chg="add del">
          <ac:chgData name="Seyedeh S Rabbanian" userId="e13ff564-32ca-443d-b9ed-afe20c5afc78" providerId="ADAL" clId="{E02E88A6-067A-4117-92F4-7706B1C45D9A}" dt="2021-03-14T19:18:59.558" v="2158" actId="478"/>
          <ac:spMkLst>
            <pc:docMk/>
            <pc:sldMk cId="650411830" sldId="301"/>
            <ac:spMk id="2" creationId="{CA82E619-DFBE-489E-90FB-BAD552AEC7C1}"/>
          </ac:spMkLst>
        </pc:spChg>
        <pc:spChg chg="mod">
          <ac:chgData name="Seyedeh S Rabbanian" userId="e13ff564-32ca-443d-b9ed-afe20c5afc78" providerId="ADAL" clId="{E02E88A6-067A-4117-92F4-7706B1C45D9A}" dt="2021-03-13T21:10:33.965" v="153" actId="20577"/>
          <ac:spMkLst>
            <pc:docMk/>
            <pc:sldMk cId="650411830" sldId="301"/>
            <ac:spMk id="4" creationId="{00000000-0000-0000-0000-000000000000}"/>
          </ac:spMkLst>
        </pc:spChg>
        <pc:spChg chg="add mod">
          <ac:chgData name="Seyedeh S Rabbanian" userId="e13ff564-32ca-443d-b9ed-afe20c5afc78" providerId="ADAL" clId="{E02E88A6-067A-4117-92F4-7706B1C45D9A}" dt="2021-03-14T19:20:36.172" v="2173" actId="14100"/>
          <ac:spMkLst>
            <pc:docMk/>
            <pc:sldMk cId="650411830" sldId="301"/>
            <ac:spMk id="6" creationId="{8D000A9B-F6FF-4D34-AEE0-27A94D09FFC5}"/>
          </ac:spMkLst>
        </pc:spChg>
        <pc:spChg chg="add mod">
          <ac:chgData name="Seyedeh S Rabbanian" userId="e13ff564-32ca-443d-b9ed-afe20c5afc78" providerId="ADAL" clId="{E02E88A6-067A-4117-92F4-7706B1C45D9A}" dt="2021-03-15T20:08:04.555" v="3266" actId="6549"/>
          <ac:spMkLst>
            <pc:docMk/>
            <pc:sldMk cId="650411830" sldId="301"/>
            <ac:spMk id="10" creationId="{5925F18E-9385-42FA-9D06-446A594BA487}"/>
          </ac:spMkLst>
        </pc:spChg>
        <pc:picChg chg="del">
          <ac:chgData name="Seyedeh S Rabbanian" userId="e13ff564-32ca-443d-b9ed-afe20c5afc78" providerId="ADAL" clId="{E02E88A6-067A-4117-92F4-7706B1C45D9A}" dt="2021-03-13T21:10:37.322" v="154" actId="478"/>
          <ac:picMkLst>
            <pc:docMk/>
            <pc:sldMk cId="650411830" sldId="301"/>
            <ac:picMk id="2" creationId="{106C4FD5-C5D6-4B00-BF6F-23F6686BA12B}"/>
          </ac:picMkLst>
        </pc:picChg>
        <pc:picChg chg="add mod">
          <ac:chgData name="Seyedeh S Rabbanian" userId="e13ff564-32ca-443d-b9ed-afe20c5afc78" providerId="ADAL" clId="{E02E88A6-067A-4117-92F4-7706B1C45D9A}" dt="2021-03-14T19:20:16.580" v="2169" actId="1076"/>
          <ac:picMkLst>
            <pc:docMk/>
            <pc:sldMk cId="650411830" sldId="301"/>
            <ac:picMk id="3" creationId="{43618863-347F-41A6-98B7-090045802547}"/>
          </ac:picMkLst>
        </pc:picChg>
        <pc:picChg chg="del">
          <ac:chgData name="Seyedeh S Rabbanian" userId="e13ff564-32ca-443d-b9ed-afe20c5afc78" providerId="ADAL" clId="{E02E88A6-067A-4117-92F4-7706B1C45D9A}" dt="2021-03-13T21:10:38.353" v="156" actId="478"/>
          <ac:picMkLst>
            <pc:docMk/>
            <pc:sldMk cId="650411830" sldId="301"/>
            <ac:picMk id="3" creationId="{F0E255A2-61E7-48BA-9059-CAE5F4BB5CBA}"/>
          </ac:picMkLst>
        </pc:picChg>
        <pc:picChg chg="del">
          <ac:chgData name="Seyedeh S Rabbanian" userId="e13ff564-32ca-443d-b9ed-afe20c5afc78" providerId="ADAL" clId="{E02E88A6-067A-4117-92F4-7706B1C45D9A}" dt="2021-03-13T21:10:37.814" v="155" actId="478"/>
          <ac:picMkLst>
            <pc:docMk/>
            <pc:sldMk cId="650411830" sldId="301"/>
            <ac:picMk id="5" creationId="{18BF57DD-19D7-4493-8F6A-3CC540429AC6}"/>
          </ac:picMkLst>
        </pc:picChg>
        <pc:picChg chg="add mod">
          <ac:chgData name="Seyedeh S Rabbanian" userId="e13ff564-32ca-443d-b9ed-afe20c5afc78" providerId="ADAL" clId="{E02E88A6-067A-4117-92F4-7706B1C45D9A}" dt="2021-03-14T19:20:08.948" v="2166" actId="1076"/>
          <ac:picMkLst>
            <pc:docMk/>
            <pc:sldMk cId="650411830" sldId="301"/>
            <ac:picMk id="5" creationId="{3B34C7AE-AEAF-4A3D-A69A-C3FD7852D1F9}"/>
          </ac:picMkLst>
        </pc:picChg>
        <pc:cxnChg chg="add mod">
          <ac:chgData name="Seyedeh S Rabbanian" userId="e13ff564-32ca-443d-b9ed-afe20c5afc78" providerId="ADAL" clId="{E02E88A6-067A-4117-92F4-7706B1C45D9A}" dt="2021-03-14T20:20:48.083" v="2185" actId="14100"/>
          <ac:cxnSpMkLst>
            <pc:docMk/>
            <pc:sldMk cId="650411830" sldId="301"/>
            <ac:cxnSpMk id="8" creationId="{475FDB2B-011A-487D-BBD0-FAD8CC815524}"/>
          </ac:cxnSpMkLst>
        </pc:cxnChg>
      </pc:sldChg>
      <pc:sldChg chg="addSp delSp modSp add modAnim">
        <pc:chgData name="Seyedeh S Rabbanian" userId="e13ff564-32ca-443d-b9ed-afe20c5afc78" providerId="ADAL" clId="{E02E88A6-067A-4117-92F4-7706B1C45D9A}" dt="2021-03-16T17:28:56.230" v="3615"/>
        <pc:sldMkLst>
          <pc:docMk/>
          <pc:sldMk cId="868141606" sldId="302"/>
        </pc:sldMkLst>
        <pc:spChg chg="mod">
          <ac:chgData name="Seyedeh S Rabbanian" userId="e13ff564-32ca-443d-b9ed-afe20c5afc78" providerId="ADAL" clId="{E02E88A6-067A-4117-92F4-7706B1C45D9A}" dt="2021-03-13T21:36:40.129" v="248" actId="20577"/>
          <ac:spMkLst>
            <pc:docMk/>
            <pc:sldMk cId="868141606" sldId="302"/>
            <ac:spMk id="4" creationId="{00000000-0000-0000-0000-000000000000}"/>
          </ac:spMkLst>
        </pc:spChg>
        <pc:spChg chg="add mod">
          <ac:chgData name="Seyedeh S Rabbanian" userId="e13ff564-32ca-443d-b9ed-afe20c5afc78" providerId="ADAL" clId="{E02E88A6-067A-4117-92F4-7706B1C45D9A}" dt="2021-03-15T00:37:30.149" v="3232" actId="20577"/>
          <ac:spMkLst>
            <pc:docMk/>
            <pc:sldMk cId="868141606" sldId="302"/>
            <ac:spMk id="8" creationId="{2ADAB78B-C7C5-4EBD-B2FA-C1D4CB86FB0F}"/>
          </ac:spMkLst>
        </pc:spChg>
        <pc:picChg chg="del">
          <ac:chgData name="Seyedeh S Rabbanian" userId="e13ff564-32ca-443d-b9ed-afe20c5afc78" providerId="ADAL" clId="{E02E88A6-067A-4117-92F4-7706B1C45D9A}" dt="2021-03-13T21:32:08.304" v="222" actId="478"/>
          <ac:picMkLst>
            <pc:docMk/>
            <pc:sldMk cId="868141606" sldId="302"/>
            <ac:picMk id="2" creationId="{106C4FD5-C5D6-4B00-BF6F-23F6686BA12B}"/>
          </ac:picMkLst>
        </pc:picChg>
        <pc:picChg chg="add mod">
          <ac:chgData name="Seyedeh S Rabbanian" userId="e13ff564-32ca-443d-b9ed-afe20c5afc78" providerId="ADAL" clId="{E02E88A6-067A-4117-92F4-7706B1C45D9A}" dt="2021-03-16T17:28:44.812" v="3610" actId="1076"/>
          <ac:picMkLst>
            <pc:docMk/>
            <pc:sldMk cId="868141606" sldId="302"/>
            <ac:picMk id="2" creationId="{6418F2DC-3102-4B3A-B9AC-083E7B294AF2}"/>
          </ac:picMkLst>
        </pc:picChg>
        <pc:picChg chg="del">
          <ac:chgData name="Seyedeh S Rabbanian" userId="e13ff564-32ca-443d-b9ed-afe20c5afc78" providerId="ADAL" clId="{E02E88A6-067A-4117-92F4-7706B1C45D9A}" dt="2021-03-13T21:32:08.994" v="223" actId="478"/>
          <ac:picMkLst>
            <pc:docMk/>
            <pc:sldMk cId="868141606" sldId="302"/>
            <ac:picMk id="3" creationId="{F0E255A2-61E7-48BA-9059-CAE5F4BB5CBA}"/>
          </ac:picMkLst>
        </pc:picChg>
        <pc:picChg chg="del">
          <ac:chgData name="Seyedeh S Rabbanian" userId="e13ff564-32ca-443d-b9ed-afe20c5afc78" providerId="ADAL" clId="{E02E88A6-067A-4117-92F4-7706B1C45D9A}" dt="2021-03-13T21:32:09.984" v="224" actId="478"/>
          <ac:picMkLst>
            <pc:docMk/>
            <pc:sldMk cId="868141606" sldId="302"/>
            <ac:picMk id="5" creationId="{18BF57DD-19D7-4493-8F6A-3CC540429AC6}"/>
          </ac:picMkLst>
        </pc:picChg>
        <pc:picChg chg="add mod">
          <ac:chgData name="Seyedeh S Rabbanian" userId="e13ff564-32ca-443d-b9ed-afe20c5afc78" providerId="ADAL" clId="{E02E88A6-067A-4117-92F4-7706B1C45D9A}" dt="2021-03-16T17:28:38.381" v="3608" actId="1076"/>
          <ac:picMkLst>
            <pc:docMk/>
            <pc:sldMk cId="868141606" sldId="302"/>
            <ac:picMk id="6" creationId="{2FA7A867-CCB1-4D4A-844C-9937D3C4C2B6}"/>
          </ac:picMkLst>
        </pc:picChg>
        <pc:picChg chg="add mod">
          <ac:chgData name="Seyedeh S Rabbanian" userId="e13ff564-32ca-443d-b9ed-afe20c5afc78" providerId="ADAL" clId="{E02E88A6-067A-4117-92F4-7706B1C45D9A}" dt="2021-03-13T21:37:16.975" v="250" actId="1076"/>
          <ac:picMkLst>
            <pc:docMk/>
            <pc:sldMk cId="868141606" sldId="302"/>
            <ac:picMk id="7" creationId="{4EB7624D-A096-4E48-9713-0B7B1DE41DF0}"/>
          </ac:picMkLst>
        </pc:picChg>
      </pc:sldChg>
      <pc:sldChg chg="addSp delSp modSp add modAnim">
        <pc:chgData name="Seyedeh S Rabbanian" userId="e13ff564-32ca-443d-b9ed-afe20c5afc78" providerId="ADAL" clId="{E02E88A6-067A-4117-92F4-7706B1C45D9A}" dt="2021-03-16T17:29:56.390" v="3622"/>
        <pc:sldMkLst>
          <pc:docMk/>
          <pc:sldMk cId="454827035" sldId="303"/>
        </pc:sldMkLst>
        <pc:spChg chg="mod">
          <ac:chgData name="Seyedeh S Rabbanian" userId="e13ff564-32ca-443d-b9ed-afe20c5afc78" providerId="ADAL" clId="{E02E88A6-067A-4117-92F4-7706B1C45D9A}" dt="2021-03-13T21:38:36.650" v="348" actId="20577"/>
          <ac:spMkLst>
            <pc:docMk/>
            <pc:sldMk cId="454827035" sldId="303"/>
            <ac:spMk id="4" creationId="{00000000-0000-0000-0000-000000000000}"/>
          </ac:spMkLst>
        </pc:spChg>
        <pc:spChg chg="del">
          <ac:chgData name="Seyedeh S Rabbanian" userId="e13ff564-32ca-443d-b9ed-afe20c5afc78" providerId="ADAL" clId="{E02E88A6-067A-4117-92F4-7706B1C45D9A}" dt="2021-03-13T21:45:41.214" v="417" actId="478"/>
          <ac:spMkLst>
            <pc:docMk/>
            <pc:sldMk cId="454827035" sldId="303"/>
            <ac:spMk id="8" creationId="{2ADAB78B-C7C5-4EBD-B2FA-C1D4CB86FB0F}"/>
          </ac:spMkLst>
        </pc:spChg>
        <pc:spChg chg="add del mod">
          <ac:chgData name="Seyedeh S Rabbanian" userId="e13ff564-32ca-443d-b9ed-afe20c5afc78" providerId="ADAL" clId="{E02E88A6-067A-4117-92F4-7706B1C45D9A}" dt="2021-03-13T21:45:44.370" v="418" actId="478"/>
          <ac:spMkLst>
            <pc:docMk/>
            <pc:sldMk cId="454827035" sldId="303"/>
            <ac:spMk id="9" creationId="{149230DB-65F6-4926-829E-46A234C4742E}"/>
          </ac:spMkLst>
        </pc:spChg>
        <pc:spChg chg="add mod">
          <ac:chgData name="Seyedeh S Rabbanian" userId="e13ff564-32ca-443d-b9ed-afe20c5afc78" providerId="ADAL" clId="{E02E88A6-067A-4117-92F4-7706B1C45D9A}" dt="2021-03-16T01:30:17.158" v="3403" actId="20577"/>
          <ac:spMkLst>
            <pc:docMk/>
            <pc:sldMk cId="454827035" sldId="303"/>
            <ac:spMk id="10" creationId="{73F85F2B-A739-4D3E-9B94-0229A31B994D}"/>
          </ac:spMkLst>
        </pc:spChg>
        <pc:picChg chg="add mod">
          <ac:chgData name="Seyedeh S Rabbanian" userId="e13ff564-32ca-443d-b9ed-afe20c5afc78" providerId="ADAL" clId="{E02E88A6-067A-4117-92F4-7706B1C45D9A}" dt="2021-03-13T21:42:44.941" v="353" actId="14100"/>
          <ac:picMkLst>
            <pc:docMk/>
            <pc:sldMk cId="454827035" sldId="303"/>
            <ac:picMk id="2" creationId="{D4C210ED-AC07-4A01-9479-6E25000C01E0}"/>
          </ac:picMkLst>
        </pc:picChg>
        <pc:picChg chg="add mod">
          <ac:chgData name="Seyedeh S Rabbanian" userId="e13ff564-32ca-443d-b9ed-afe20c5afc78" providerId="ADAL" clId="{E02E88A6-067A-4117-92F4-7706B1C45D9A}" dt="2021-03-13T21:44:12.853" v="356" actId="1076"/>
          <ac:picMkLst>
            <pc:docMk/>
            <pc:sldMk cId="454827035" sldId="303"/>
            <ac:picMk id="3" creationId="{BF71DE7B-BB3F-435D-8A00-D81902F07A63}"/>
          </ac:picMkLst>
        </pc:picChg>
        <pc:picChg chg="add mod">
          <ac:chgData name="Seyedeh S Rabbanian" userId="e13ff564-32ca-443d-b9ed-afe20c5afc78" providerId="ADAL" clId="{E02E88A6-067A-4117-92F4-7706B1C45D9A}" dt="2021-03-16T17:29:45.092" v="3617" actId="1076"/>
          <ac:picMkLst>
            <pc:docMk/>
            <pc:sldMk cId="454827035" sldId="303"/>
            <ac:picMk id="5" creationId="{66E8C44F-5340-4FF0-83B2-46DD3C1FF107}"/>
          </ac:picMkLst>
        </pc:picChg>
        <pc:picChg chg="del">
          <ac:chgData name="Seyedeh S Rabbanian" userId="e13ff564-32ca-443d-b9ed-afe20c5afc78" providerId="ADAL" clId="{E02E88A6-067A-4117-92F4-7706B1C45D9A}" dt="2021-03-13T21:38:41.165" v="349" actId="478"/>
          <ac:picMkLst>
            <pc:docMk/>
            <pc:sldMk cId="454827035" sldId="303"/>
            <ac:picMk id="6" creationId="{2FA7A867-CCB1-4D4A-844C-9937D3C4C2B6}"/>
          </ac:picMkLst>
        </pc:picChg>
        <pc:picChg chg="del">
          <ac:chgData name="Seyedeh S Rabbanian" userId="e13ff564-32ca-443d-b9ed-afe20c5afc78" providerId="ADAL" clId="{E02E88A6-067A-4117-92F4-7706B1C45D9A}" dt="2021-03-13T21:38:41.960" v="350" actId="478"/>
          <ac:picMkLst>
            <pc:docMk/>
            <pc:sldMk cId="454827035" sldId="303"/>
            <ac:picMk id="7" creationId="{4EB7624D-A096-4E48-9713-0B7B1DE41DF0}"/>
          </ac:picMkLst>
        </pc:picChg>
      </pc:sldChg>
      <pc:sldChg chg="addSp delSp modSp add del">
        <pc:chgData name="Seyedeh S Rabbanian" userId="e13ff564-32ca-443d-b9ed-afe20c5afc78" providerId="ADAL" clId="{E02E88A6-067A-4117-92F4-7706B1C45D9A}" dt="2021-03-16T01:33:43.674" v="3419" actId="2696"/>
        <pc:sldMkLst>
          <pc:docMk/>
          <pc:sldMk cId="2310853887" sldId="304"/>
        </pc:sldMkLst>
        <pc:spChg chg="mod">
          <ac:chgData name="Seyedeh S Rabbanian" userId="e13ff564-32ca-443d-b9ed-afe20c5afc78" providerId="ADAL" clId="{E02E88A6-067A-4117-92F4-7706B1C45D9A}" dt="2021-03-13T21:47:34.734" v="447" actId="20577"/>
          <ac:spMkLst>
            <pc:docMk/>
            <pc:sldMk cId="2310853887" sldId="304"/>
            <ac:spMk id="4" creationId="{00000000-0000-0000-0000-000000000000}"/>
          </ac:spMkLst>
        </pc:spChg>
        <pc:spChg chg="del">
          <ac:chgData name="Seyedeh S Rabbanian" userId="e13ff564-32ca-443d-b9ed-afe20c5afc78" providerId="ADAL" clId="{E02E88A6-067A-4117-92F4-7706B1C45D9A}" dt="2021-03-13T23:36:20.590" v="547" actId="478"/>
          <ac:spMkLst>
            <pc:docMk/>
            <pc:sldMk cId="2310853887" sldId="304"/>
            <ac:spMk id="10" creationId="{73F85F2B-A739-4D3E-9B94-0229A31B994D}"/>
          </ac:spMkLst>
        </pc:spChg>
        <pc:graphicFrameChg chg="add mod modGraphic">
          <ac:chgData name="Seyedeh S Rabbanian" userId="e13ff564-32ca-443d-b9ed-afe20c5afc78" providerId="ADAL" clId="{E02E88A6-067A-4117-92F4-7706B1C45D9A}" dt="2021-03-15T00:54:40.723" v="3243" actId="5793"/>
          <ac:graphicFrameMkLst>
            <pc:docMk/>
            <pc:sldMk cId="2310853887" sldId="304"/>
            <ac:graphicFrameMk id="5" creationId="{ECEB3BE9-A186-4437-A229-AE3E0D5AB3F6}"/>
          </ac:graphicFrameMkLst>
        </pc:graphicFrameChg>
        <pc:picChg chg="del">
          <ac:chgData name="Seyedeh S Rabbanian" userId="e13ff564-32ca-443d-b9ed-afe20c5afc78" providerId="ADAL" clId="{E02E88A6-067A-4117-92F4-7706B1C45D9A}" dt="2021-03-13T21:47:41.808" v="448" actId="478"/>
          <ac:picMkLst>
            <pc:docMk/>
            <pc:sldMk cId="2310853887" sldId="304"/>
            <ac:picMk id="2" creationId="{D4C210ED-AC07-4A01-9479-6E25000C01E0}"/>
          </ac:picMkLst>
        </pc:picChg>
        <pc:picChg chg="del">
          <ac:chgData name="Seyedeh S Rabbanian" userId="e13ff564-32ca-443d-b9ed-afe20c5afc78" providerId="ADAL" clId="{E02E88A6-067A-4117-92F4-7706B1C45D9A}" dt="2021-03-13T21:47:43.672" v="449" actId="478"/>
          <ac:picMkLst>
            <pc:docMk/>
            <pc:sldMk cId="2310853887" sldId="304"/>
            <ac:picMk id="3" creationId="{BF71DE7B-BB3F-435D-8A00-D81902F07A63}"/>
          </ac:picMkLst>
        </pc:picChg>
      </pc:sldChg>
      <pc:sldChg chg="addSp modSp modAnim">
        <pc:chgData name="Seyedeh S Rabbanian" userId="e13ff564-32ca-443d-b9ed-afe20c5afc78" providerId="ADAL" clId="{E02E88A6-067A-4117-92F4-7706B1C45D9A}" dt="2021-03-16T01:38:19.395" v="3448" actId="14100"/>
        <pc:sldMkLst>
          <pc:docMk/>
          <pc:sldMk cId="3328760827" sldId="304"/>
        </pc:sldMkLst>
        <pc:spChg chg="add">
          <ac:chgData name="Seyedeh S Rabbanian" userId="e13ff564-32ca-443d-b9ed-afe20c5afc78" providerId="ADAL" clId="{E02E88A6-067A-4117-92F4-7706B1C45D9A}" dt="2021-03-16T01:37:53.691" v="3443"/>
          <ac:spMkLst>
            <pc:docMk/>
            <pc:sldMk cId="3328760827" sldId="304"/>
            <ac:spMk id="7" creationId="{6CC72729-0E84-45DC-A7FD-5FD7E53B3106}"/>
          </ac:spMkLst>
        </pc:spChg>
        <pc:graphicFrameChg chg="mod modGraphic">
          <ac:chgData name="Seyedeh S Rabbanian" userId="e13ff564-32ca-443d-b9ed-afe20c5afc78" providerId="ADAL" clId="{E02E88A6-067A-4117-92F4-7706B1C45D9A}" dt="2021-03-16T01:38:16.570" v="3447" actId="2166"/>
          <ac:graphicFrameMkLst>
            <pc:docMk/>
            <pc:sldMk cId="3328760827" sldId="304"/>
            <ac:graphicFrameMk id="5" creationId="{ECEB3BE9-A186-4437-A229-AE3E0D5AB3F6}"/>
          </ac:graphicFrameMkLst>
        </pc:graphicFrameChg>
        <pc:graphicFrameChg chg="add mod">
          <ac:chgData name="Seyedeh S Rabbanian" userId="e13ff564-32ca-443d-b9ed-afe20c5afc78" providerId="ADAL" clId="{E02E88A6-067A-4117-92F4-7706B1C45D9A}" dt="2021-03-16T01:38:19.395" v="3448" actId="14100"/>
          <ac:graphicFrameMkLst>
            <pc:docMk/>
            <pc:sldMk cId="3328760827" sldId="304"/>
            <ac:graphicFrameMk id="6" creationId="{24AC49D1-4901-462B-8F94-2418D9BF576D}"/>
          </ac:graphicFrameMkLst>
        </pc:graphicFrameChg>
      </pc:sldChg>
      <pc:sldChg chg="addSp delSp modSp add delAnim modAnim">
        <pc:chgData name="Seyedeh S Rabbanian" userId="e13ff564-32ca-443d-b9ed-afe20c5afc78" providerId="ADAL" clId="{E02E88A6-067A-4117-92F4-7706B1C45D9A}" dt="2021-03-16T01:57:58.561" v="3457"/>
        <pc:sldMkLst>
          <pc:docMk/>
          <pc:sldMk cId="2693374706" sldId="305"/>
        </pc:sldMkLst>
        <pc:spChg chg="add del mod">
          <ac:chgData name="Seyedeh S Rabbanian" userId="e13ff564-32ca-443d-b9ed-afe20c5afc78" providerId="ADAL" clId="{E02E88A6-067A-4117-92F4-7706B1C45D9A}" dt="2021-03-14T20:50:06.299" v="2708" actId="478"/>
          <ac:spMkLst>
            <pc:docMk/>
            <pc:sldMk cId="2693374706" sldId="305"/>
            <ac:spMk id="5" creationId="{657530C2-C2B7-4DC8-B53D-107D29ED911E}"/>
          </ac:spMkLst>
        </pc:spChg>
        <pc:spChg chg="add del">
          <ac:chgData name="Seyedeh S Rabbanian" userId="e13ff564-32ca-443d-b9ed-afe20c5afc78" providerId="ADAL" clId="{E02E88A6-067A-4117-92F4-7706B1C45D9A}" dt="2021-03-14T21:12:27.911" v="2903"/>
          <ac:spMkLst>
            <pc:docMk/>
            <pc:sldMk cId="2693374706" sldId="305"/>
            <ac:spMk id="9" creationId="{42D9E601-2156-4C20-B0CD-56D34122D8E6}"/>
          </ac:spMkLst>
        </pc:spChg>
        <pc:picChg chg="add del mod">
          <ac:chgData name="Seyedeh S Rabbanian" userId="e13ff564-32ca-443d-b9ed-afe20c5afc78" providerId="ADAL" clId="{E02E88A6-067A-4117-92F4-7706B1C45D9A}" dt="2021-03-16T01:57:58.561" v="3457"/>
          <ac:picMkLst>
            <pc:docMk/>
            <pc:sldMk cId="2693374706" sldId="305"/>
            <ac:picMk id="2" creationId="{3BC9F0C0-6A5B-4A7C-BE46-A174559B8DFD}"/>
          </ac:picMkLst>
        </pc:picChg>
        <pc:picChg chg="del">
          <ac:chgData name="Seyedeh S Rabbanian" userId="e13ff564-32ca-443d-b9ed-afe20c5afc78" providerId="ADAL" clId="{E02E88A6-067A-4117-92F4-7706B1C45D9A}" dt="2021-03-13T23:57:26.508" v="569" actId="478"/>
          <ac:picMkLst>
            <pc:docMk/>
            <pc:sldMk cId="2693374706" sldId="305"/>
            <ac:picMk id="2" creationId="{FBCB7CCE-A558-4489-9BF6-16BB38E28168}"/>
          </ac:picMkLst>
        </pc:picChg>
        <pc:picChg chg="add del mod">
          <ac:chgData name="Seyedeh S Rabbanian" userId="e13ff564-32ca-443d-b9ed-afe20c5afc78" providerId="ADAL" clId="{E02E88A6-067A-4117-92F4-7706B1C45D9A}" dt="2021-03-14T20:50:04.475" v="2707" actId="478"/>
          <ac:picMkLst>
            <pc:docMk/>
            <pc:sldMk cId="2693374706" sldId="305"/>
            <ac:picMk id="3" creationId="{F223AEC7-DB48-4856-AA1B-5EAB3B9BF25D}"/>
          </ac:picMkLst>
        </pc:picChg>
        <pc:picChg chg="add del mod">
          <ac:chgData name="Seyedeh S Rabbanian" userId="e13ff564-32ca-443d-b9ed-afe20c5afc78" providerId="ADAL" clId="{E02E88A6-067A-4117-92F4-7706B1C45D9A}" dt="2021-03-14T21:12:07.431" v="2901" actId="478"/>
          <ac:picMkLst>
            <pc:docMk/>
            <pc:sldMk cId="2693374706" sldId="305"/>
            <ac:picMk id="6" creationId="{0EEDE6F7-5145-4EC4-B1AC-6372533E25FC}"/>
          </ac:picMkLst>
        </pc:picChg>
        <pc:picChg chg="del">
          <ac:chgData name="Seyedeh S Rabbanian" userId="e13ff564-32ca-443d-b9ed-afe20c5afc78" providerId="ADAL" clId="{E02E88A6-067A-4117-92F4-7706B1C45D9A}" dt="2021-03-13T23:57:22.988" v="566" actId="478"/>
          <ac:picMkLst>
            <pc:docMk/>
            <pc:sldMk cId="2693374706" sldId="305"/>
            <ac:picMk id="6" creationId="{FB92AB27-DD19-4533-B9F7-17087E39180F}"/>
          </ac:picMkLst>
        </pc:picChg>
        <pc:picChg chg="add del mod">
          <ac:chgData name="Seyedeh S Rabbanian" userId="e13ff564-32ca-443d-b9ed-afe20c5afc78" providerId="ADAL" clId="{E02E88A6-067A-4117-92F4-7706B1C45D9A}" dt="2021-03-14T21:10:43.825" v="2896" actId="478"/>
          <ac:picMkLst>
            <pc:docMk/>
            <pc:sldMk cId="2693374706" sldId="305"/>
            <ac:picMk id="7" creationId="{EE32E5BA-A286-4250-B2B3-5789F1FE2E98}"/>
          </ac:picMkLst>
        </pc:picChg>
        <pc:picChg chg="add mod">
          <ac:chgData name="Seyedeh S Rabbanian" userId="e13ff564-32ca-443d-b9ed-afe20c5afc78" providerId="ADAL" clId="{E02E88A6-067A-4117-92F4-7706B1C45D9A}" dt="2021-03-14T21:11:26.013" v="2899" actId="1076"/>
          <ac:picMkLst>
            <pc:docMk/>
            <pc:sldMk cId="2693374706" sldId="305"/>
            <ac:picMk id="8" creationId="{397BCB9D-65DE-4DDD-8772-D90BDEC40B7B}"/>
          </ac:picMkLst>
        </pc:picChg>
        <pc:picChg chg="add mod">
          <ac:chgData name="Seyedeh S Rabbanian" userId="e13ff564-32ca-443d-b9ed-afe20c5afc78" providerId="ADAL" clId="{E02E88A6-067A-4117-92F4-7706B1C45D9A}" dt="2021-03-14T21:12:48.512" v="2908" actId="1076"/>
          <ac:picMkLst>
            <pc:docMk/>
            <pc:sldMk cId="2693374706" sldId="305"/>
            <ac:picMk id="10" creationId="{955E85E9-EA2A-4722-8056-7A783B57286A}"/>
          </ac:picMkLst>
        </pc:picChg>
      </pc:sldChg>
      <pc:sldChg chg="addSp delSp modSp add modAnim">
        <pc:chgData name="Seyedeh S Rabbanian" userId="e13ff564-32ca-443d-b9ed-afe20c5afc78" providerId="ADAL" clId="{E02E88A6-067A-4117-92F4-7706B1C45D9A}" dt="2021-03-14T19:06:54.112" v="1877"/>
        <pc:sldMkLst>
          <pc:docMk/>
          <pc:sldMk cId="1044800236" sldId="306"/>
        </pc:sldMkLst>
        <pc:spChg chg="add mod">
          <ac:chgData name="Seyedeh S Rabbanian" userId="e13ff564-32ca-443d-b9ed-afe20c5afc78" providerId="ADAL" clId="{E02E88A6-067A-4117-92F4-7706B1C45D9A}" dt="2021-03-14T17:56:03.969" v="1527" actId="14100"/>
          <ac:spMkLst>
            <pc:docMk/>
            <pc:sldMk cId="1044800236" sldId="306"/>
            <ac:spMk id="7" creationId="{CEC7E112-6BCC-43C6-B3EC-6EC7365E9B9B}"/>
          </ac:spMkLst>
        </pc:spChg>
        <pc:spChg chg="add mod">
          <ac:chgData name="Seyedeh S Rabbanian" userId="e13ff564-32ca-443d-b9ed-afe20c5afc78" providerId="ADAL" clId="{E02E88A6-067A-4117-92F4-7706B1C45D9A}" dt="2021-03-14T17:56:38.586" v="1533" actId="14100"/>
          <ac:spMkLst>
            <pc:docMk/>
            <pc:sldMk cId="1044800236" sldId="306"/>
            <ac:spMk id="10" creationId="{A18D22A0-4DDA-412A-9052-5132D60D34E6}"/>
          </ac:spMkLst>
        </pc:spChg>
        <pc:spChg chg="add mod">
          <ac:chgData name="Seyedeh S Rabbanian" userId="e13ff564-32ca-443d-b9ed-afe20c5afc78" providerId="ADAL" clId="{E02E88A6-067A-4117-92F4-7706B1C45D9A}" dt="2021-03-14T17:56:45.842" v="1535" actId="1076"/>
          <ac:spMkLst>
            <pc:docMk/>
            <pc:sldMk cId="1044800236" sldId="306"/>
            <ac:spMk id="11" creationId="{3E699494-745F-4356-A3E5-B7AC7759E627}"/>
          </ac:spMkLst>
        </pc:spChg>
        <pc:spChg chg="add mod">
          <ac:chgData name="Seyedeh S Rabbanian" userId="e13ff564-32ca-443d-b9ed-afe20c5afc78" providerId="ADAL" clId="{E02E88A6-067A-4117-92F4-7706B1C45D9A}" dt="2021-03-14T17:57:07.138" v="1538" actId="14100"/>
          <ac:spMkLst>
            <pc:docMk/>
            <pc:sldMk cId="1044800236" sldId="306"/>
            <ac:spMk id="12" creationId="{774CA9CA-67D8-4854-85B2-9155053569BE}"/>
          </ac:spMkLst>
        </pc:spChg>
        <pc:spChg chg="add mod">
          <ac:chgData name="Seyedeh S Rabbanian" userId="e13ff564-32ca-443d-b9ed-afe20c5afc78" providerId="ADAL" clId="{E02E88A6-067A-4117-92F4-7706B1C45D9A}" dt="2021-03-14T17:57:14.056" v="1542" actId="1036"/>
          <ac:spMkLst>
            <pc:docMk/>
            <pc:sldMk cId="1044800236" sldId="306"/>
            <ac:spMk id="13" creationId="{3BA684D2-6E64-4A9A-B7BA-992187B8B08B}"/>
          </ac:spMkLst>
        </pc:spChg>
        <pc:spChg chg="add mod">
          <ac:chgData name="Seyedeh S Rabbanian" userId="e13ff564-32ca-443d-b9ed-afe20c5afc78" providerId="ADAL" clId="{E02E88A6-067A-4117-92F4-7706B1C45D9A}" dt="2021-03-14T17:57:52.032" v="1566" actId="1038"/>
          <ac:spMkLst>
            <pc:docMk/>
            <pc:sldMk cId="1044800236" sldId="306"/>
            <ac:spMk id="14" creationId="{7D076E48-3F8E-451E-8C4F-79E2ACF25C43}"/>
          </ac:spMkLst>
        </pc:spChg>
        <pc:spChg chg="add mod">
          <ac:chgData name="Seyedeh S Rabbanian" userId="e13ff564-32ca-443d-b9ed-afe20c5afc78" providerId="ADAL" clId="{E02E88A6-067A-4117-92F4-7706B1C45D9A}" dt="2021-03-14T19:06:39.509" v="1874" actId="1038"/>
          <ac:spMkLst>
            <pc:docMk/>
            <pc:sldMk cId="1044800236" sldId="306"/>
            <ac:spMk id="15" creationId="{CF79BCA0-9883-42D9-84B9-6726A19BE772}"/>
          </ac:spMkLst>
        </pc:spChg>
        <pc:picChg chg="del">
          <ac:chgData name="Seyedeh S Rabbanian" userId="e13ff564-32ca-443d-b9ed-afe20c5afc78" providerId="ADAL" clId="{E02E88A6-067A-4117-92F4-7706B1C45D9A}" dt="2021-03-14T00:18:35.128" v="578" actId="478"/>
          <ac:picMkLst>
            <pc:docMk/>
            <pc:sldMk cId="1044800236" sldId="306"/>
            <ac:picMk id="2" creationId="{17141B5B-5D1F-4386-A00E-F4E644633528}"/>
          </ac:picMkLst>
        </pc:picChg>
        <pc:picChg chg="add mod">
          <ac:chgData name="Seyedeh S Rabbanian" userId="e13ff564-32ca-443d-b9ed-afe20c5afc78" providerId="ADAL" clId="{E02E88A6-067A-4117-92F4-7706B1C45D9A}" dt="2021-03-14T18:27:20.293" v="1632" actId="1076"/>
          <ac:picMkLst>
            <pc:docMk/>
            <pc:sldMk cId="1044800236" sldId="306"/>
            <ac:picMk id="2" creationId="{52C22B22-EAD7-44AE-A1DB-36D1048CA5AE}"/>
          </ac:picMkLst>
        </pc:picChg>
        <pc:picChg chg="del">
          <ac:chgData name="Seyedeh S Rabbanian" userId="e13ff564-32ca-443d-b9ed-afe20c5afc78" providerId="ADAL" clId="{E02E88A6-067A-4117-92F4-7706B1C45D9A}" dt="2021-03-14T00:18:33.929" v="576" actId="478"/>
          <ac:picMkLst>
            <pc:docMk/>
            <pc:sldMk cId="1044800236" sldId="306"/>
            <ac:picMk id="3" creationId="{683920B9-833A-4716-8256-FE98D06D2B71}"/>
          </ac:picMkLst>
        </pc:picChg>
        <pc:picChg chg="del">
          <ac:chgData name="Seyedeh S Rabbanian" userId="e13ff564-32ca-443d-b9ed-afe20c5afc78" providerId="ADAL" clId="{E02E88A6-067A-4117-92F4-7706B1C45D9A}" dt="2021-03-14T00:18:34.601" v="577" actId="478"/>
          <ac:picMkLst>
            <pc:docMk/>
            <pc:sldMk cId="1044800236" sldId="306"/>
            <ac:picMk id="4" creationId="{0BA0C905-B8EB-4C02-A560-C79EF436263B}"/>
          </ac:picMkLst>
        </pc:picChg>
        <pc:picChg chg="add mod">
          <ac:chgData name="Seyedeh S Rabbanian" userId="e13ff564-32ca-443d-b9ed-afe20c5afc78" providerId="ADAL" clId="{E02E88A6-067A-4117-92F4-7706B1C45D9A}" dt="2021-03-14T18:27:11.173" v="1628" actId="1076"/>
          <ac:picMkLst>
            <pc:docMk/>
            <pc:sldMk cId="1044800236" sldId="306"/>
            <ac:picMk id="5" creationId="{1016E974-7188-4A9D-96FA-5170B3DE0F20}"/>
          </ac:picMkLst>
        </pc:picChg>
        <pc:picChg chg="add mod">
          <ac:chgData name="Seyedeh S Rabbanian" userId="e13ff564-32ca-443d-b9ed-afe20c5afc78" providerId="ADAL" clId="{E02E88A6-067A-4117-92F4-7706B1C45D9A}" dt="2021-03-14T17:48:51.076" v="1493" actId="14100"/>
          <ac:picMkLst>
            <pc:docMk/>
            <pc:sldMk cId="1044800236" sldId="306"/>
            <ac:picMk id="6" creationId="{A8B1F04C-ABBE-4DEF-9695-5C1DB368432A}"/>
          </ac:picMkLst>
        </pc:picChg>
      </pc:sldChg>
      <pc:sldChg chg="addSp delSp modSp add delAnim modAnim">
        <pc:chgData name="Seyedeh S Rabbanian" userId="e13ff564-32ca-443d-b9ed-afe20c5afc78" providerId="ADAL" clId="{E02E88A6-067A-4117-92F4-7706B1C45D9A}" dt="2021-03-16T17:04:11.253" v="3583" actId="403"/>
        <pc:sldMkLst>
          <pc:docMk/>
          <pc:sldMk cId="943070037" sldId="307"/>
        </pc:sldMkLst>
        <pc:spChg chg="del">
          <ac:chgData name="Seyedeh S Rabbanian" userId="e13ff564-32ca-443d-b9ed-afe20c5afc78" providerId="ADAL" clId="{E02E88A6-067A-4117-92F4-7706B1C45D9A}" dt="2021-03-14T19:02:06.507" v="1639" actId="478"/>
          <ac:spMkLst>
            <pc:docMk/>
            <pc:sldMk cId="943070037" sldId="307"/>
            <ac:spMk id="7" creationId="{CEC7E112-6BCC-43C6-B3EC-6EC7365E9B9B}"/>
          </ac:spMkLst>
        </pc:spChg>
        <pc:spChg chg="del">
          <ac:chgData name="Seyedeh S Rabbanian" userId="e13ff564-32ca-443d-b9ed-afe20c5afc78" providerId="ADAL" clId="{E02E88A6-067A-4117-92F4-7706B1C45D9A}" dt="2021-03-14T19:02:06.507" v="1639" actId="478"/>
          <ac:spMkLst>
            <pc:docMk/>
            <pc:sldMk cId="943070037" sldId="307"/>
            <ac:spMk id="10" creationId="{A18D22A0-4DDA-412A-9052-5132D60D34E6}"/>
          </ac:spMkLst>
        </pc:spChg>
        <pc:spChg chg="del">
          <ac:chgData name="Seyedeh S Rabbanian" userId="e13ff564-32ca-443d-b9ed-afe20c5afc78" providerId="ADAL" clId="{E02E88A6-067A-4117-92F4-7706B1C45D9A}" dt="2021-03-14T19:02:06.507" v="1639" actId="478"/>
          <ac:spMkLst>
            <pc:docMk/>
            <pc:sldMk cId="943070037" sldId="307"/>
            <ac:spMk id="11" creationId="{3E699494-745F-4356-A3E5-B7AC7759E627}"/>
          </ac:spMkLst>
        </pc:spChg>
        <pc:spChg chg="del">
          <ac:chgData name="Seyedeh S Rabbanian" userId="e13ff564-32ca-443d-b9ed-afe20c5afc78" providerId="ADAL" clId="{E02E88A6-067A-4117-92F4-7706B1C45D9A}" dt="2021-03-14T19:02:06.507" v="1639" actId="478"/>
          <ac:spMkLst>
            <pc:docMk/>
            <pc:sldMk cId="943070037" sldId="307"/>
            <ac:spMk id="12" creationId="{774CA9CA-67D8-4854-85B2-9155053569BE}"/>
          </ac:spMkLst>
        </pc:spChg>
        <pc:spChg chg="del">
          <ac:chgData name="Seyedeh S Rabbanian" userId="e13ff564-32ca-443d-b9ed-afe20c5afc78" providerId="ADAL" clId="{E02E88A6-067A-4117-92F4-7706B1C45D9A}" dt="2021-03-14T19:02:06.507" v="1639" actId="478"/>
          <ac:spMkLst>
            <pc:docMk/>
            <pc:sldMk cId="943070037" sldId="307"/>
            <ac:spMk id="13" creationId="{3BA684D2-6E64-4A9A-B7BA-992187B8B08B}"/>
          </ac:spMkLst>
        </pc:spChg>
        <pc:spChg chg="del">
          <ac:chgData name="Seyedeh S Rabbanian" userId="e13ff564-32ca-443d-b9ed-afe20c5afc78" providerId="ADAL" clId="{E02E88A6-067A-4117-92F4-7706B1C45D9A}" dt="2021-03-14T19:02:09.680" v="1640" actId="478"/>
          <ac:spMkLst>
            <pc:docMk/>
            <pc:sldMk cId="943070037" sldId="307"/>
            <ac:spMk id="14" creationId="{7D076E48-3F8E-451E-8C4F-79E2ACF25C43}"/>
          </ac:spMkLst>
        </pc:spChg>
        <pc:spChg chg="add mod">
          <ac:chgData name="Seyedeh S Rabbanian" userId="e13ff564-32ca-443d-b9ed-afe20c5afc78" providerId="ADAL" clId="{E02E88A6-067A-4117-92F4-7706B1C45D9A}" dt="2021-03-16T17:04:11.253" v="3583" actId="403"/>
          <ac:spMkLst>
            <pc:docMk/>
            <pc:sldMk cId="943070037" sldId="307"/>
            <ac:spMk id="15" creationId="{A5F2447A-D75B-475B-8B2E-5F174673D811}"/>
          </ac:spMkLst>
        </pc:spChg>
        <pc:picChg chg="del">
          <ac:chgData name="Seyedeh S Rabbanian" userId="e13ff564-32ca-443d-b9ed-afe20c5afc78" providerId="ADAL" clId="{E02E88A6-067A-4117-92F4-7706B1C45D9A}" dt="2021-03-14T19:02:09.680" v="1640" actId="478"/>
          <ac:picMkLst>
            <pc:docMk/>
            <pc:sldMk cId="943070037" sldId="307"/>
            <ac:picMk id="2" creationId="{52C22B22-EAD7-44AE-A1DB-36D1048CA5AE}"/>
          </ac:picMkLst>
        </pc:picChg>
        <pc:picChg chg="del">
          <ac:chgData name="Seyedeh S Rabbanian" userId="e13ff564-32ca-443d-b9ed-afe20c5afc78" providerId="ADAL" clId="{E02E88A6-067A-4117-92F4-7706B1C45D9A}" dt="2021-03-14T19:02:09.680" v="1640" actId="478"/>
          <ac:picMkLst>
            <pc:docMk/>
            <pc:sldMk cId="943070037" sldId="307"/>
            <ac:picMk id="5" creationId="{1016E974-7188-4A9D-96FA-5170B3DE0F20}"/>
          </ac:picMkLst>
        </pc:picChg>
        <pc:picChg chg="del">
          <ac:chgData name="Seyedeh S Rabbanian" userId="e13ff564-32ca-443d-b9ed-afe20c5afc78" providerId="ADAL" clId="{E02E88A6-067A-4117-92F4-7706B1C45D9A}" dt="2021-03-14T19:02:02.013" v="1638" actId="478"/>
          <ac:picMkLst>
            <pc:docMk/>
            <pc:sldMk cId="943070037" sldId="307"/>
            <ac:picMk id="6" creationId="{A8B1F04C-ABBE-4DEF-9695-5C1DB368432A}"/>
          </ac:picMkLst>
        </pc:picChg>
      </pc:sldChg>
      <pc:sldChg chg="addSp delSp modSp add modAnim">
        <pc:chgData name="Seyedeh S Rabbanian" userId="e13ff564-32ca-443d-b9ed-afe20c5afc78" providerId="ADAL" clId="{E02E88A6-067A-4117-92F4-7706B1C45D9A}" dt="2021-03-16T01:54:08.481" v="3456"/>
        <pc:sldMkLst>
          <pc:docMk/>
          <pc:sldMk cId="746927723" sldId="308"/>
        </pc:sldMkLst>
        <pc:spChg chg="mod">
          <ac:chgData name="Seyedeh S Rabbanian" userId="e13ff564-32ca-443d-b9ed-afe20c5afc78" providerId="ADAL" clId="{E02E88A6-067A-4117-92F4-7706B1C45D9A}" dt="2021-03-14T21:29:40.373" v="2970" actId="20577"/>
          <ac:spMkLst>
            <pc:docMk/>
            <pc:sldMk cId="746927723" sldId="308"/>
            <ac:spMk id="4" creationId="{00000000-0000-0000-0000-000000000000}"/>
          </ac:spMkLst>
        </pc:spChg>
        <pc:spChg chg="add mod">
          <ac:chgData name="Seyedeh S Rabbanian" userId="e13ff564-32ca-443d-b9ed-afe20c5afc78" providerId="ADAL" clId="{E02E88A6-067A-4117-92F4-7706B1C45D9A}" dt="2021-03-16T01:31:26.788" v="3406" actId="14100"/>
          <ac:spMkLst>
            <pc:docMk/>
            <pc:sldMk cId="746927723" sldId="308"/>
            <ac:spMk id="8" creationId="{B1D846EF-FC58-4904-BCE7-79EA51184DB7}"/>
          </ac:spMkLst>
        </pc:spChg>
        <pc:spChg chg="add mod">
          <ac:chgData name="Seyedeh S Rabbanian" userId="e13ff564-32ca-443d-b9ed-afe20c5afc78" providerId="ADAL" clId="{E02E88A6-067A-4117-92F4-7706B1C45D9A}" dt="2021-03-16T01:31:54.361" v="3416" actId="1037"/>
          <ac:spMkLst>
            <pc:docMk/>
            <pc:sldMk cId="746927723" sldId="308"/>
            <ac:spMk id="9" creationId="{8B3E0908-E64F-4971-AC70-CDE2425C6920}"/>
          </ac:spMkLst>
        </pc:spChg>
        <pc:spChg chg="mod">
          <ac:chgData name="Seyedeh S Rabbanian" userId="e13ff564-32ca-443d-b9ed-afe20c5afc78" providerId="ADAL" clId="{E02E88A6-067A-4117-92F4-7706B1C45D9A}" dt="2021-03-16T01:32:29.845" v="3418"/>
          <ac:spMkLst>
            <pc:docMk/>
            <pc:sldMk cId="746927723" sldId="308"/>
            <ac:spMk id="10" creationId="{73F85F2B-A739-4D3E-9B94-0229A31B994D}"/>
          </ac:spMkLst>
        </pc:spChg>
        <pc:picChg chg="add mod">
          <ac:chgData name="Seyedeh S Rabbanian" userId="e13ff564-32ca-443d-b9ed-afe20c5afc78" providerId="ADAL" clId="{E02E88A6-067A-4117-92F4-7706B1C45D9A}" dt="2021-03-16T01:31:42.706" v="3411" actId="1076"/>
          <ac:picMkLst>
            <pc:docMk/>
            <pc:sldMk cId="746927723" sldId="308"/>
            <ac:picMk id="2" creationId="{45714887-19F1-458B-B74D-1C628A6A400F}"/>
          </ac:picMkLst>
        </pc:picChg>
        <pc:picChg chg="del">
          <ac:chgData name="Seyedeh S Rabbanian" userId="e13ff564-32ca-443d-b9ed-afe20c5afc78" providerId="ADAL" clId="{E02E88A6-067A-4117-92F4-7706B1C45D9A}" dt="2021-03-14T21:29:32.789" v="2957" actId="478"/>
          <ac:picMkLst>
            <pc:docMk/>
            <pc:sldMk cId="746927723" sldId="308"/>
            <ac:picMk id="2" creationId="{D4C210ED-AC07-4A01-9479-6E25000C01E0}"/>
          </ac:picMkLst>
        </pc:picChg>
        <pc:picChg chg="del">
          <ac:chgData name="Seyedeh S Rabbanian" userId="e13ff564-32ca-443d-b9ed-afe20c5afc78" providerId="ADAL" clId="{E02E88A6-067A-4117-92F4-7706B1C45D9A}" dt="2021-03-14T21:29:34.132" v="2958" actId="478"/>
          <ac:picMkLst>
            <pc:docMk/>
            <pc:sldMk cId="746927723" sldId="308"/>
            <ac:picMk id="3" creationId="{BF71DE7B-BB3F-435D-8A00-D81902F07A63}"/>
          </ac:picMkLst>
        </pc:picChg>
        <pc:picChg chg="add mod">
          <ac:chgData name="Seyedeh S Rabbanian" userId="e13ff564-32ca-443d-b9ed-afe20c5afc78" providerId="ADAL" clId="{E02E88A6-067A-4117-92F4-7706B1C45D9A}" dt="2021-03-14T21:29:45.417" v="2972" actId="1076"/>
          <ac:picMkLst>
            <pc:docMk/>
            <pc:sldMk cId="746927723" sldId="308"/>
            <ac:picMk id="5" creationId="{DE7EAAE6-C612-4D8F-9C74-E1FD32E65BEE}"/>
          </ac:picMkLst>
        </pc:picChg>
        <pc:picChg chg="add mod">
          <ac:chgData name="Seyedeh S Rabbanian" userId="e13ff564-32ca-443d-b9ed-afe20c5afc78" providerId="ADAL" clId="{E02E88A6-067A-4117-92F4-7706B1C45D9A}" dt="2021-03-14T21:30:19.201" v="2974" actId="1076"/>
          <ac:picMkLst>
            <pc:docMk/>
            <pc:sldMk cId="746927723" sldId="308"/>
            <ac:picMk id="6" creationId="{20B62554-853A-4282-9472-9FCFA7E2AC18}"/>
          </ac:picMkLst>
        </pc:picChg>
        <pc:picChg chg="add mod">
          <ac:chgData name="Seyedeh S Rabbanian" userId="e13ff564-32ca-443d-b9ed-afe20c5afc78" providerId="ADAL" clId="{E02E88A6-067A-4117-92F4-7706B1C45D9A}" dt="2021-03-15T01:18:31.315" v="3252" actId="1076"/>
          <ac:picMkLst>
            <pc:docMk/>
            <pc:sldMk cId="746927723" sldId="308"/>
            <ac:picMk id="7" creationId="{E5DFF82B-D0D2-41D9-9C4C-F93560A0B674}"/>
          </ac:picMkLst>
        </pc:picChg>
      </pc:sldChg>
      <pc:sldChg chg="add del">
        <pc:chgData name="Seyedeh S Rabbanian" userId="e13ff564-32ca-443d-b9ed-afe20c5afc78" providerId="ADAL" clId="{E02E88A6-067A-4117-92F4-7706B1C45D9A}" dt="2021-03-16T17:05:08.918" v="3584" actId="2696"/>
        <pc:sldMkLst>
          <pc:docMk/>
          <pc:sldMk cId="3996269563" sldId="309"/>
        </pc:sldMkLst>
      </pc:sldChg>
      <pc:sldChg chg="addSp delSp modSp add modAnim">
        <pc:chgData name="Seyedeh S Rabbanian" userId="e13ff564-32ca-443d-b9ed-afe20c5afc78" providerId="ADAL" clId="{E02E88A6-067A-4117-92F4-7706B1C45D9A}" dt="2021-03-15T20:23:10.109" v="3390"/>
        <pc:sldMkLst>
          <pc:docMk/>
          <pc:sldMk cId="3997402661" sldId="310"/>
        </pc:sldMkLst>
        <pc:spChg chg="mod">
          <ac:chgData name="Seyedeh S Rabbanian" userId="e13ff564-32ca-443d-b9ed-afe20c5afc78" providerId="ADAL" clId="{E02E88A6-067A-4117-92F4-7706B1C45D9A}" dt="2021-03-15T20:22:53.935" v="3386" actId="1076"/>
          <ac:spMkLst>
            <pc:docMk/>
            <pc:sldMk cId="3997402661" sldId="310"/>
            <ac:spMk id="9" creationId="{6036DD1D-5E5F-4B47-B06E-BA10FE1FE0A6}"/>
          </ac:spMkLst>
        </pc:spChg>
        <pc:picChg chg="mod">
          <ac:chgData name="Seyedeh S Rabbanian" userId="e13ff564-32ca-443d-b9ed-afe20c5afc78" providerId="ADAL" clId="{E02E88A6-067A-4117-92F4-7706B1C45D9A}" dt="2021-03-15T20:22:18.929" v="3377" actId="1076"/>
          <ac:picMkLst>
            <pc:docMk/>
            <pc:sldMk cId="3997402661" sldId="310"/>
            <ac:picMk id="2" creationId="{1926B256-2CC3-4B94-AD70-F20608FFD5A1}"/>
          </ac:picMkLst>
        </pc:picChg>
        <pc:picChg chg="add del mod">
          <ac:chgData name="Seyedeh S Rabbanian" userId="e13ff564-32ca-443d-b9ed-afe20c5afc78" providerId="ADAL" clId="{E02E88A6-067A-4117-92F4-7706B1C45D9A}" dt="2021-03-15T20:22:25.560" v="3381" actId="478"/>
          <ac:picMkLst>
            <pc:docMk/>
            <pc:sldMk cId="3997402661" sldId="310"/>
            <ac:picMk id="3" creationId="{545A4CED-6E7A-4D23-95CF-C3601B702727}"/>
          </ac:picMkLst>
        </pc:picChg>
        <pc:picChg chg="add mod">
          <ac:chgData name="Seyedeh S Rabbanian" userId="e13ff564-32ca-443d-b9ed-afe20c5afc78" providerId="ADAL" clId="{E02E88A6-067A-4117-92F4-7706B1C45D9A}" dt="2021-03-15T20:22:57.971" v="3387" actId="1076"/>
          <ac:picMkLst>
            <pc:docMk/>
            <pc:sldMk cId="3997402661" sldId="310"/>
            <ac:picMk id="5" creationId="{2F07EC53-89ED-4B2C-85B1-A93C07A4E9EF}"/>
          </ac:picMkLst>
        </pc:picChg>
      </pc:sldChg>
      <pc:sldChg chg="delSp modSp add">
        <pc:chgData name="Seyedeh S Rabbanian" userId="e13ff564-32ca-443d-b9ed-afe20c5afc78" providerId="ADAL" clId="{E02E88A6-067A-4117-92F4-7706B1C45D9A}" dt="2021-03-16T17:05:47.486" v="3607" actId="403"/>
        <pc:sldMkLst>
          <pc:docMk/>
          <pc:sldMk cId="652810660" sldId="311"/>
        </pc:sldMkLst>
        <pc:spChg chg="del">
          <ac:chgData name="Seyedeh S Rabbanian" userId="e13ff564-32ca-443d-b9ed-afe20c5afc78" providerId="ADAL" clId="{E02E88A6-067A-4117-92F4-7706B1C45D9A}" dt="2021-03-16T17:05:28.085" v="3586" actId="478"/>
          <ac:spMkLst>
            <pc:docMk/>
            <pc:sldMk cId="652810660" sldId="311"/>
            <ac:spMk id="2" creationId="{256EF36A-60A1-463E-A73F-310861A43892}"/>
          </ac:spMkLst>
        </pc:spChg>
        <pc:spChg chg="mod">
          <ac:chgData name="Seyedeh S Rabbanian" userId="e13ff564-32ca-443d-b9ed-afe20c5afc78" providerId="ADAL" clId="{E02E88A6-067A-4117-92F4-7706B1C45D9A}" dt="2021-03-16T17:05:47.486" v="3607" actId="403"/>
          <ac:spMkLst>
            <pc:docMk/>
            <pc:sldMk cId="652810660" sldId="311"/>
            <ac:spMk id="3" creationId="{3EC5B702-8FE5-4F61-BDC0-CFAB3F585DC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OLS</c:v>
                </c:pt>
                <c:pt idx="1">
                  <c:v>Best Subset</c:v>
                </c:pt>
                <c:pt idx="2">
                  <c:v>Ridge</c:v>
                </c:pt>
                <c:pt idx="3">
                  <c:v>Lasso</c:v>
                </c:pt>
                <c:pt idx="4">
                  <c:v>ElasticNet</c:v>
                </c:pt>
                <c:pt idx="5">
                  <c:v>CART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2.97</c:v>
                </c:pt>
                <c:pt idx="1">
                  <c:v>3.78</c:v>
                </c:pt>
                <c:pt idx="2">
                  <c:v>12.27</c:v>
                </c:pt>
                <c:pt idx="3">
                  <c:v>3.09</c:v>
                </c:pt>
                <c:pt idx="4">
                  <c:v>3.11</c:v>
                </c:pt>
                <c:pt idx="5">
                  <c:v>1.94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9A-43C6-8E87-77B4DB4422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9625336"/>
        <c:axId val="679629600"/>
      </c:lineChart>
      <c:catAx>
        <c:axId val="679625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629600"/>
        <c:crosses val="autoZero"/>
        <c:auto val="1"/>
        <c:lblAlgn val="ctr"/>
        <c:lblOffset val="100"/>
        <c:noMultiLvlLbl val="0"/>
      </c:catAx>
      <c:valAx>
        <c:axId val="679629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MSE</a:t>
                </a:r>
                <a:r>
                  <a:rPr lang="en-US" baseline="0" dirty="0"/>
                  <a:t> (e-05)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625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5E79B-59BE-474A-856A-BCC274BF6CA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43365-8BC7-4E15-8DC0-9BCACFD8B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15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987F-0322-4C46-A333-04BCA417A4EE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4706-0308-4A0A-AEF5-28E2C739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3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08DE-320D-497F-BA1C-4FCF66F85618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4706-0308-4A0A-AEF5-28E2C739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9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193C-937C-4C98-9335-24C926905B7F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4706-0308-4A0A-AEF5-28E2C739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07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B8F6-9C73-499E-90FC-5B03E40B8010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4706-0308-4A0A-AEF5-28E2C739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57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7F42-0FCA-41EF-9E3B-E27386A0E7D1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4706-0308-4A0A-AEF5-28E2C739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08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E86D-DA3F-4674-A527-F308BB6FC37B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4706-0308-4A0A-AEF5-28E2C739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01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8CBE-3E49-437A-AE32-54427D141D28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4706-0308-4A0A-AEF5-28E2C739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61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846C-4F2C-4B61-BCAD-1CED431E3497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4706-0308-4A0A-AEF5-28E2C739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24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4F01-B662-4D7E-B55C-01C25AAB4800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4706-0308-4A0A-AEF5-28E2C739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8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83A8-EB39-4634-A907-6EC9425198E7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FEF4706-0308-4A0A-AEF5-28E2C739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8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E9BE-3DC2-482A-8543-4C02F101108C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4706-0308-4A0A-AEF5-28E2C739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8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AB66-F5D9-4B53-8EB9-56DE6E545ED8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4706-0308-4A0A-AEF5-28E2C739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5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8AFF4-4AFB-4960-9623-FDE18B16DA19}" type="datetime1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4706-0308-4A0A-AEF5-28E2C739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4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B771-03BA-4962-8A2B-33A24BAD301B}" type="datetime1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4706-0308-4A0A-AEF5-28E2C739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9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385D-C16D-4986-8513-B45B47B2A4CE}" type="datetime1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4706-0308-4A0A-AEF5-28E2C739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E73C-52FE-4E28-AE03-EBECEC8A1AA6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4706-0308-4A0A-AEF5-28E2C739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6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7E58-871F-4F38-9B48-D5D08FC864C4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4706-0308-4A0A-AEF5-28E2C739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0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393689-2F30-4FAA-98B5-1755B39C6892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EF4706-0308-4A0A-AEF5-28E2C739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6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5233" y="935224"/>
            <a:ext cx="10298239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Statistical Modeling Methods in a Dataset with High Multicollinearity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9577" y="4292828"/>
            <a:ext cx="6987645" cy="2701095"/>
          </a:xfrm>
        </p:spPr>
        <p:txBody>
          <a:bodyPr>
            <a:noAutofit/>
          </a:bodyPr>
          <a:lstStyle/>
          <a:p>
            <a:pPr algn="ctr"/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Project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Seyedeh Shaghayegh Rabbanian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Saber Nemati</a:t>
            </a:r>
          </a:p>
          <a:p>
            <a:pPr algn="ctr"/>
            <a:endParaRPr lang="en-US" sz="1600" dirty="0"/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Topics in Statistical Modeling (EXST 7152)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2021</a:t>
            </a:r>
          </a:p>
          <a:p>
            <a:pPr algn="ctr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95D2B-4DB2-49B8-B81F-92BDEDB2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4706-0308-4A0A-AEF5-28E2C7391F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7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ctr" defTabSz="457200" rtl="0" eaLnBrk="1" fontAlgn="auto" latinLnBrk="0" hangingPunct="1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>
                <a:tab pos="1676400" algn="l"/>
              </a:tabLst>
              <a:defRPr/>
            </a:pPr>
            <a:r>
              <a:rPr kumimoji="0" lang="en-US" sz="4000" b="1" i="0" u="none" strike="noStrike" kern="1200" cap="none" spc="0" normalizeH="0" baseline="0" noProof="0" dirty="0">
                <a:ln w="3175" cmpd="sng">
                  <a:noFill/>
                </a:ln>
                <a:effectLst/>
                <a:uLnTx/>
                <a:uFillTx/>
                <a:latin typeface="Times New Roman"/>
                <a:ea typeface="SimSun"/>
                <a:cs typeface="Times New Roman"/>
              </a:rPr>
              <a:t>Ridge - cbm17</a:t>
            </a:r>
            <a:endParaRPr lang="en-US" sz="3600" b="0" i="0" u="none" strike="noStrike" kern="1200" cap="none" spc="0" normalizeH="0" baseline="0" noProof="0" dirty="0">
              <a:ln w="3175" cmpd="sng">
                <a:noFill/>
              </a:ln>
              <a:effectLst/>
              <a:uLnTx/>
              <a:uFillTx/>
              <a:latin typeface="Times New Roman"/>
              <a:ea typeface="SimSu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7A867-CCB1-4D4A-844C-9937D3C4C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325" y="1465098"/>
            <a:ext cx="4217672" cy="3510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B7624D-A096-4E48-9713-0B7B1DE4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764" y="1465098"/>
            <a:ext cx="3467100" cy="4171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DAB78B-C7C5-4EBD-B2FA-C1D4CB86FB0F}"/>
              </a:ext>
            </a:extLst>
          </p:cNvPr>
          <p:cNvSpPr txBox="1"/>
          <p:nvPr/>
        </p:nvSpPr>
        <p:spPr>
          <a:xfrm>
            <a:off x="2570740" y="5458904"/>
            <a:ext cx="6153665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lnSpc>
                <a:spcPct val="150000"/>
              </a:lnSpc>
              <a:buFontTx/>
              <a:buChar char="-"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Coefficients of Ts and </a:t>
            </a:r>
            <a:r>
              <a:rPr 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almost the same.</a:t>
            </a:r>
          </a:p>
          <a:p>
            <a:pPr marL="285750" indent="-285750" defTabSz="457200">
              <a:lnSpc>
                <a:spcPct val="150000"/>
              </a:lnSpc>
              <a:buFontTx/>
              <a:buChar char="-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predictors selected.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lvl="0" indent="-285750" defTabSz="457200">
              <a:lnSpc>
                <a:spcPct val="150000"/>
              </a:lnSpc>
              <a:buFontTx/>
              <a:buChar char="-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 significant difference in </a:t>
            </a:r>
            <a:r>
              <a:rPr lang="el-G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values for cbm15 and cbm14.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18F2DC-3102-4B3A-B9AC-083E7B294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325" y="5001704"/>
            <a:ext cx="3409950" cy="457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7AB0A4-34D2-4205-A5D5-7E8CCBDB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4706-0308-4A0A-AEF5-28E2C7391F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4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ctr" defTabSz="457200" rtl="0" eaLnBrk="1" fontAlgn="auto" latinLnBrk="0" hangingPunct="1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>
                <a:tab pos="1676400" algn="l"/>
              </a:tabLst>
              <a:defRPr/>
            </a:pPr>
            <a:r>
              <a:rPr kumimoji="0" lang="en-US" sz="4000" b="1" i="0" u="none" strike="noStrike" kern="1200" cap="none" spc="0" normalizeH="0" baseline="0" noProof="0" dirty="0">
                <a:ln w="3175" cmpd="sng">
                  <a:noFill/>
                </a:ln>
                <a:effectLst/>
                <a:uLnTx/>
                <a:uFillTx/>
                <a:latin typeface="Times New Roman"/>
                <a:ea typeface="SimSun"/>
                <a:cs typeface="Times New Roman"/>
              </a:rPr>
              <a:t>LASSO - cbm17</a:t>
            </a:r>
            <a:endParaRPr lang="en-US" sz="3600" b="0" i="0" u="none" strike="noStrike" kern="1200" cap="none" spc="0" normalizeH="0" baseline="0" noProof="0" dirty="0">
              <a:ln w="3175" cmpd="sng">
                <a:noFill/>
              </a:ln>
              <a:effectLst/>
              <a:uLnTx/>
              <a:uFillTx/>
              <a:latin typeface="Times New Roman"/>
              <a:ea typeface="SimSun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C210ED-AC07-4A01-9479-6E25000C0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397" y="1608549"/>
            <a:ext cx="4229857" cy="34740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71DE7B-BB3F-435D-8A00-D81902F07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474" y="1604442"/>
            <a:ext cx="4371975" cy="4086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F85F2B-A739-4D3E-9B94-0229A31B994D}"/>
              </a:ext>
            </a:extLst>
          </p:cNvPr>
          <p:cNvSpPr txBox="1"/>
          <p:nvPr/>
        </p:nvSpPr>
        <p:spPr>
          <a:xfrm>
            <a:off x="2582616" y="5542034"/>
            <a:ext cx="6153665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lnSpc>
                <a:spcPct val="150000"/>
              </a:lnSpc>
              <a:buFontTx/>
              <a:buChar char="-"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Ts is almost zero.</a:t>
            </a:r>
          </a:p>
          <a:p>
            <a:pPr marL="285750" indent="-285750" defTabSz="457200">
              <a:lnSpc>
                <a:spcPct val="150000"/>
              </a:lnSpc>
              <a:buFontTx/>
              <a:buChar char="-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predictors selected.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 significant difference in 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values for cbm15 and cbm14.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8C44F-5340-4FF0-83B2-46DD3C1FF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397" y="5132262"/>
            <a:ext cx="3419475" cy="4667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4E8E2-593E-4A0F-99A5-28D1A944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4706-0308-4A0A-AEF5-28E2C7391F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2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ctr" defTabSz="457200" rtl="0" eaLnBrk="1" fontAlgn="auto" latinLnBrk="0" hangingPunct="1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>
                <a:tab pos="1676400" algn="l"/>
              </a:tabLst>
              <a:defRPr/>
            </a:pPr>
            <a:r>
              <a:rPr lang="en-US" b="1" dirty="0">
                <a:latin typeface="Times New Roman"/>
                <a:ea typeface="SimSun"/>
                <a:cs typeface="Times New Roman"/>
              </a:rPr>
              <a:t>ElasticNet</a:t>
            </a:r>
            <a:r>
              <a:rPr kumimoji="0" lang="en-US" sz="4000" b="1" i="0" u="none" strike="noStrike" kern="1200" cap="none" spc="0" normalizeH="0" baseline="0" noProof="0" dirty="0">
                <a:ln w="3175" cmpd="sng">
                  <a:noFill/>
                </a:ln>
                <a:effectLst/>
                <a:uLnTx/>
                <a:uFillTx/>
                <a:latin typeface="Times New Roman"/>
                <a:ea typeface="SimSun"/>
                <a:cs typeface="Times New Roman"/>
              </a:rPr>
              <a:t> - cbm17</a:t>
            </a:r>
            <a:endParaRPr lang="en-US" sz="3600" b="0" i="0" u="none" strike="noStrike" kern="1200" cap="none" spc="0" normalizeH="0" baseline="0" noProof="0" dirty="0">
              <a:ln w="3175" cmpd="sng">
                <a:noFill/>
              </a:ln>
              <a:effectLst/>
              <a:uLnTx/>
              <a:uFillTx/>
              <a:latin typeface="Times New Roman"/>
              <a:ea typeface="SimSu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F85F2B-A739-4D3E-9B94-0229A31B994D}"/>
              </a:ext>
            </a:extLst>
          </p:cNvPr>
          <p:cNvSpPr txBox="1"/>
          <p:nvPr/>
        </p:nvSpPr>
        <p:spPr>
          <a:xfrm>
            <a:off x="2582616" y="5542034"/>
            <a:ext cx="6153665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lnSpc>
                <a:spcPct val="150000"/>
              </a:lnSpc>
              <a:buFontTx/>
              <a:buChar char="-"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very similar to Ridge.</a:t>
            </a:r>
          </a:p>
          <a:p>
            <a:pPr marL="285750" indent="-285750" defTabSz="457200">
              <a:lnSpc>
                <a:spcPct val="150000"/>
              </a:lnSpc>
              <a:buFontTx/>
              <a:buChar char="-"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predictors selected.</a:t>
            </a:r>
          </a:p>
          <a:p>
            <a:pPr marL="285750" indent="-285750" defTabSz="457200">
              <a:lnSpc>
                <a:spcPct val="150000"/>
              </a:lnSpc>
              <a:buFontTx/>
              <a:buChar char="-"/>
              <a:defRPr/>
            </a:pP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457200">
              <a:lnSpc>
                <a:spcPct val="150000"/>
              </a:lnSpc>
              <a:buFontTx/>
              <a:buChar char="-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EAAE6-C612-4D8F-9C74-E1FD32E65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887" y="1806360"/>
            <a:ext cx="4800600" cy="1533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B62554-853A-4282-9472-9FCFA7E2A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887" y="4198072"/>
            <a:ext cx="3609975" cy="48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DFF82B-D0D2-41D9-9C4C-F93560A0B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889" y="1570087"/>
            <a:ext cx="3386784" cy="31866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714887-19F1-458B-B74D-1C628A6A4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228" y="5219605"/>
            <a:ext cx="5410200" cy="12763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D846EF-FC58-4904-BCE7-79EA51184DB7}"/>
              </a:ext>
            </a:extLst>
          </p:cNvPr>
          <p:cNvSpPr/>
          <p:nvPr/>
        </p:nvSpPr>
        <p:spPr>
          <a:xfrm>
            <a:off x="7291449" y="5935411"/>
            <a:ext cx="1097888" cy="2914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3E0908-E64F-4971-AC70-CDE2425C6920}"/>
              </a:ext>
            </a:extLst>
          </p:cNvPr>
          <p:cNvSpPr/>
          <p:nvPr/>
        </p:nvSpPr>
        <p:spPr>
          <a:xfrm>
            <a:off x="9489712" y="5629338"/>
            <a:ext cx="998080" cy="320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F4C8D0-5C48-415C-BA79-40BA7A24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4706-0308-4A0A-AEF5-28E2C7391F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2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Classification and Regression Trees (CART)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894D8-0301-43FC-AE7D-B4AD5118EEBD}"/>
              </a:ext>
            </a:extLst>
          </p:cNvPr>
          <p:cNvSpPr txBox="1"/>
          <p:nvPr/>
        </p:nvSpPr>
        <p:spPr>
          <a:xfrm>
            <a:off x="6298872" y="2824861"/>
            <a:ext cx="6153665" cy="189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xerror_min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0.08877652</a:t>
            </a:r>
          </a:p>
          <a:p>
            <a:pPr defTabSz="457200">
              <a:lnSpc>
                <a:spcPct val="150000"/>
              </a:lnSpc>
              <a:defRPr/>
            </a:pPr>
            <a:r>
              <a:rPr 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xstd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0.002554990</a:t>
            </a:r>
          </a:p>
          <a:p>
            <a:pPr defTabSz="457200">
              <a:lnSpc>
                <a:spcPct val="150000"/>
              </a:lnSpc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1-SE rule: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xerror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0.08877652 + 0.002554990 = 0.09133151</a:t>
            </a:r>
          </a:p>
          <a:p>
            <a:pPr defTabSz="457200">
              <a:lnSpc>
                <a:spcPct val="150000"/>
              </a:lnSpc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defTabSz="457200">
              <a:lnSpc>
                <a:spcPct val="150000"/>
              </a:lnSpc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tree: splits = 109, leaves = 90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3C4E2E-E2A6-48ED-8ECC-43299E776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30" y="1449871"/>
            <a:ext cx="5419725" cy="828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EB5503-070F-4A48-AE2E-40C42CCDE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530" y="2628873"/>
            <a:ext cx="4419600" cy="41814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DED6EE-55B1-440F-81F1-927BDAF219E1}"/>
              </a:ext>
            </a:extLst>
          </p:cNvPr>
          <p:cNvSpPr/>
          <p:nvPr/>
        </p:nvSpPr>
        <p:spPr>
          <a:xfrm>
            <a:off x="1487756" y="6578929"/>
            <a:ext cx="4429124" cy="269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094F4-162F-4315-A3BA-0B31129169AE}"/>
              </a:ext>
            </a:extLst>
          </p:cNvPr>
          <p:cNvSpPr/>
          <p:nvPr/>
        </p:nvSpPr>
        <p:spPr>
          <a:xfrm>
            <a:off x="1455098" y="4073237"/>
            <a:ext cx="4429124" cy="16984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4B674-6022-44C2-BC78-84283B02D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2" y="5408129"/>
            <a:ext cx="2609850" cy="2000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9234268-BD0A-4B02-8431-43B963C76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492" y="2426604"/>
            <a:ext cx="4448175" cy="2000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43757-1738-4DA6-BBF2-9762029A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4706-0308-4A0A-AEF5-28E2C7391F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5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Classification and Regression Trees (CART)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7BCB9D-65DE-4DDD-8772-D90BDEC4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864" y="2765095"/>
            <a:ext cx="3695700" cy="485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5E85E9-EA2A-4722-8056-7A783B572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928" y="1512061"/>
            <a:ext cx="5580401" cy="516187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5C9E71-6C3A-4931-A87C-4300BA4E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4706-0308-4A0A-AEF5-28E2C7391F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7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ctr" defTabSz="457200" rtl="0" eaLnBrk="1" fontAlgn="auto" latinLnBrk="0" hangingPunct="1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>
                <a:tab pos="1676400" algn="l"/>
              </a:tabLst>
              <a:defRPr/>
            </a:pPr>
            <a:r>
              <a:rPr kumimoji="0" lang="en-US" sz="4000" b="1" i="0" u="none" strike="noStrike" kern="1200" cap="none" spc="0" normalizeH="0" baseline="0" noProof="0" dirty="0">
                <a:ln w="3175" cmpd="sng">
                  <a:noFill/>
                </a:ln>
                <a:effectLst/>
                <a:uLnTx/>
                <a:uFillTx/>
                <a:latin typeface="Times New Roman"/>
                <a:ea typeface="SimSun"/>
                <a:cs typeface="Times New Roman"/>
              </a:rPr>
              <a:t>Comparison</a:t>
            </a:r>
            <a:endParaRPr lang="en-US" sz="3600" b="0" i="0" u="none" strike="noStrike" kern="1200" cap="none" spc="0" normalizeH="0" baseline="0" noProof="0" dirty="0">
              <a:ln w="3175" cmpd="sng">
                <a:noFill/>
              </a:ln>
              <a:effectLst/>
              <a:uLnTx/>
              <a:uFillTx/>
              <a:latin typeface="Times New Roman"/>
              <a:ea typeface="SimSun"/>
              <a:cs typeface="Times New Roman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EB3BE9-A186-4437-A229-AE3E0D5AB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638353"/>
              </p:ext>
            </p:extLst>
          </p:nvPr>
        </p:nvGraphicFramePr>
        <p:xfrm>
          <a:off x="1343231" y="1745258"/>
          <a:ext cx="325296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480">
                  <a:extLst>
                    <a:ext uri="{9D8B030D-6E8A-4147-A177-3AD203B41FA5}">
                      <a16:colId xmlns:a16="http://schemas.microsoft.com/office/drawing/2014/main" val="4291761982"/>
                    </a:ext>
                  </a:extLst>
                </a:gridCol>
                <a:gridCol w="1626480">
                  <a:extLst>
                    <a:ext uri="{9D8B030D-6E8A-4147-A177-3AD203B41FA5}">
                      <a16:colId xmlns:a16="http://schemas.microsoft.com/office/drawing/2014/main" val="665150774"/>
                    </a:ext>
                  </a:extLst>
                </a:gridCol>
              </a:tblGrid>
              <a:tr h="2696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35385"/>
                  </a:ext>
                </a:extLst>
              </a:tr>
              <a:tr h="2696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2.97e-05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28906"/>
                  </a:ext>
                </a:extLst>
              </a:tr>
              <a:tr h="2696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Subset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3.78e-05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162916"/>
                  </a:ext>
                </a:extLst>
              </a:tr>
              <a:tr h="2696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1.22e-04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000381"/>
                  </a:ext>
                </a:extLst>
              </a:tr>
              <a:tr h="2696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3.09e-05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505871"/>
                  </a:ext>
                </a:extLst>
              </a:tr>
              <a:tr h="2696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ElasticNet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3.11e-05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734154"/>
                  </a:ext>
                </a:extLst>
              </a:tr>
              <a:tr h="2696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1.94e-05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359146"/>
                  </a:ext>
                </a:extLst>
              </a:tr>
            </a:tbl>
          </a:graphicData>
        </a:graphic>
      </p:graphicFrame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24AC49D1-4901-462B-8F94-2418D9BF576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46677431"/>
              </p:ext>
            </p:extLst>
          </p:nvPr>
        </p:nvGraphicFramePr>
        <p:xfrm>
          <a:off x="5415148" y="1659610"/>
          <a:ext cx="6471595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CC72729-0E84-45DC-A7FD-5FD7E53B3106}"/>
              </a:ext>
            </a:extLst>
          </p:cNvPr>
          <p:cNvSpPr txBox="1"/>
          <p:nvPr/>
        </p:nvSpPr>
        <p:spPr>
          <a:xfrm>
            <a:off x="2567117" y="4999593"/>
            <a:ext cx="6153665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lnSpc>
                <a:spcPct val="150000"/>
              </a:lnSpc>
              <a:buFontTx/>
              <a:buChar char="-"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 has slightly better performance than other methods.</a:t>
            </a:r>
          </a:p>
          <a:p>
            <a:pPr marL="285750" indent="-285750" defTabSz="457200">
              <a:lnSpc>
                <a:spcPct val="150000"/>
              </a:lnSpc>
              <a:buFontTx/>
              <a:buChar char="-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61317B-4FEA-44AB-80DA-EB2CF453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4706-0308-4A0A-AEF5-28E2C7391F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5B702-8FE5-4F61-BDC0-CFAB3F585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131"/>
            <a:ext cx="10018713" cy="56130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9E22B4-5299-4C7E-9B57-F96C701C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4706-0308-4A0A-AEF5-28E2C7391F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1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84"/>
            <a:ext cx="12192000" cy="1325563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525" y="1317879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Garamond" panose="02020404030301010803" pitchFamily="18" charset="0"/>
              </a:rPr>
              <a:t>Application: Gas Turbine (GT) propulsion plant of a naval vessel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Garamond" panose="02020404030301010803" pitchFamily="18" charset="0"/>
              </a:rPr>
              <a:t>Based on simulation</a:t>
            </a:r>
          </a:p>
          <a:p>
            <a:pPr marL="285750" indent="-285750" algn="just">
              <a:lnSpc>
                <a:spcPct val="100000"/>
              </a:lnSpc>
            </a:pPr>
            <a:r>
              <a:rPr lang="en-US" sz="1800" dirty="0">
                <a:latin typeface="Garamond" panose="02020404030301010803" pitchFamily="18" charset="0"/>
              </a:rPr>
              <a:t>Output: compressor decay state (</a:t>
            </a:r>
            <a:r>
              <a:rPr lang="en-US" sz="1800" dirty="0" err="1">
                <a:latin typeface="Garamond" panose="02020404030301010803" pitchFamily="18" charset="0"/>
              </a:rPr>
              <a:t>decaystate</a:t>
            </a:r>
            <a:r>
              <a:rPr lang="en-US" sz="1800" dirty="0">
                <a:latin typeface="Garamond" panose="02020404030301010803" pitchFamily="18" charset="0"/>
              </a:rPr>
              <a:t>) </a:t>
            </a:r>
          </a:p>
          <a:p>
            <a:pPr marL="285750" indent="-285750" algn="just">
              <a:lnSpc>
                <a:spcPct val="100000"/>
              </a:lnSpc>
            </a:pPr>
            <a:r>
              <a:rPr lang="en-US" sz="1800" dirty="0">
                <a:latin typeface="Garamond" panose="02020404030301010803" pitchFamily="18" charset="0"/>
              </a:rPr>
              <a:t>No. of Predictors: 16</a:t>
            </a:r>
          </a:p>
          <a:p>
            <a:pPr lvl="1" algn="just"/>
            <a:r>
              <a:rPr lang="en-US" sz="1400" dirty="0">
                <a:latin typeface="Garamond" panose="02020404030301010803" pitchFamily="18" charset="0"/>
              </a:rPr>
              <a:t>Lever position (</a:t>
            </a:r>
            <a:r>
              <a:rPr lang="en-US" sz="1400" dirty="0" err="1">
                <a:latin typeface="Garamond" panose="02020404030301010803" pitchFamily="18" charset="0"/>
              </a:rPr>
              <a:t>lp</a:t>
            </a:r>
            <a:r>
              <a:rPr lang="en-US" sz="1400" dirty="0">
                <a:latin typeface="Garamond" panose="02020404030301010803" pitchFamily="18" charset="0"/>
              </a:rPr>
              <a:t>) / Ship speed (v) / Gas Turbine shaft torque (GTT) / GT rate of revolution (</a:t>
            </a:r>
            <a:r>
              <a:rPr lang="en-US" sz="1400" dirty="0" err="1">
                <a:latin typeface="Garamond" panose="02020404030301010803" pitchFamily="18" charset="0"/>
              </a:rPr>
              <a:t>GTn</a:t>
            </a:r>
            <a:r>
              <a:rPr lang="en-US" sz="1400" dirty="0">
                <a:latin typeface="Garamond" panose="02020404030301010803" pitchFamily="18" charset="0"/>
              </a:rPr>
              <a:t>) / Gas Generator rate of revolutions (</a:t>
            </a:r>
            <a:r>
              <a:rPr lang="en-US" sz="1400" dirty="0" err="1">
                <a:latin typeface="Garamond" panose="02020404030301010803" pitchFamily="18" charset="0"/>
              </a:rPr>
              <a:t>GGn</a:t>
            </a:r>
            <a:r>
              <a:rPr lang="en-US" sz="1400" dirty="0">
                <a:latin typeface="Garamond" panose="02020404030301010803" pitchFamily="18" charset="0"/>
              </a:rPr>
              <a:t>) / Starboard Propeller Torque (Ts) / Port Propeller Torque (</a:t>
            </a:r>
            <a:r>
              <a:rPr lang="en-US" sz="1400" dirty="0" err="1">
                <a:latin typeface="Garamond" panose="02020404030301010803" pitchFamily="18" charset="0"/>
              </a:rPr>
              <a:t>Tp</a:t>
            </a:r>
            <a:r>
              <a:rPr lang="en-US" sz="1400" dirty="0">
                <a:latin typeface="Garamond" panose="02020404030301010803" pitchFamily="18" charset="0"/>
              </a:rPr>
              <a:t>) / High Pressure Turbine exit temperature (T48) / GT Compressor inlet air temperature (T1) / GT Compressor outlet air temperature (T2) / HP Turbine exit pressure (P48) / GT Compressor inlet air pressure (P1) / GT Compressor outlet air pressure (P2) / GT exhaust gas pressure (</a:t>
            </a:r>
            <a:r>
              <a:rPr lang="en-US" sz="1400" dirty="0" err="1">
                <a:latin typeface="Garamond" panose="02020404030301010803" pitchFamily="18" charset="0"/>
              </a:rPr>
              <a:t>Pexh</a:t>
            </a:r>
            <a:r>
              <a:rPr lang="en-US" sz="1400" dirty="0">
                <a:latin typeface="Garamond" panose="02020404030301010803" pitchFamily="18" charset="0"/>
              </a:rPr>
              <a:t>) / Turbine Injection Control (TIC) / Fuel flow (mf)</a:t>
            </a:r>
          </a:p>
          <a:p>
            <a:r>
              <a:rPr lang="en-US" sz="1800" dirty="0">
                <a:latin typeface="Garamond" panose="02020404030301010803" pitchFamily="18" charset="0"/>
                <a:ea typeface="Calibri" panose="020F0502020204030204" pitchFamily="34" charset="0"/>
              </a:rPr>
              <a:t>License: A. </a:t>
            </a:r>
            <a:r>
              <a:rPr lang="en-US" sz="1800" dirty="0" err="1">
                <a:latin typeface="Garamond" panose="02020404030301010803" pitchFamily="18" charset="0"/>
                <a:ea typeface="Calibri" panose="020F0502020204030204" pitchFamily="34" charset="0"/>
              </a:rPr>
              <a:t>Coraddu</a:t>
            </a:r>
            <a:r>
              <a:rPr lang="en-US" sz="1800" dirty="0">
                <a:latin typeface="Garamond" panose="02020404030301010803" pitchFamily="18" charset="0"/>
                <a:ea typeface="Calibri" panose="020F0502020204030204" pitchFamily="34" charset="0"/>
              </a:rPr>
              <a:t>, L. </a:t>
            </a:r>
            <a:r>
              <a:rPr lang="en-US" sz="1800" dirty="0" err="1">
                <a:latin typeface="Garamond" panose="02020404030301010803" pitchFamily="18" charset="0"/>
                <a:ea typeface="Calibri" panose="020F0502020204030204" pitchFamily="34" charset="0"/>
              </a:rPr>
              <a:t>Oneto</a:t>
            </a:r>
            <a:r>
              <a:rPr lang="en-US" sz="1800" dirty="0">
                <a:latin typeface="Garamond" panose="02020404030301010803" pitchFamily="18" charset="0"/>
                <a:ea typeface="Calibri" panose="020F0502020204030204" pitchFamily="34" charset="0"/>
              </a:rPr>
              <a:t>, A. </a:t>
            </a:r>
            <a:r>
              <a:rPr lang="en-US" sz="1800" dirty="0" err="1">
                <a:latin typeface="Garamond" panose="02020404030301010803" pitchFamily="18" charset="0"/>
                <a:ea typeface="Calibri" panose="020F0502020204030204" pitchFamily="34" charset="0"/>
              </a:rPr>
              <a:t>Ghio</a:t>
            </a:r>
            <a:r>
              <a:rPr lang="en-US" sz="1800" dirty="0">
                <a:latin typeface="Garamond" panose="02020404030301010803" pitchFamily="18" charset="0"/>
                <a:ea typeface="Calibri" panose="020F0502020204030204" pitchFamily="34" charset="0"/>
              </a:rPr>
              <a:t>, S. Savio, D. </a:t>
            </a:r>
            <a:r>
              <a:rPr lang="en-US" sz="1800" dirty="0" err="1">
                <a:latin typeface="Garamond" panose="02020404030301010803" pitchFamily="18" charset="0"/>
                <a:ea typeface="Calibri" panose="020F0502020204030204" pitchFamily="34" charset="0"/>
              </a:rPr>
              <a:t>Anguita</a:t>
            </a:r>
            <a:r>
              <a:rPr lang="en-US" sz="1800" dirty="0">
                <a:latin typeface="Garamond" panose="02020404030301010803" pitchFamily="18" charset="0"/>
                <a:ea typeface="Calibri" panose="020F0502020204030204" pitchFamily="34" charset="0"/>
              </a:rPr>
              <a:t>, M. </a:t>
            </a:r>
            <a:r>
              <a:rPr lang="en-US" sz="1800" dirty="0" err="1">
                <a:latin typeface="Garamond" panose="02020404030301010803" pitchFamily="18" charset="0"/>
                <a:ea typeface="Calibri" panose="020F0502020204030204" pitchFamily="34" charset="0"/>
              </a:rPr>
              <a:t>Figari</a:t>
            </a:r>
            <a:r>
              <a:rPr lang="en-US" sz="1800" dirty="0">
                <a:latin typeface="Garamond" panose="02020404030301010803" pitchFamily="18" charset="0"/>
                <a:ea typeface="Calibri" panose="020F0502020204030204" pitchFamily="34" charset="0"/>
              </a:rPr>
              <a:t>, Machine Learning Approaches for Improving Condition-Based Maintenance of Naval Propulsion Plants, Journal of Engineering for the Maritime Environment, 2014, DOI: 10.1177/1475090214540874, (In Press)</a:t>
            </a:r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EDF4B-B43B-4989-BED0-D26C7864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4706-0308-4A0A-AEF5-28E2C7391F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6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-26465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 w="3175" cmpd="sng"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141B5B-5D1F-4386-A00E-F4E644633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5526"/>
            <a:ext cx="7259817" cy="2627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A0C905-B8EB-4C02-A560-C79EF4362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817" y="2162708"/>
            <a:ext cx="5102431" cy="42127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3CFA94-7934-4D0E-8FCB-5C5F33533D58}"/>
              </a:ext>
            </a:extLst>
          </p:cNvPr>
          <p:cNvSpPr/>
          <p:nvPr/>
        </p:nvSpPr>
        <p:spPr>
          <a:xfrm>
            <a:off x="4236720" y="3825240"/>
            <a:ext cx="990600" cy="937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BF13E9-4223-4BC7-86A6-2994CF558559}"/>
              </a:ext>
            </a:extLst>
          </p:cNvPr>
          <p:cNvSpPr/>
          <p:nvPr/>
        </p:nvSpPr>
        <p:spPr>
          <a:xfrm>
            <a:off x="1127760" y="3815698"/>
            <a:ext cx="990600" cy="878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11916D-ADC0-4CB5-8623-3901C55FB928}"/>
              </a:ext>
            </a:extLst>
          </p:cNvPr>
          <p:cNvSpPr/>
          <p:nvPr/>
        </p:nvSpPr>
        <p:spPr>
          <a:xfrm>
            <a:off x="5052060" y="2929061"/>
            <a:ext cx="2004060" cy="89617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505D2D-6458-43AD-BA36-B1F06E696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444" y="1590204"/>
            <a:ext cx="2543175" cy="5238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C5D5D6-053A-4BAE-8EB6-9F68AE61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4706-0308-4A0A-AEF5-28E2C7391F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5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-26465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 w="3175" cmpd="sng"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6E974-7188-4A9D-96FA-5170B3DE0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72" y="3232901"/>
            <a:ext cx="3570490" cy="3087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B1F04C-ABBE-4DEF-9695-5C1DB3684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66" y="1719107"/>
            <a:ext cx="7776418" cy="46014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C7E112-6BCC-43C6-B3EC-6EC7365E9B9B}"/>
              </a:ext>
            </a:extLst>
          </p:cNvPr>
          <p:cNvSpPr/>
          <p:nvPr/>
        </p:nvSpPr>
        <p:spPr>
          <a:xfrm>
            <a:off x="4203865" y="2648197"/>
            <a:ext cx="1425039" cy="296884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D22A0-4DDA-412A-9052-5132D60D34E6}"/>
              </a:ext>
            </a:extLst>
          </p:cNvPr>
          <p:cNvSpPr/>
          <p:nvPr/>
        </p:nvSpPr>
        <p:spPr>
          <a:xfrm>
            <a:off x="351766" y="3022271"/>
            <a:ext cx="7776418" cy="184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699494-745F-4356-A3E5-B7AC7759E627}"/>
              </a:ext>
            </a:extLst>
          </p:cNvPr>
          <p:cNvSpPr/>
          <p:nvPr/>
        </p:nvSpPr>
        <p:spPr>
          <a:xfrm>
            <a:off x="351766" y="3415146"/>
            <a:ext cx="7776418" cy="184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4CA9CA-67D8-4854-85B2-9155053569BE}"/>
              </a:ext>
            </a:extLst>
          </p:cNvPr>
          <p:cNvSpPr/>
          <p:nvPr/>
        </p:nvSpPr>
        <p:spPr>
          <a:xfrm>
            <a:off x="351766" y="5249318"/>
            <a:ext cx="3175205" cy="184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684D2-6E64-4A9A-B7BA-992187B8B08B}"/>
              </a:ext>
            </a:extLst>
          </p:cNvPr>
          <p:cNvSpPr/>
          <p:nvPr/>
        </p:nvSpPr>
        <p:spPr>
          <a:xfrm>
            <a:off x="351766" y="5624636"/>
            <a:ext cx="3175205" cy="184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076E48-3F8E-451E-8C4F-79E2ACF25C43}"/>
              </a:ext>
            </a:extLst>
          </p:cNvPr>
          <p:cNvSpPr/>
          <p:nvPr/>
        </p:nvSpPr>
        <p:spPr>
          <a:xfrm>
            <a:off x="7902286" y="1864714"/>
            <a:ext cx="237774" cy="225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C22B22-EAD7-44AE-A1DB-36D1048CA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586" y="1755445"/>
            <a:ext cx="3819061" cy="134841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F79BCA0-9883-42D9-84B9-6726A19BE772}"/>
              </a:ext>
            </a:extLst>
          </p:cNvPr>
          <p:cNvSpPr/>
          <p:nvPr/>
        </p:nvSpPr>
        <p:spPr>
          <a:xfrm>
            <a:off x="6297132" y="1862739"/>
            <a:ext cx="237774" cy="225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EE3496-EB22-4905-8CE5-67101611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4706-0308-4A0A-AEF5-28E2C7391F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-26465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 w="3175" cmpd="sng"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5F2447A-D75B-475B-8B2E-5F174673D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525" y="1317879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Three types of dataset: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aramond" panose="02020404030301010803" pitchFamily="18" charset="0"/>
              </a:rPr>
              <a:t>cbm17: Includes all the predictors (No. of predictors: 16)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aramond" panose="02020404030301010803" pitchFamily="18" charset="0"/>
              </a:rPr>
              <a:t>cbm15: T1 and P1 (which are constant variables) are removed. (No. of predictors: 14)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aramond" panose="02020404030301010803" pitchFamily="18" charset="0"/>
              </a:rPr>
              <a:t>cbm14: </a:t>
            </a:r>
            <a:r>
              <a:rPr lang="en-US" sz="1600" dirty="0" err="1">
                <a:latin typeface="Garamond" panose="02020404030301010803" pitchFamily="18" charset="0"/>
              </a:rPr>
              <a:t>Tp</a:t>
            </a:r>
            <a:r>
              <a:rPr lang="en-US" sz="1600" dirty="0">
                <a:latin typeface="Garamond" panose="02020404030301010803" pitchFamily="18" charset="0"/>
              </a:rPr>
              <a:t> (which is identical to Ts) is removed. (No. of predictors: 13)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31BB18-953A-472C-9ED8-E3292B8B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4706-0308-4A0A-AEF5-28E2C7391F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7222" y="1734461"/>
            <a:ext cx="5662246" cy="358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>
                <a:tab pos="16764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Multiple Linear Regression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(LM)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7640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OLS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76400" algn="l"/>
              </a:tabLst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Best Subset Selection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76400" algn="l"/>
              </a:tabLst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Shrinkage methods (Ridge, Lasso, ElasticNet)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0" lvl="1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676400" algn="l"/>
              </a:tabLst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>
                <a:tab pos="16764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Regression Tree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7640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Full tree (unpruned tree)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7640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Pruned tree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764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0" lvl="1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6764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0" lvl="1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676400" algn="l"/>
              </a:tabLst>
              <a:defRPr/>
            </a:pPr>
            <a:endParaRPr lang="en-US" sz="1100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0" lvl="1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676400" algn="l"/>
              </a:tabLst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0" lvl="1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676400" algn="l"/>
              </a:tabLst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1676400" algn="l"/>
              </a:tabLst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1676400" algn="l"/>
              </a:tabLst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2381618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Modeling Goal: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38335" y="2847599"/>
            <a:ext cx="6153665" cy="1248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overall goal of this team project is to present predicting model for estimating the compressor decay state</a:t>
            </a:r>
          </a:p>
          <a:p>
            <a:pPr marL="342900" marR="0" lvl="0" indent="-34290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Comparing different predictive models.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Predictive Modeling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2B390-A9BD-40DD-9771-9C8E109B5649}"/>
              </a:ext>
            </a:extLst>
          </p:cNvPr>
          <p:cNvSpPr txBox="1"/>
          <p:nvPr/>
        </p:nvSpPr>
        <p:spPr>
          <a:xfrm>
            <a:off x="2715792" y="4968235"/>
            <a:ext cx="6153665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Training and Test set:</a:t>
            </a:r>
          </a:p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70% training</a:t>
            </a:r>
          </a:p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30% test</a:t>
            </a: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3A4301-4244-4093-AB05-A0A79C31F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483" y="5113229"/>
            <a:ext cx="5024544" cy="10096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8DE9EA-AAA8-4F2B-81A7-587CBF54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4706-0308-4A0A-AEF5-28E2C7391F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6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ctr" defTabSz="457200" rtl="0" eaLnBrk="1" fontAlgn="auto" latinLnBrk="0" hangingPunct="1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>
                <a:tab pos="1676400" algn="l"/>
              </a:tabLst>
              <a:defRPr/>
            </a:pPr>
            <a:r>
              <a:rPr kumimoji="0" lang="en-US" sz="4000" b="1" i="0" u="none" strike="noStrike" kern="1200" cap="none" spc="0" normalizeH="0" baseline="0" noProof="0" dirty="0">
                <a:ln w="3175" cmpd="sng">
                  <a:noFill/>
                </a:ln>
                <a:effectLst/>
                <a:uLnTx/>
                <a:uFillTx/>
                <a:latin typeface="Times New Roman"/>
                <a:ea typeface="SimSun"/>
                <a:cs typeface="Times New Roman"/>
              </a:rPr>
              <a:t>Ordinary Least Square </a:t>
            </a:r>
            <a:r>
              <a:rPr kumimoji="0" lang="en-US" sz="4000" b="0" i="0" u="none" strike="noStrike" kern="1200" cap="none" spc="0" normalizeH="0" baseline="0" noProof="0" dirty="0">
                <a:ln w="3175" cmpd="sng">
                  <a:noFill/>
                </a:ln>
                <a:effectLst/>
                <a:uLnTx/>
                <a:uFillTx/>
                <a:latin typeface="Times New Roman"/>
                <a:ea typeface="SimSun"/>
                <a:cs typeface="Times New Roman"/>
              </a:rPr>
              <a:t>(OLS)</a:t>
            </a:r>
            <a:endParaRPr lang="en-US" sz="3600" b="0" i="0" u="none" strike="noStrike" kern="1200" cap="none" spc="0" normalizeH="0" baseline="0" noProof="0" dirty="0">
              <a:ln w="3175" cmpd="sng">
                <a:noFill/>
              </a:ln>
              <a:effectLst/>
              <a:uLnTx/>
              <a:uFillTx/>
              <a:latin typeface="Times New Roman"/>
              <a:ea typeface="SimSu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F0E0EE-84A3-4F42-ACC4-A1E949922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758" y="1394921"/>
            <a:ext cx="3475512" cy="1659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B5607E-3F00-465A-B084-3EFE1045D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758" y="3123595"/>
            <a:ext cx="3475512" cy="16716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7E8FE4-0991-4CE5-AA4F-4AACF8945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758" y="4847060"/>
            <a:ext cx="3475512" cy="201094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36DD1D-5E5F-4B47-B06E-BA10FE1FE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034" y="5186387"/>
            <a:ext cx="6180465" cy="16716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Garamond" panose="02020404030301010803" pitchFamily="18" charset="0"/>
              </a:rPr>
              <a:t>For cases cbm17 and cbm15, there is a warning about the misleading prediction.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Garamond" panose="02020404030301010803" pitchFamily="18" charset="0"/>
              </a:rPr>
              <a:t>However, in all cases the calculated MSE is the same.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BABA8F-013C-4F90-918C-DE29B61B0424}"/>
              </a:ext>
            </a:extLst>
          </p:cNvPr>
          <p:cNvSpPr/>
          <p:nvPr/>
        </p:nvSpPr>
        <p:spPr>
          <a:xfrm>
            <a:off x="1832759" y="2870170"/>
            <a:ext cx="2846120" cy="184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6FA352-2424-4972-BEDC-90BF5AFF3F1B}"/>
              </a:ext>
            </a:extLst>
          </p:cNvPr>
          <p:cNvSpPr/>
          <p:nvPr/>
        </p:nvSpPr>
        <p:spPr>
          <a:xfrm>
            <a:off x="1832759" y="4611141"/>
            <a:ext cx="2846120" cy="184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26B256-2CC3-4B94-AD70-F20608FFD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006" y="1476586"/>
            <a:ext cx="4314825" cy="1609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07EC53-89ED-4B2C-85B1-A93C07A4E9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579" y="2870170"/>
            <a:ext cx="3232807" cy="25744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CDB85-D2B1-45A8-9CAD-B78ABF1F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4706-0308-4A0A-AEF5-28E2C7391F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0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7000"/>
              </a:lnSpc>
              <a:tabLst>
                <a:tab pos="1676400" algn="l"/>
              </a:tabLst>
              <a:defRPr/>
            </a:pPr>
            <a:r>
              <a:rPr kumimoji="0" lang="en-US" sz="4000" b="1" i="0" u="none" strike="noStrike" kern="1200" cap="none" spc="0" normalizeH="0" baseline="0" noProof="0" dirty="0">
                <a:ln w="3175" cmpd="sng">
                  <a:noFill/>
                </a:ln>
                <a:effectLst/>
                <a:uLnTx/>
                <a:uFillTx/>
                <a:latin typeface="Times New Roman"/>
                <a:ea typeface="SimSun"/>
                <a:cs typeface="Times New Roman"/>
              </a:rPr>
              <a:t>Best subset selection- 17 - </a:t>
            </a:r>
            <a:r>
              <a:rPr lang="en-US" sz="2800" b="1" dirty="0">
                <a:latin typeface="Times New Roman"/>
                <a:ea typeface="SimSun"/>
                <a:cs typeface="Times New Roman"/>
              </a:rPr>
              <a:t>RSS, Adjusted </a:t>
            </a:r>
            <a:r>
              <a:rPr lang="en-US" sz="2800" b="1" dirty="0" err="1">
                <a:latin typeface="Times New Roman"/>
                <a:ea typeface="SimSun"/>
                <a:cs typeface="Times New Roman"/>
              </a:rPr>
              <a:t>Rsq</a:t>
            </a:r>
            <a:r>
              <a:rPr lang="en-US" sz="2800" b="1" dirty="0">
                <a:latin typeface="Times New Roman"/>
                <a:ea typeface="SimSun"/>
                <a:cs typeface="Times New Roman"/>
              </a:rPr>
              <a:t>, cp , </a:t>
            </a:r>
            <a:r>
              <a:rPr lang="en-US" sz="2800" b="1" dirty="0" err="1">
                <a:latin typeface="Times New Roman"/>
                <a:ea typeface="SimSun"/>
                <a:cs typeface="Times New Roman"/>
              </a:rPr>
              <a:t>bic</a:t>
            </a:r>
            <a:endParaRPr lang="en-US" sz="3600" b="0" i="0" u="none" strike="noStrike" kern="1200" cap="none" spc="0" normalizeH="0" baseline="0" noProof="0" dirty="0">
              <a:ln w="3175" cmpd="sng">
                <a:noFill/>
              </a:ln>
              <a:effectLst/>
              <a:uLnTx/>
              <a:uFillTx/>
              <a:latin typeface="Times New Roman"/>
              <a:ea typeface="SimSun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6C4FD5-C5D6-4B00-BF6F-23F6686BA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300" y="1799483"/>
            <a:ext cx="5734050" cy="2000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E255A2-61E7-48BA-9059-CAE5F4BB5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956" y="1371599"/>
            <a:ext cx="4505965" cy="5345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BF57DD-19D7-4493-8F6A-3CC540429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994558"/>
            <a:ext cx="7397956" cy="26953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53F36D-8BAA-47CE-8DA2-1590DE94DF19}"/>
              </a:ext>
            </a:extLst>
          </p:cNvPr>
          <p:cNvSpPr/>
          <p:nvPr/>
        </p:nvSpPr>
        <p:spPr>
          <a:xfrm>
            <a:off x="4260546" y="6360576"/>
            <a:ext cx="3175205" cy="348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00E28-BF79-4CBA-BC95-99F124A3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4706-0308-4A0A-AEF5-28E2C7391F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7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ctr" defTabSz="457200" rtl="0" eaLnBrk="1" fontAlgn="auto" latinLnBrk="0" hangingPunct="1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>
                <a:tab pos="1676400" algn="l"/>
              </a:tabLst>
              <a:defRPr/>
            </a:pPr>
            <a:r>
              <a:rPr kumimoji="0" lang="en-US" sz="4000" b="1" i="0" u="none" strike="noStrike" kern="1200" cap="none" spc="0" normalizeH="0" baseline="0" noProof="0" dirty="0">
                <a:ln w="3175" cmpd="sng">
                  <a:noFill/>
                </a:ln>
                <a:effectLst/>
                <a:uLnTx/>
                <a:uFillTx/>
                <a:latin typeface="Times New Roman"/>
                <a:ea typeface="SimSun"/>
                <a:cs typeface="Times New Roman"/>
              </a:rPr>
              <a:t>Best subset selection- 17 –cross validation</a:t>
            </a:r>
            <a:endParaRPr lang="en-US" sz="3600" b="0" i="0" u="none" strike="noStrike" kern="1200" cap="none" spc="0" normalizeH="0" baseline="0" noProof="0" dirty="0">
              <a:ln w="3175" cmpd="sng">
                <a:noFill/>
              </a:ln>
              <a:effectLst/>
              <a:uLnTx/>
              <a:uFillTx/>
              <a:latin typeface="Times New Roman"/>
              <a:ea typeface="SimSu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618863-347F-41A6-98B7-090045802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187" y="4230459"/>
            <a:ext cx="5725639" cy="1020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34C7AE-AEAF-4A3D-A69A-C3FD7852D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187" y="1568718"/>
            <a:ext cx="4143375" cy="2295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000A9B-F6FF-4D34-AEE0-27A94D09FFC5}"/>
              </a:ext>
            </a:extLst>
          </p:cNvPr>
          <p:cNvSpPr/>
          <p:nvPr/>
        </p:nvSpPr>
        <p:spPr>
          <a:xfrm>
            <a:off x="2109272" y="4959618"/>
            <a:ext cx="1346448" cy="2914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5FDB2B-011A-487D-BBD0-FAD8CC81552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82496" y="5251116"/>
            <a:ext cx="0" cy="508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25F18E-9385-42FA-9D06-446A594BA487}"/>
              </a:ext>
            </a:extLst>
          </p:cNvPr>
          <p:cNvSpPr txBox="1"/>
          <p:nvPr/>
        </p:nvSpPr>
        <p:spPr>
          <a:xfrm>
            <a:off x="2214481" y="5771564"/>
            <a:ext cx="6153665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Lowest MSE with 13 predictors  → The model tends to be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DENSE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7DA193-F457-45AD-A2DC-9E64B55C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4706-0308-4A0A-AEF5-28E2C7391F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751</TotalTime>
  <Words>601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SimSun</vt:lpstr>
      <vt:lpstr>Arial</vt:lpstr>
      <vt:lpstr>Calibri</vt:lpstr>
      <vt:lpstr>Corbel</vt:lpstr>
      <vt:lpstr>Garamond</vt:lpstr>
      <vt:lpstr>Symbol</vt:lpstr>
      <vt:lpstr>Times New Roman</vt:lpstr>
      <vt:lpstr>Parallax</vt:lpstr>
      <vt:lpstr>Using Statistical Modeling Methods in a Dataset with High Multicollinearity </vt:lpstr>
      <vt:lpstr>Dataset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Seyedeh S Rabbanian</cp:lastModifiedBy>
  <cp:revision>148</cp:revision>
  <dcterms:created xsi:type="dcterms:W3CDTF">2019-10-24T21:45:50Z</dcterms:created>
  <dcterms:modified xsi:type="dcterms:W3CDTF">2021-03-16T19:59:32Z</dcterms:modified>
</cp:coreProperties>
</file>