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60" r:id="rId3"/>
    <p:sldId id="257" r:id="rId4"/>
    <p:sldId id="258" r:id="rId5"/>
    <p:sldId id="261" r:id="rId6"/>
    <p:sldId id="262" r:id="rId7"/>
    <p:sldId id="290" r:id="rId8"/>
    <p:sldId id="291" r:id="rId9"/>
    <p:sldId id="292" r:id="rId10"/>
    <p:sldId id="294" r:id="rId11"/>
    <p:sldId id="263" r:id="rId12"/>
    <p:sldId id="282" r:id="rId13"/>
    <p:sldId id="293" r:id="rId14"/>
  </p:sldIdLst>
  <p:sldSz cx="9144000" cy="5143500" type="screen16x9"/>
  <p:notesSz cx="6858000" cy="9144000"/>
  <p:embeddedFontLst>
    <p:embeddedFont>
      <p:font typeface="Andalus" panose="02020603050405020304" pitchFamily="18" charset="-78"/>
      <p:regular r:id="rId16"/>
    </p:embeddedFont>
    <p:embeddedFont>
      <p:font typeface="Fira Sans Extra Condensed SemiBold" panose="020B0604020202020204" charset="0"/>
      <p:regular r:id="rId17"/>
      <p:bold r:id="rId18"/>
      <p:italic r:id="rId19"/>
      <p:boldItalic r:id="rId20"/>
    </p:embeddedFont>
    <p:embeddedFont>
      <p:font typeface="Roboto" panose="020B0604020202020204"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Aldhabi" panose="01000000000000000000" pitchFamily="2" charset="-78"/>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9322ac7930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9322ac7930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909eb2c61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909eb2c61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09eb2c61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9a7656eaf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9a7656eaf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9a7656eaf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9a7656eaf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9a7656eaf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9a7656eaf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99521e9a8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99521e9a8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31254" y="1040100"/>
            <a:ext cx="3317400" cy="24315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atin typeface="Fira Sans Extra Condensed SemiBold"/>
                <a:ea typeface="Fira Sans Extra Condensed SemiBold"/>
                <a:cs typeface="Fira Sans Extra Condensed SemiBold"/>
                <a:sym typeface="Fira Sans Extra Condensed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31257" y="3535500"/>
            <a:ext cx="3907800" cy="41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a:lvl1pPr>
            <a:lvl2pPr marL="914400" lvl="1" indent="-304800" algn="ctr" rtl="0">
              <a:spcBef>
                <a:spcPts val="1600"/>
              </a:spcBef>
              <a:spcAft>
                <a:spcPts val="0"/>
              </a:spcAft>
              <a:buSzPts val="1200"/>
              <a:buChar char="○"/>
              <a:defRPr/>
            </a:lvl2pPr>
            <a:lvl3pPr marL="1371600" lvl="2" indent="-304800" algn="ctr" rtl="0">
              <a:spcBef>
                <a:spcPts val="1600"/>
              </a:spcBef>
              <a:spcAft>
                <a:spcPts val="0"/>
              </a:spcAft>
              <a:buSzPts val="1200"/>
              <a:buChar char="■"/>
              <a:defRPr/>
            </a:lvl3pPr>
            <a:lvl4pPr marL="1828800" lvl="3" indent="-304800" algn="ctr" rtl="0">
              <a:spcBef>
                <a:spcPts val="1600"/>
              </a:spcBef>
              <a:spcAft>
                <a:spcPts val="0"/>
              </a:spcAft>
              <a:buSzPts val="1200"/>
              <a:buChar char="●"/>
              <a:defRPr/>
            </a:lvl4pPr>
            <a:lvl5pPr marL="2286000" lvl="4" indent="-304800" algn="ctr" rtl="0">
              <a:spcBef>
                <a:spcPts val="1600"/>
              </a:spcBef>
              <a:spcAft>
                <a:spcPts val="0"/>
              </a:spcAft>
              <a:buSzPts val="1200"/>
              <a:buChar char="○"/>
              <a:defRPr/>
            </a:lvl5pPr>
            <a:lvl6pPr marL="2743200" lvl="5" indent="-304800" algn="ctr" rtl="0">
              <a:spcBef>
                <a:spcPts val="1600"/>
              </a:spcBef>
              <a:spcAft>
                <a:spcPts val="0"/>
              </a:spcAft>
              <a:buSzPts val="1200"/>
              <a:buChar char="■"/>
              <a:defRPr/>
            </a:lvl6pPr>
            <a:lvl7pPr marL="3200400" lvl="6" indent="-304800" algn="ctr" rtl="0">
              <a:spcBef>
                <a:spcPts val="1600"/>
              </a:spcBef>
              <a:spcAft>
                <a:spcPts val="0"/>
              </a:spcAft>
              <a:buSzPts val="1200"/>
              <a:buChar char="●"/>
              <a:defRPr/>
            </a:lvl7pPr>
            <a:lvl8pPr marL="3657600" lvl="7" indent="-304800" algn="ctr" rtl="0">
              <a:spcBef>
                <a:spcPts val="1600"/>
              </a:spcBef>
              <a:spcAft>
                <a:spcPts val="0"/>
              </a:spcAft>
              <a:buSzPts val="1200"/>
              <a:buChar char="○"/>
              <a:defRPr/>
            </a:lvl8pPr>
            <a:lvl9pPr marL="4114800" lvl="8" indent="-304800" algn="ctr" rtl="0">
              <a:spcBef>
                <a:spcPts val="1600"/>
              </a:spcBef>
              <a:spcAft>
                <a:spcPts val="160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1250" y="445025"/>
            <a:ext cx="832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1250" y="1152475"/>
            <a:ext cx="83214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1250" y="445025"/>
            <a:ext cx="832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algn="ctr" rtl="0">
              <a:spcBef>
                <a:spcPts val="0"/>
              </a:spcBef>
              <a:spcAft>
                <a:spcPts val="0"/>
              </a:spcAft>
              <a:buClr>
                <a:schemeClr val="accent4"/>
              </a:buClr>
              <a:buSzPts val="2800"/>
              <a:buNone/>
              <a:defRPr>
                <a:solidFill>
                  <a:schemeClr val="accent4"/>
                </a:solidFill>
              </a:defRPr>
            </a:lvl2pPr>
            <a:lvl3pPr lvl="2" algn="ctr" rtl="0">
              <a:spcBef>
                <a:spcPts val="0"/>
              </a:spcBef>
              <a:spcAft>
                <a:spcPts val="0"/>
              </a:spcAft>
              <a:buClr>
                <a:schemeClr val="accent4"/>
              </a:buClr>
              <a:buSzPts val="2800"/>
              <a:buNone/>
              <a:defRPr>
                <a:solidFill>
                  <a:schemeClr val="accent4"/>
                </a:solidFill>
              </a:defRPr>
            </a:lvl3pPr>
            <a:lvl4pPr lvl="3" algn="ctr" rtl="0">
              <a:spcBef>
                <a:spcPts val="0"/>
              </a:spcBef>
              <a:spcAft>
                <a:spcPts val="0"/>
              </a:spcAft>
              <a:buClr>
                <a:schemeClr val="accent4"/>
              </a:buClr>
              <a:buSzPts val="2800"/>
              <a:buNone/>
              <a:defRPr>
                <a:solidFill>
                  <a:schemeClr val="accent4"/>
                </a:solidFill>
              </a:defRPr>
            </a:lvl4pPr>
            <a:lvl5pPr lvl="4" algn="ctr" rtl="0">
              <a:spcBef>
                <a:spcPts val="0"/>
              </a:spcBef>
              <a:spcAft>
                <a:spcPts val="0"/>
              </a:spcAft>
              <a:buClr>
                <a:schemeClr val="accent4"/>
              </a:buClr>
              <a:buSzPts val="2800"/>
              <a:buNone/>
              <a:defRPr>
                <a:solidFill>
                  <a:schemeClr val="accent4"/>
                </a:solidFill>
              </a:defRPr>
            </a:lvl5pPr>
            <a:lvl6pPr lvl="5" algn="ctr" rtl="0">
              <a:spcBef>
                <a:spcPts val="0"/>
              </a:spcBef>
              <a:spcAft>
                <a:spcPts val="0"/>
              </a:spcAft>
              <a:buClr>
                <a:schemeClr val="accent4"/>
              </a:buClr>
              <a:buSzPts val="2800"/>
              <a:buNone/>
              <a:defRPr>
                <a:solidFill>
                  <a:schemeClr val="accent4"/>
                </a:solidFill>
              </a:defRPr>
            </a:lvl6pPr>
            <a:lvl7pPr lvl="6" algn="ctr" rtl="0">
              <a:spcBef>
                <a:spcPts val="0"/>
              </a:spcBef>
              <a:spcAft>
                <a:spcPts val="0"/>
              </a:spcAft>
              <a:buClr>
                <a:schemeClr val="accent4"/>
              </a:buClr>
              <a:buSzPts val="2800"/>
              <a:buNone/>
              <a:defRPr>
                <a:solidFill>
                  <a:schemeClr val="accent4"/>
                </a:solidFill>
              </a:defRPr>
            </a:lvl7pPr>
            <a:lvl8pPr lvl="7" algn="ctr" rtl="0">
              <a:spcBef>
                <a:spcPts val="0"/>
              </a:spcBef>
              <a:spcAft>
                <a:spcPts val="0"/>
              </a:spcAft>
              <a:buClr>
                <a:schemeClr val="accent4"/>
              </a:buClr>
              <a:buSzPts val="2800"/>
              <a:buNone/>
              <a:defRPr>
                <a:solidFill>
                  <a:schemeClr val="accent4"/>
                </a:solidFill>
              </a:defRPr>
            </a:lvl8pPr>
            <a:lvl9pPr lvl="8" algn="ctr" rtl="0">
              <a:spcBef>
                <a:spcPts val="0"/>
              </a:spcBef>
              <a:spcAft>
                <a:spcPts val="0"/>
              </a:spcAft>
              <a:buClr>
                <a:schemeClr val="accent4"/>
              </a:buClr>
              <a:buSzPts val="2800"/>
              <a:buNone/>
              <a:defRPr>
                <a:solidFill>
                  <a:schemeClr val="accent4"/>
                </a:solidFill>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1250" y="445025"/>
            <a:ext cx="83214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Fira Sans Extra Condensed Medium"/>
              <a:buNone/>
              <a:defRPr sz="25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1250" y="1152475"/>
            <a:ext cx="83214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rtl="0">
              <a:lnSpc>
                <a:spcPct val="115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mapreduce-program-weather-data-analysis-for-analyzing-hot-and-cold-days/"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www.visualcrossing.com/sign-u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746552" y="338486"/>
            <a:ext cx="3317400" cy="243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Weather Analysis with colud computing!</a:t>
            </a:r>
            <a:endParaRPr dirty="0"/>
          </a:p>
        </p:txBody>
      </p:sp>
      <p:sp>
        <p:nvSpPr>
          <p:cNvPr id="59" name="Google Shape;59;p15"/>
          <p:cNvSpPr txBox="1">
            <a:spLocks noGrp="1"/>
          </p:cNvSpPr>
          <p:nvPr>
            <p:ph type="subTitle" idx="1"/>
          </p:nvPr>
        </p:nvSpPr>
        <p:spPr>
          <a:xfrm>
            <a:off x="741316" y="3685114"/>
            <a:ext cx="3894590" cy="3488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smtClean="0"/>
              <a:t>Homa Badiee, Shaghayegh Shafiee, Asal Khoshghamat </a:t>
            </a:r>
          </a:p>
          <a:p>
            <a:pPr marL="0" lvl="0" indent="0" algn="l" rtl="0">
              <a:spcBef>
                <a:spcPts val="0"/>
              </a:spcBef>
              <a:spcAft>
                <a:spcPts val="0"/>
              </a:spcAft>
              <a:buNone/>
            </a:pPr>
            <a:r>
              <a:rPr lang="en-US" sz="1200" dirty="0" smtClean="0"/>
              <a:t>C</a:t>
            </a:r>
            <a:r>
              <a:rPr lang="en" sz="1200" dirty="0" smtClean="0"/>
              <a:t>ourse : Cloud computing , Ferdowsi University </a:t>
            </a:r>
          </a:p>
          <a:p>
            <a:pPr marL="0" lvl="0" indent="0" algn="l" rtl="0">
              <a:spcBef>
                <a:spcPts val="0"/>
              </a:spcBef>
              <a:spcAft>
                <a:spcPts val="0"/>
              </a:spcAft>
              <a:buNone/>
            </a:pPr>
            <a:r>
              <a:rPr lang="en" sz="1200" dirty="0" smtClean="0"/>
              <a:t>Professor : Dr.Sobati Moghadam</a:t>
            </a:r>
            <a:endParaRPr sz="1200" dirty="0"/>
          </a:p>
        </p:txBody>
      </p:sp>
      <p:grpSp>
        <p:nvGrpSpPr>
          <p:cNvPr id="60" name="Google Shape;60;p15"/>
          <p:cNvGrpSpPr/>
          <p:nvPr/>
        </p:nvGrpSpPr>
        <p:grpSpPr>
          <a:xfrm>
            <a:off x="3723484" y="958562"/>
            <a:ext cx="4589263" cy="3091569"/>
            <a:chOff x="4944156" y="1493421"/>
            <a:chExt cx="3201439" cy="2156658"/>
          </a:xfrm>
        </p:grpSpPr>
        <p:sp>
          <p:nvSpPr>
            <p:cNvPr id="61" name="Google Shape;61;p15"/>
            <p:cNvSpPr/>
            <p:nvPr/>
          </p:nvSpPr>
          <p:spPr>
            <a:xfrm rot="-5400000">
              <a:off x="6449658" y="2591282"/>
              <a:ext cx="182839" cy="161520"/>
            </a:xfrm>
            <a:custGeom>
              <a:avLst/>
              <a:gdLst/>
              <a:ahLst/>
              <a:cxnLst/>
              <a:rect l="l" t="t" r="r" b="b"/>
              <a:pathLst>
                <a:path w="1183" h="1045" extrusionOk="0">
                  <a:moveTo>
                    <a:pt x="1096" y="1"/>
                  </a:moveTo>
                  <a:cubicBezTo>
                    <a:pt x="1085" y="1"/>
                    <a:pt x="1075" y="3"/>
                    <a:pt x="1066" y="7"/>
                  </a:cubicBezTo>
                  <a:cubicBezTo>
                    <a:pt x="867" y="92"/>
                    <a:pt x="706" y="326"/>
                    <a:pt x="544" y="472"/>
                  </a:cubicBezTo>
                  <a:cubicBezTo>
                    <a:pt x="378" y="630"/>
                    <a:pt x="188" y="772"/>
                    <a:pt x="38" y="954"/>
                  </a:cubicBezTo>
                  <a:cubicBezTo>
                    <a:pt x="1" y="998"/>
                    <a:pt x="57" y="1045"/>
                    <a:pt x="105" y="1045"/>
                  </a:cubicBezTo>
                  <a:cubicBezTo>
                    <a:pt x="114" y="1045"/>
                    <a:pt x="123" y="1043"/>
                    <a:pt x="131" y="1039"/>
                  </a:cubicBezTo>
                  <a:cubicBezTo>
                    <a:pt x="345" y="925"/>
                    <a:pt x="528" y="743"/>
                    <a:pt x="706" y="577"/>
                  </a:cubicBezTo>
                  <a:cubicBezTo>
                    <a:pt x="863" y="436"/>
                    <a:pt x="1086" y="278"/>
                    <a:pt x="1163" y="76"/>
                  </a:cubicBezTo>
                  <a:cubicBezTo>
                    <a:pt x="1182" y="30"/>
                    <a:pt x="1137" y="1"/>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rot="499257">
              <a:off x="7010177" y="1667219"/>
              <a:ext cx="1093013" cy="665518"/>
            </a:xfrm>
            <a:custGeom>
              <a:avLst/>
              <a:gdLst/>
              <a:ahLst/>
              <a:cxnLst/>
              <a:rect l="l" t="t" r="r" b="b"/>
              <a:pathLst>
                <a:path w="11506" h="7006" extrusionOk="0">
                  <a:moveTo>
                    <a:pt x="6231" y="107"/>
                  </a:moveTo>
                  <a:cubicBezTo>
                    <a:pt x="6458" y="107"/>
                    <a:pt x="6686" y="144"/>
                    <a:pt x="6905" y="217"/>
                  </a:cubicBezTo>
                  <a:cubicBezTo>
                    <a:pt x="7083" y="282"/>
                    <a:pt x="7249" y="383"/>
                    <a:pt x="7390" y="517"/>
                  </a:cubicBezTo>
                  <a:cubicBezTo>
                    <a:pt x="7463" y="586"/>
                    <a:pt x="7742" y="897"/>
                    <a:pt x="7706" y="1031"/>
                  </a:cubicBezTo>
                  <a:cubicBezTo>
                    <a:pt x="7682" y="1039"/>
                    <a:pt x="7674" y="1071"/>
                    <a:pt x="7690" y="1096"/>
                  </a:cubicBezTo>
                  <a:lnTo>
                    <a:pt x="7694" y="1108"/>
                  </a:lnTo>
                  <a:cubicBezTo>
                    <a:pt x="7435" y="1371"/>
                    <a:pt x="7253" y="1699"/>
                    <a:pt x="7164" y="2059"/>
                  </a:cubicBezTo>
                  <a:cubicBezTo>
                    <a:pt x="7154" y="2101"/>
                    <a:pt x="7189" y="2129"/>
                    <a:pt x="7223" y="2129"/>
                  </a:cubicBezTo>
                  <a:cubicBezTo>
                    <a:pt x="7244" y="2129"/>
                    <a:pt x="7265" y="2118"/>
                    <a:pt x="7273" y="2091"/>
                  </a:cubicBezTo>
                  <a:cubicBezTo>
                    <a:pt x="7285" y="2043"/>
                    <a:pt x="7297" y="1998"/>
                    <a:pt x="7313" y="1958"/>
                  </a:cubicBezTo>
                  <a:cubicBezTo>
                    <a:pt x="7384" y="1968"/>
                    <a:pt x="7455" y="1974"/>
                    <a:pt x="7527" y="1974"/>
                  </a:cubicBezTo>
                  <a:cubicBezTo>
                    <a:pt x="7562" y="1974"/>
                    <a:pt x="7598" y="1972"/>
                    <a:pt x="7633" y="1970"/>
                  </a:cubicBezTo>
                  <a:cubicBezTo>
                    <a:pt x="7657" y="1970"/>
                    <a:pt x="7657" y="1933"/>
                    <a:pt x="7633" y="1933"/>
                  </a:cubicBezTo>
                  <a:cubicBezTo>
                    <a:pt x="7608" y="1934"/>
                    <a:pt x="7582" y="1935"/>
                    <a:pt x="7557" y="1935"/>
                  </a:cubicBezTo>
                  <a:cubicBezTo>
                    <a:pt x="7480" y="1935"/>
                    <a:pt x="7401" y="1930"/>
                    <a:pt x="7326" y="1921"/>
                  </a:cubicBezTo>
                  <a:cubicBezTo>
                    <a:pt x="7350" y="1852"/>
                    <a:pt x="7378" y="1784"/>
                    <a:pt x="7411" y="1719"/>
                  </a:cubicBezTo>
                  <a:cubicBezTo>
                    <a:pt x="7434" y="1718"/>
                    <a:pt x="7457" y="1718"/>
                    <a:pt x="7480" y="1718"/>
                  </a:cubicBezTo>
                  <a:cubicBezTo>
                    <a:pt x="7636" y="1718"/>
                    <a:pt x="7794" y="1730"/>
                    <a:pt x="7949" y="1747"/>
                  </a:cubicBezTo>
                  <a:cubicBezTo>
                    <a:pt x="7950" y="1747"/>
                    <a:pt x="7951" y="1748"/>
                    <a:pt x="7951" y="1748"/>
                  </a:cubicBezTo>
                  <a:cubicBezTo>
                    <a:pt x="7965" y="1748"/>
                    <a:pt x="7964" y="1719"/>
                    <a:pt x="7949" y="1719"/>
                  </a:cubicBezTo>
                  <a:cubicBezTo>
                    <a:pt x="7815" y="1701"/>
                    <a:pt x="7684" y="1692"/>
                    <a:pt x="7552" y="1692"/>
                  </a:cubicBezTo>
                  <a:cubicBezTo>
                    <a:pt x="7507" y="1692"/>
                    <a:pt x="7463" y="1693"/>
                    <a:pt x="7419" y="1695"/>
                  </a:cubicBezTo>
                  <a:cubicBezTo>
                    <a:pt x="7471" y="1593"/>
                    <a:pt x="7528" y="1500"/>
                    <a:pt x="7597" y="1411"/>
                  </a:cubicBezTo>
                  <a:cubicBezTo>
                    <a:pt x="7799" y="1411"/>
                    <a:pt x="8005" y="1427"/>
                    <a:pt x="8208" y="1460"/>
                  </a:cubicBezTo>
                  <a:cubicBezTo>
                    <a:pt x="8209" y="1460"/>
                    <a:pt x="8210" y="1460"/>
                    <a:pt x="8211" y="1460"/>
                  </a:cubicBezTo>
                  <a:cubicBezTo>
                    <a:pt x="8229" y="1460"/>
                    <a:pt x="8235" y="1431"/>
                    <a:pt x="8216" y="1427"/>
                  </a:cubicBezTo>
                  <a:cubicBezTo>
                    <a:pt x="8038" y="1398"/>
                    <a:pt x="7859" y="1382"/>
                    <a:pt x="7678" y="1382"/>
                  </a:cubicBezTo>
                  <a:cubicBezTo>
                    <a:pt x="7658" y="1382"/>
                    <a:pt x="7637" y="1383"/>
                    <a:pt x="7617" y="1383"/>
                  </a:cubicBezTo>
                  <a:cubicBezTo>
                    <a:pt x="7682" y="1294"/>
                    <a:pt x="7755" y="1217"/>
                    <a:pt x="7831" y="1144"/>
                  </a:cubicBezTo>
                  <a:cubicBezTo>
                    <a:pt x="8175" y="1172"/>
                    <a:pt x="8519" y="1201"/>
                    <a:pt x="8863" y="1221"/>
                  </a:cubicBezTo>
                  <a:cubicBezTo>
                    <a:pt x="8888" y="1221"/>
                    <a:pt x="8884" y="1189"/>
                    <a:pt x="8863" y="1189"/>
                  </a:cubicBezTo>
                  <a:cubicBezTo>
                    <a:pt x="8532" y="1156"/>
                    <a:pt x="8196" y="1136"/>
                    <a:pt x="7864" y="1112"/>
                  </a:cubicBezTo>
                  <a:cubicBezTo>
                    <a:pt x="7949" y="1035"/>
                    <a:pt x="8042" y="966"/>
                    <a:pt x="8139" y="901"/>
                  </a:cubicBezTo>
                  <a:cubicBezTo>
                    <a:pt x="8503" y="918"/>
                    <a:pt x="8863" y="934"/>
                    <a:pt x="9228" y="946"/>
                  </a:cubicBezTo>
                  <a:cubicBezTo>
                    <a:pt x="9248" y="946"/>
                    <a:pt x="9248" y="913"/>
                    <a:pt x="9228" y="913"/>
                  </a:cubicBezTo>
                  <a:cubicBezTo>
                    <a:pt x="8880" y="897"/>
                    <a:pt x="8536" y="885"/>
                    <a:pt x="8188" y="873"/>
                  </a:cubicBezTo>
                  <a:cubicBezTo>
                    <a:pt x="8345" y="780"/>
                    <a:pt x="8511" y="715"/>
                    <a:pt x="8685" y="671"/>
                  </a:cubicBezTo>
                  <a:cubicBezTo>
                    <a:pt x="8758" y="672"/>
                    <a:pt x="8830" y="672"/>
                    <a:pt x="8901" y="672"/>
                  </a:cubicBezTo>
                  <a:cubicBezTo>
                    <a:pt x="9075" y="672"/>
                    <a:pt x="9247" y="669"/>
                    <a:pt x="9422" y="667"/>
                  </a:cubicBezTo>
                  <a:cubicBezTo>
                    <a:pt x="9442" y="667"/>
                    <a:pt x="9442" y="634"/>
                    <a:pt x="9422" y="634"/>
                  </a:cubicBezTo>
                  <a:cubicBezTo>
                    <a:pt x="9256" y="626"/>
                    <a:pt x="9094" y="626"/>
                    <a:pt x="8928" y="626"/>
                  </a:cubicBezTo>
                  <a:cubicBezTo>
                    <a:pt x="8948" y="626"/>
                    <a:pt x="8969" y="622"/>
                    <a:pt x="8989" y="618"/>
                  </a:cubicBezTo>
                  <a:cubicBezTo>
                    <a:pt x="9039" y="615"/>
                    <a:pt x="9089" y="613"/>
                    <a:pt x="9139" y="613"/>
                  </a:cubicBezTo>
                  <a:cubicBezTo>
                    <a:pt x="9948" y="613"/>
                    <a:pt x="10691" y="1072"/>
                    <a:pt x="11053" y="1808"/>
                  </a:cubicBezTo>
                  <a:cubicBezTo>
                    <a:pt x="11433" y="2593"/>
                    <a:pt x="11348" y="3572"/>
                    <a:pt x="10790" y="4252"/>
                  </a:cubicBezTo>
                  <a:cubicBezTo>
                    <a:pt x="10429" y="4690"/>
                    <a:pt x="9893" y="4938"/>
                    <a:pt x="9351" y="4938"/>
                  </a:cubicBezTo>
                  <a:cubicBezTo>
                    <a:pt x="9042" y="4938"/>
                    <a:pt x="8731" y="4857"/>
                    <a:pt x="8451" y="4685"/>
                  </a:cubicBezTo>
                  <a:cubicBezTo>
                    <a:pt x="8442" y="4680"/>
                    <a:pt x="8433" y="4678"/>
                    <a:pt x="8423" y="4678"/>
                  </a:cubicBezTo>
                  <a:cubicBezTo>
                    <a:pt x="8387" y="4678"/>
                    <a:pt x="8350" y="4712"/>
                    <a:pt x="8366" y="4750"/>
                  </a:cubicBezTo>
                  <a:cubicBezTo>
                    <a:pt x="8742" y="5689"/>
                    <a:pt x="7730" y="6401"/>
                    <a:pt x="6901" y="6450"/>
                  </a:cubicBezTo>
                  <a:cubicBezTo>
                    <a:pt x="6855" y="6453"/>
                    <a:pt x="6808" y="6454"/>
                    <a:pt x="6762" y="6454"/>
                  </a:cubicBezTo>
                  <a:cubicBezTo>
                    <a:pt x="6553" y="6454"/>
                    <a:pt x="6342" y="6424"/>
                    <a:pt x="6140" y="6361"/>
                  </a:cubicBezTo>
                  <a:cubicBezTo>
                    <a:pt x="6187" y="6360"/>
                    <a:pt x="6235" y="6359"/>
                    <a:pt x="6282" y="6359"/>
                  </a:cubicBezTo>
                  <a:cubicBezTo>
                    <a:pt x="6423" y="6359"/>
                    <a:pt x="6564" y="6364"/>
                    <a:pt x="6706" y="6373"/>
                  </a:cubicBezTo>
                  <a:cubicBezTo>
                    <a:pt x="6727" y="6373"/>
                    <a:pt x="6727" y="6341"/>
                    <a:pt x="6706" y="6341"/>
                  </a:cubicBezTo>
                  <a:cubicBezTo>
                    <a:pt x="6585" y="6329"/>
                    <a:pt x="6463" y="6324"/>
                    <a:pt x="6341" y="6324"/>
                  </a:cubicBezTo>
                  <a:cubicBezTo>
                    <a:pt x="6247" y="6324"/>
                    <a:pt x="6152" y="6327"/>
                    <a:pt x="6059" y="6333"/>
                  </a:cubicBezTo>
                  <a:cubicBezTo>
                    <a:pt x="5925" y="6284"/>
                    <a:pt x="5804" y="6223"/>
                    <a:pt x="5682" y="6154"/>
                  </a:cubicBezTo>
                  <a:lnTo>
                    <a:pt x="6200" y="6154"/>
                  </a:lnTo>
                  <a:cubicBezTo>
                    <a:pt x="6221" y="6154"/>
                    <a:pt x="6221" y="6122"/>
                    <a:pt x="6200" y="6122"/>
                  </a:cubicBezTo>
                  <a:cubicBezTo>
                    <a:pt x="6137" y="6121"/>
                    <a:pt x="6074" y="6120"/>
                    <a:pt x="6010" y="6120"/>
                  </a:cubicBezTo>
                  <a:cubicBezTo>
                    <a:pt x="5884" y="6120"/>
                    <a:pt x="5758" y="6122"/>
                    <a:pt x="5634" y="6122"/>
                  </a:cubicBezTo>
                  <a:cubicBezTo>
                    <a:pt x="5521" y="6049"/>
                    <a:pt x="5419" y="5964"/>
                    <a:pt x="5326" y="5871"/>
                  </a:cubicBezTo>
                  <a:lnTo>
                    <a:pt x="5326" y="5871"/>
                  </a:lnTo>
                  <a:cubicBezTo>
                    <a:pt x="5569" y="5895"/>
                    <a:pt x="5812" y="5916"/>
                    <a:pt x="6055" y="5936"/>
                  </a:cubicBezTo>
                  <a:cubicBezTo>
                    <a:pt x="6075" y="5936"/>
                    <a:pt x="6075" y="5908"/>
                    <a:pt x="6055" y="5904"/>
                  </a:cubicBezTo>
                  <a:cubicBezTo>
                    <a:pt x="5800" y="5875"/>
                    <a:pt x="5545" y="5855"/>
                    <a:pt x="5286" y="5827"/>
                  </a:cubicBezTo>
                  <a:cubicBezTo>
                    <a:pt x="5233" y="5770"/>
                    <a:pt x="5185" y="5709"/>
                    <a:pt x="5140" y="5645"/>
                  </a:cubicBezTo>
                  <a:lnTo>
                    <a:pt x="5140" y="5645"/>
                  </a:lnTo>
                  <a:cubicBezTo>
                    <a:pt x="5411" y="5665"/>
                    <a:pt x="5686" y="5681"/>
                    <a:pt x="5958" y="5693"/>
                  </a:cubicBezTo>
                  <a:cubicBezTo>
                    <a:pt x="5982" y="5693"/>
                    <a:pt x="5978" y="5657"/>
                    <a:pt x="5958" y="5657"/>
                  </a:cubicBezTo>
                  <a:cubicBezTo>
                    <a:pt x="5674" y="5636"/>
                    <a:pt x="5395" y="5624"/>
                    <a:pt x="5112" y="5604"/>
                  </a:cubicBezTo>
                  <a:cubicBezTo>
                    <a:pt x="5100" y="5584"/>
                    <a:pt x="5083" y="5564"/>
                    <a:pt x="5071" y="5539"/>
                  </a:cubicBezTo>
                  <a:cubicBezTo>
                    <a:pt x="5067" y="5527"/>
                    <a:pt x="5059" y="5515"/>
                    <a:pt x="5047" y="5507"/>
                  </a:cubicBezTo>
                  <a:cubicBezTo>
                    <a:pt x="5041" y="5499"/>
                    <a:pt x="5031" y="5495"/>
                    <a:pt x="5020" y="5495"/>
                  </a:cubicBezTo>
                  <a:cubicBezTo>
                    <a:pt x="5010" y="5495"/>
                    <a:pt x="4998" y="5499"/>
                    <a:pt x="4990" y="5507"/>
                  </a:cubicBezTo>
                  <a:cubicBezTo>
                    <a:pt x="4970" y="5515"/>
                    <a:pt x="4958" y="5535"/>
                    <a:pt x="4958" y="5555"/>
                  </a:cubicBezTo>
                  <a:cubicBezTo>
                    <a:pt x="4863" y="6388"/>
                    <a:pt x="4014" y="6885"/>
                    <a:pt x="3227" y="6885"/>
                  </a:cubicBezTo>
                  <a:cubicBezTo>
                    <a:pt x="3176" y="6885"/>
                    <a:pt x="3126" y="6883"/>
                    <a:pt x="3076" y="6879"/>
                  </a:cubicBezTo>
                  <a:cubicBezTo>
                    <a:pt x="2773" y="6855"/>
                    <a:pt x="2485" y="6733"/>
                    <a:pt x="2259" y="6531"/>
                  </a:cubicBezTo>
                  <a:lnTo>
                    <a:pt x="2259" y="6531"/>
                  </a:lnTo>
                  <a:cubicBezTo>
                    <a:pt x="2489" y="6571"/>
                    <a:pt x="2728" y="6608"/>
                    <a:pt x="2963" y="6632"/>
                  </a:cubicBezTo>
                  <a:cubicBezTo>
                    <a:pt x="2975" y="6632"/>
                    <a:pt x="2979" y="6612"/>
                    <a:pt x="2967" y="6608"/>
                  </a:cubicBezTo>
                  <a:cubicBezTo>
                    <a:pt x="2720" y="6567"/>
                    <a:pt x="2473" y="6535"/>
                    <a:pt x="2226" y="6507"/>
                  </a:cubicBezTo>
                  <a:cubicBezTo>
                    <a:pt x="2145" y="6430"/>
                    <a:pt x="2076" y="6345"/>
                    <a:pt x="2016" y="6252"/>
                  </a:cubicBezTo>
                  <a:lnTo>
                    <a:pt x="2016" y="6252"/>
                  </a:lnTo>
                  <a:cubicBezTo>
                    <a:pt x="2315" y="6284"/>
                    <a:pt x="2615" y="6320"/>
                    <a:pt x="2914" y="6353"/>
                  </a:cubicBezTo>
                  <a:cubicBezTo>
                    <a:pt x="2938" y="6353"/>
                    <a:pt x="2943" y="6312"/>
                    <a:pt x="2918" y="6308"/>
                  </a:cubicBezTo>
                  <a:cubicBezTo>
                    <a:pt x="2611" y="6256"/>
                    <a:pt x="2299" y="6223"/>
                    <a:pt x="1983" y="6199"/>
                  </a:cubicBezTo>
                  <a:cubicBezTo>
                    <a:pt x="1939" y="6122"/>
                    <a:pt x="1898" y="6037"/>
                    <a:pt x="1870" y="5948"/>
                  </a:cubicBezTo>
                  <a:lnTo>
                    <a:pt x="1870" y="5948"/>
                  </a:lnTo>
                  <a:cubicBezTo>
                    <a:pt x="2170" y="5964"/>
                    <a:pt x="2469" y="5997"/>
                    <a:pt x="2769" y="6033"/>
                  </a:cubicBezTo>
                  <a:cubicBezTo>
                    <a:pt x="2785" y="6033"/>
                    <a:pt x="2789" y="6005"/>
                    <a:pt x="2773" y="6001"/>
                  </a:cubicBezTo>
                  <a:cubicBezTo>
                    <a:pt x="2469" y="5956"/>
                    <a:pt x="2166" y="5928"/>
                    <a:pt x="1862" y="5916"/>
                  </a:cubicBezTo>
                  <a:cubicBezTo>
                    <a:pt x="1834" y="5827"/>
                    <a:pt x="1817" y="5734"/>
                    <a:pt x="1813" y="5640"/>
                  </a:cubicBezTo>
                  <a:cubicBezTo>
                    <a:pt x="1852" y="5640"/>
                    <a:pt x="1890" y="5639"/>
                    <a:pt x="1928" y="5639"/>
                  </a:cubicBezTo>
                  <a:cubicBezTo>
                    <a:pt x="2112" y="5639"/>
                    <a:pt x="2297" y="5647"/>
                    <a:pt x="2485" y="5661"/>
                  </a:cubicBezTo>
                  <a:cubicBezTo>
                    <a:pt x="2501" y="5661"/>
                    <a:pt x="2501" y="5632"/>
                    <a:pt x="2485" y="5632"/>
                  </a:cubicBezTo>
                  <a:cubicBezTo>
                    <a:pt x="2329" y="5616"/>
                    <a:pt x="2174" y="5607"/>
                    <a:pt x="2019" y="5607"/>
                  </a:cubicBezTo>
                  <a:cubicBezTo>
                    <a:pt x="1949" y="5607"/>
                    <a:pt x="1880" y="5608"/>
                    <a:pt x="1809" y="5612"/>
                  </a:cubicBezTo>
                  <a:cubicBezTo>
                    <a:pt x="1805" y="5531"/>
                    <a:pt x="1805" y="5454"/>
                    <a:pt x="1817" y="5377"/>
                  </a:cubicBezTo>
                  <a:cubicBezTo>
                    <a:pt x="1991" y="5386"/>
                    <a:pt x="2166" y="5398"/>
                    <a:pt x="2340" y="5402"/>
                  </a:cubicBezTo>
                  <a:cubicBezTo>
                    <a:pt x="2360" y="5402"/>
                    <a:pt x="2360" y="5365"/>
                    <a:pt x="2340" y="5365"/>
                  </a:cubicBezTo>
                  <a:cubicBezTo>
                    <a:pt x="2166" y="5353"/>
                    <a:pt x="1991" y="5349"/>
                    <a:pt x="1822" y="5345"/>
                  </a:cubicBezTo>
                  <a:cubicBezTo>
                    <a:pt x="1830" y="5292"/>
                    <a:pt x="1842" y="5236"/>
                    <a:pt x="1854" y="5179"/>
                  </a:cubicBezTo>
                  <a:cubicBezTo>
                    <a:pt x="1880" y="5178"/>
                    <a:pt x="1906" y="5178"/>
                    <a:pt x="1932" y="5178"/>
                  </a:cubicBezTo>
                  <a:cubicBezTo>
                    <a:pt x="2027" y="5178"/>
                    <a:pt x="2122" y="5184"/>
                    <a:pt x="2214" y="5203"/>
                  </a:cubicBezTo>
                  <a:cubicBezTo>
                    <a:pt x="2215" y="5204"/>
                    <a:pt x="2216" y="5204"/>
                    <a:pt x="2217" y="5204"/>
                  </a:cubicBezTo>
                  <a:cubicBezTo>
                    <a:pt x="2231" y="5204"/>
                    <a:pt x="2237" y="5179"/>
                    <a:pt x="2222" y="5175"/>
                  </a:cubicBezTo>
                  <a:cubicBezTo>
                    <a:pt x="2141" y="5158"/>
                    <a:pt x="2058" y="5149"/>
                    <a:pt x="1975" y="5149"/>
                  </a:cubicBezTo>
                  <a:cubicBezTo>
                    <a:pt x="1937" y="5149"/>
                    <a:pt x="1900" y="5151"/>
                    <a:pt x="1862" y="5155"/>
                  </a:cubicBezTo>
                  <a:cubicBezTo>
                    <a:pt x="1866" y="5135"/>
                    <a:pt x="1874" y="5114"/>
                    <a:pt x="1882" y="5094"/>
                  </a:cubicBezTo>
                  <a:cubicBezTo>
                    <a:pt x="1893" y="5055"/>
                    <a:pt x="1863" y="5019"/>
                    <a:pt x="1825" y="5019"/>
                  </a:cubicBezTo>
                  <a:cubicBezTo>
                    <a:pt x="1820" y="5019"/>
                    <a:pt x="1815" y="5020"/>
                    <a:pt x="1809" y="5021"/>
                  </a:cubicBezTo>
                  <a:cubicBezTo>
                    <a:pt x="1619" y="5092"/>
                    <a:pt x="1411" y="5135"/>
                    <a:pt x="1205" y="5135"/>
                  </a:cubicBezTo>
                  <a:cubicBezTo>
                    <a:pt x="1011" y="5135"/>
                    <a:pt x="818" y="5097"/>
                    <a:pt x="644" y="5009"/>
                  </a:cubicBezTo>
                  <a:cubicBezTo>
                    <a:pt x="551" y="4965"/>
                    <a:pt x="470" y="4900"/>
                    <a:pt x="397" y="4827"/>
                  </a:cubicBezTo>
                  <a:lnTo>
                    <a:pt x="397" y="4827"/>
                  </a:lnTo>
                  <a:cubicBezTo>
                    <a:pt x="611" y="4859"/>
                    <a:pt x="822" y="4892"/>
                    <a:pt x="1032" y="4920"/>
                  </a:cubicBezTo>
                  <a:cubicBezTo>
                    <a:pt x="1034" y="4920"/>
                    <a:pt x="1035" y="4920"/>
                    <a:pt x="1036" y="4920"/>
                  </a:cubicBezTo>
                  <a:cubicBezTo>
                    <a:pt x="1053" y="4920"/>
                    <a:pt x="1055" y="4892"/>
                    <a:pt x="1036" y="4888"/>
                  </a:cubicBezTo>
                  <a:cubicBezTo>
                    <a:pt x="818" y="4851"/>
                    <a:pt x="591" y="4823"/>
                    <a:pt x="369" y="4791"/>
                  </a:cubicBezTo>
                  <a:cubicBezTo>
                    <a:pt x="320" y="4730"/>
                    <a:pt x="276" y="4657"/>
                    <a:pt x="247" y="4580"/>
                  </a:cubicBezTo>
                  <a:lnTo>
                    <a:pt x="247" y="4580"/>
                  </a:lnTo>
                  <a:cubicBezTo>
                    <a:pt x="437" y="4592"/>
                    <a:pt x="624" y="4617"/>
                    <a:pt x="814" y="4653"/>
                  </a:cubicBezTo>
                  <a:cubicBezTo>
                    <a:pt x="830" y="4653"/>
                    <a:pt x="838" y="4629"/>
                    <a:pt x="818" y="4625"/>
                  </a:cubicBezTo>
                  <a:cubicBezTo>
                    <a:pt x="628" y="4584"/>
                    <a:pt x="429" y="4560"/>
                    <a:pt x="235" y="4552"/>
                  </a:cubicBezTo>
                  <a:cubicBezTo>
                    <a:pt x="191" y="4438"/>
                    <a:pt x="170" y="4317"/>
                    <a:pt x="170" y="4192"/>
                  </a:cubicBezTo>
                  <a:lnTo>
                    <a:pt x="170" y="4192"/>
                  </a:lnTo>
                  <a:cubicBezTo>
                    <a:pt x="328" y="4220"/>
                    <a:pt x="486" y="4244"/>
                    <a:pt x="644" y="4264"/>
                  </a:cubicBezTo>
                  <a:cubicBezTo>
                    <a:pt x="660" y="4264"/>
                    <a:pt x="668" y="4244"/>
                    <a:pt x="652" y="4240"/>
                  </a:cubicBezTo>
                  <a:cubicBezTo>
                    <a:pt x="490" y="4212"/>
                    <a:pt x="328" y="4184"/>
                    <a:pt x="170" y="4163"/>
                  </a:cubicBezTo>
                  <a:cubicBezTo>
                    <a:pt x="170" y="4062"/>
                    <a:pt x="178" y="3961"/>
                    <a:pt x="203" y="3860"/>
                  </a:cubicBezTo>
                  <a:cubicBezTo>
                    <a:pt x="510" y="3888"/>
                    <a:pt x="822" y="3912"/>
                    <a:pt x="1129" y="3929"/>
                  </a:cubicBezTo>
                  <a:cubicBezTo>
                    <a:pt x="1150" y="3929"/>
                    <a:pt x="1150" y="3900"/>
                    <a:pt x="1129" y="3900"/>
                  </a:cubicBezTo>
                  <a:cubicBezTo>
                    <a:pt x="822" y="3872"/>
                    <a:pt x="514" y="3852"/>
                    <a:pt x="207" y="3831"/>
                  </a:cubicBezTo>
                  <a:cubicBezTo>
                    <a:pt x="219" y="3779"/>
                    <a:pt x="235" y="3722"/>
                    <a:pt x="255" y="3670"/>
                  </a:cubicBezTo>
                  <a:cubicBezTo>
                    <a:pt x="267" y="3629"/>
                    <a:pt x="284" y="3589"/>
                    <a:pt x="300" y="3548"/>
                  </a:cubicBezTo>
                  <a:cubicBezTo>
                    <a:pt x="591" y="3585"/>
                    <a:pt x="887" y="3601"/>
                    <a:pt x="1178" y="3617"/>
                  </a:cubicBezTo>
                  <a:cubicBezTo>
                    <a:pt x="1202" y="3617"/>
                    <a:pt x="1202" y="3581"/>
                    <a:pt x="1178" y="3581"/>
                  </a:cubicBezTo>
                  <a:cubicBezTo>
                    <a:pt x="891" y="3552"/>
                    <a:pt x="603" y="3524"/>
                    <a:pt x="316" y="3512"/>
                  </a:cubicBezTo>
                  <a:cubicBezTo>
                    <a:pt x="361" y="3415"/>
                    <a:pt x="413" y="3317"/>
                    <a:pt x="470" y="3228"/>
                  </a:cubicBezTo>
                  <a:cubicBezTo>
                    <a:pt x="810" y="3257"/>
                    <a:pt x="1154" y="3277"/>
                    <a:pt x="1494" y="3297"/>
                  </a:cubicBezTo>
                  <a:cubicBezTo>
                    <a:pt x="1514" y="3297"/>
                    <a:pt x="1510" y="3269"/>
                    <a:pt x="1494" y="3265"/>
                  </a:cubicBezTo>
                  <a:cubicBezTo>
                    <a:pt x="1158" y="3241"/>
                    <a:pt x="826" y="3216"/>
                    <a:pt x="490" y="3200"/>
                  </a:cubicBezTo>
                  <a:cubicBezTo>
                    <a:pt x="559" y="3103"/>
                    <a:pt x="636" y="3014"/>
                    <a:pt x="725" y="2933"/>
                  </a:cubicBezTo>
                  <a:cubicBezTo>
                    <a:pt x="1101" y="2957"/>
                    <a:pt x="1478" y="2986"/>
                    <a:pt x="1854" y="3034"/>
                  </a:cubicBezTo>
                  <a:cubicBezTo>
                    <a:pt x="1870" y="3034"/>
                    <a:pt x="1874" y="3006"/>
                    <a:pt x="1858" y="3002"/>
                  </a:cubicBezTo>
                  <a:cubicBezTo>
                    <a:pt x="1510" y="2944"/>
                    <a:pt x="1159" y="2912"/>
                    <a:pt x="807" y="2912"/>
                  </a:cubicBezTo>
                  <a:cubicBezTo>
                    <a:pt x="787" y="2912"/>
                    <a:pt x="766" y="2913"/>
                    <a:pt x="745" y="2913"/>
                  </a:cubicBezTo>
                  <a:cubicBezTo>
                    <a:pt x="838" y="2828"/>
                    <a:pt x="943" y="2755"/>
                    <a:pt x="1057" y="2702"/>
                  </a:cubicBezTo>
                  <a:cubicBezTo>
                    <a:pt x="1259" y="2718"/>
                    <a:pt x="1461" y="2735"/>
                    <a:pt x="1664" y="2743"/>
                  </a:cubicBezTo>
                  <a:cubicBezTo>
                    <a:pt x="1688" y="2743"/>
                    <a:pt x="1688" y="2710"/>
                    <a:pt x="1664" y="2706"/>
                  </a:cubicBezTo>
                  <a:cubicBezTo>
                    <a:pt x="1486" y="2690"/>
                    <a:pt x="1303" y="2678"/>
                    <a:pt x="1125" y="2670"/>
                  </a:cubicBezTo>
                  <a:cubicBezTo>
                    <a:pt x="1146" y="2662"/>
                    <a:pt x="1162" y="2654"/>
                    <a:pt x="1182" y="2650"/>
                  </a:cubicBezTo>
                  <a:cubicBezTo>
                    <a:pt x="1305" y="2606"/>
                    <a:pt x="1433" y="2584"/>
                    <a:pt x="1561" y="2584"/>
                  </a:cubicBezTo>
                  <a:cubicBezTo>
                    <a:pt x="1893" y="2584"/>
                    <a:pt x="2220" y="2729"/>
                    <a:pt x="2425" y="2998"/>
                  </a:cubicBezTo>
                  <a:cubicBezTo>
                    <a:pt x="2434" y="3011"/>
                    <a:pt x="2448" y="3017"/>
                    <a:pt x="2461" y="3017"/>
                  </a:cubicBezTo>
                  <a:cubicBezTo>
                    <a:pt x="2490" y="3017"/>
                    <a:pt x="2517" y="2988"/>
                    <a:pt x="2497" y="2957"/>
                  </a:cubicBezTo>
                  <a:cubicBezTo>
                    <a:pt x="2441" y="2872"/>
                    <a:pt x="2376" y="2795"/>
                    <a:pt x="2299" y="2731"/>
                  </a:cubicBezTo>
                  <a:lnTo>
                    <a:pt x="2299" y="2731"/>
                  </a:lnTo>
                  <a:cubicBezTo>
                    <a:pt x="2420" y="2741"/>
                    <a:pt x="2542" y="2747"/>
                    <a:pt x="2663" y="2747"/>
                  </a:cubicBezTo>
                  <a:cubicBezTo>
                    <a:pt x="2724" y="2747"/>
                    <a:pt x="2785" y="2745"/>
                    <a:pt x="2845" y="2743"/>
                  </a:cubicBezTo>
                  <a:cubicBezTo>
                    <a:pt x="2866" y="2743"/>
                    <a:pt x="2866" y="2714"/>
                    <a:pt x="2845" y="2714"/>
                  </a:cubicBezTo>
                  <a:cubicBezTo>
                    <a:pt x="2800" y="2715"/>
                    <a:pt x="2753" y="2716"/>
                    <a:pt x="2707" y="2716"/>
                  </a:cubicBezTo>
                  <a:cubicBezTo>
                    <a:pt x="2558" y="2716"/>
                    <a:pt x="2406" y="2711"/>
                    <a:pt x="2255" y="2698"/>
                  </a:cubicBezTo>
                  <a:cubicBezTo>
                    <a:pt x="2157" y="2625"/>
                    <a:pt x="2044" y="2565"/>
                    <a:pt x="1927" y="2528"/>
                  </a:cubicBezTo>
                  <a:cubicBezTo>
                    <a:pt x="1931" y="2524"/>
                    <a:pt x="1931" y="2520"/>
                    <a:pt x="1927" y="2516"/>
                  </a:cubicBezTo>
                  <a:cubicBezTo>
                    <a:pt x="1923" y="2480"/>
                    <a:pt x="1915" y="2447"/>
                    <a:pt x="1915" y="2415"/>
                  </a:cubicBezTo>
                  <a:lnTo>
                    <a:pt x="1915" y="2415"/>
                  </a:lnTo>
                  <a:cubicBezTo>
                    <a:pt x="2218" y="2435"/>
                    <a:pt x="2522" y="2464"/>
                    <a:pt x="2825" y="2476"/>
                  </a:cubicBezTo>
                  <a:cubicBezTo>
                    <a:pt x="2845" y="2476"/>
                    <a:pt x="2841" y="2447"/>
                    <a:pt x="2825" y="2443"/>
                  </a:cubicBezTo>
                  <a:cubicBezTo>
                    <a:pt x="2522" y="2419"/>
                    <a:pt x="2218" y="2403"/>
                    <a:pt x="1915" y="2387"/>
                  </a:cubicBezTo>
                  <a:cubicBezTo>
                    <a:pt x="1906" y="2298"/>
                    <a:pt x="1915" y="2205"/>
                    <a:pt x="1939" y="2115"/>
                  </a:cubicBezTo>
                  <a:cubicBezTo>
                    <a:pt x="2137" y="2132"/>
                    <a:pt x="2336" y="2141"/>
                    <a:pt x="2534" y="2141"/>
                  </a:cubicBezTo>
                  <a:cubicBezTo>
                    <a:pt x="2623" y="2141"/>
                    <a:pt x="2712" y="2139"/>
                    <a:pt x="2801" y="2136"/>
                  </a:cubicBezTo>
                  <a:cubicBezTo>
                    <a:pt x="2821" y="2136"/>
                    <a:pt x="2825" y="2103"/>
                    <a:pt x="2801" y="2103"/>
                  </a:cubicBezTo>
                  <a:cubicBezTo>
                    <a:pt x="2712" y="2105"/>
                    <a:pt x="2624" y="2105"/>
                    <a:pt x="2536" y="2105"/>
                  </a:cubicBezTo>
                  <a:cubicBezTo>
                    <a:pt x="2338" y="2105"/>
                    <a:pt x="2143" y="2101"/>
                    <a:pt x="1947" y="2087"/>
                  </a:cubicBezTo>
                  <a:cubicBezTo>
                    <a:pt x="1967" y="2010"/>
                    <a:pt x="2000" y="1933"/>
                    <a:pt x="2040" y="1865"/>
                  </a:cubicBezTo>
                  <a:cubicBezTo>
                    <a:pt x="2242" y="1854"/>
                    <a:pt x="2443" y="1850"/>
                    <a:pt x="2644" y="1850"/>
                  </a:cubicBezTo>
                  <a:cubicBezTo>
                    <a:pt x="2745" y="1850"/>
                    <a:pt x="2845" y="1851"/>
                    <a:pt x="2947" y="1852"/>
                  </a:cubicBezTo>
                  <a:cubicBezTo>
                    <a:pt x="2971" y="1852"/>
                    <a:pt x="2967" y="1816"/>
                    <a:pt x="2947" y="1816"/>
                  </a:cubicBezTo>
                  <a:cubicBezTo>
                    <a:pt x="2823" y="1809"/>
                    <a:pt x="2700" y="1806"/>
                    <a:pt x="2577" y="1806"/>
                  </a:cubicBezTo>
                  <a:cubicBezTo>
                    <a:pt x="2405" y="1806"/>
                    <a:pt x="2234" y="1812"/>
                    <a:pt x="2064" y="1824"/>
                  </a:cubicBezTo>
                  <a:cubicBezTo>
                    <a:pt x="2133" y="1719"/>
                    <a:pt x="2218" y="1622"/>
                    <a:pt x="2319" y="1537"/>
                  </a:cubicBezTo>
                  <a:cubicBezTo>
                    <a:pt x="2615" y="1549"/>
                    <a:pt x="2914" y="1561"/>
                    <a:pt x="3214" y="1561"/>
                  </a:cubicBezTo>
                  <a:cubicBezTo>
                    <a:pt x="3242" y="1561"/>
                    <a:pt x="3242" y="1521"/>
                    <a:pt x="3214" y="1521"/>
                  </a:cubicBezTo>
                  <a:cubicBezTo>
                    <a:pt x="2930" y="1504"/>
                    <a:pt x="2647" y="1500"/>
                    <a:pt x="2360" y="1500"/>
                  </a:cubicBezTo>
                  <a:cubicBezTo>
                    <a:pt x="2465" y="1415"/>
                    <a:pt x="2578" y="1342"/>
                    <a:pt x="2696" y="1286"/>
                  </a:cubicBezTo>
                  <a:cubicBezTo>
                    <a:pt x="2743" y="1284"/>
                    <a:pt x="2790" y="1283"/>
                    <a:pt x="2837" y="1283"/>
                  </a:cubicBezTo>
                  <a:cubicBezTo>
                    <a:pt x="3020" y="1283"/>
                    <a:pt x="3203" y="1296"/>
                    <a:pt x="3384" y="1318"/>
                  </a:cubicBezTo>
                  <a:cubicBezTo>
                    <a:pt x="3385" y="1318"/>
                    <a:pt x="3386" y="1318"/>
                    <a:pt x="3386" y="1318"/>
                  </a:cubicBezTo>
                  <a:cubicBezTo>
                    <a:pt x="3405" y="1318"/>
                    <a:pt x="3411" y="1282"/>
                    <a:pt x="3388" y="1278"/>
                  </a:cubicBezTo>
                  <a:cubicBezTo>
                    <a:pt x="3243" y="1254"/>
                    <a:pt x="3094" y="1241"/>
                    <a:pt x="2945" y="1241"/>
                  </a:cubicBezTo>
                  <a:cubicBezTo>
                    <a:pt x="2894" y="1241"/>
                    <a:pt x="2843" y="1242"/>
                    <a:pt x="2793" y="1245"/>
                  </a:cubicBezTo>
                  <a:cubicBezTo>
                    <a:pt x="2833" y="1229"/>
                    <a:pt x="2878" y="1213"/>
                    <a:pt x="2918" y="1201"/>
                  </a:cubicBezTo>
                  <a:cubicBezTo>
                    <a:pt x="3047" y="1161"/>
                    <a:pt x="3173" y="1141"/>
                    <a:pt x="3295" y="1141"/>
                  </a:cubicBezTo>
                  <a:cubicBezTo>
                    <a:pt x="3698" y="1141"/>
                    <a:pt x="4046" y="1357"/>
                    <a:pt x="4258" y="1743"/>
                  </a:cubicBezTo>
                  <a:cubicBezTo>
                    <a:pt x="4268" y="1762"/>
                    <a:pt x="4284" y="1770"/>
                    <a:pt x="4299" y="1770"/>
                  </a:cubicBezTo>
                  <a:cubicBezTo>
                    <a:pt x="4329" y="1770"/>
                    <a:pt x="4357" y="1742"/>
                    <a:pt x="4347" y="1703"/>
                  </a:cubicBezTo>
                  <a:cubicBezTo>
                    <a:pt x="4347" y="1695"/>
                    <a:pt x="4343" y="1686"/>
                    <a:pt x="4339" y="1674"/>
                  </a:cubicBezTo>
                  <a:cubicBezTo>
                    <a:pt x="4335" y="1666"/>
                    <a:pt x="4343" y="1646"/>
                    <a:pt x="4343" y="1630"/>
                  </a:cubicBezTo>
                  <a:lnTo>
                    <a:pt x="4833" y="1630"/>
                  </a:lnTo>
                  <a:cubicBezTo>
                    <a:pt x="4853" y="1630"/>
                    <a:pt x="4853" y="1601"/>
                    <a:pt x="4833" y="1601"/>
                  </a:cubicBezTo>
                  <a:cubicBezTo>
                    <a:pt x="4779" y="1600"/>
                    <a:pt x="4725" y="1600"/>
                    <a:pt x="4671" y="1600"/>
                  </a:cubicBezTo>
                  <a:cubicBezTo>
                    <a:pt x="4563" y="1600"/>
                    <a:pt x="4455" y="1601"/>
                    <a:pt x="4347" y="1601"/>
                  </a:cubicBezTo>
                  <a:cubicBezTo>
                    <a:pt x="4359" y="1529"/>
                    <a:pt x="4375" y="1456"/>
                    <a:pt x="4395" y="1383"/>
                  </a:cubicBezTo>
                  <a:cubicBezTo>
                    <a:pt x="4622" y="1379"/>
                    <a:pt x="4849" y="1375"/>
                    <a:pt x="5071" y="1363"/>
                  </a:cubicBezTo>
                  <a:cubicBezTo>
                    <a:pt x="5092" y="1363"/>
                    <a:pt x="5092" y="1330"/>
                    <a:pt x="5071" y="1330"/>
                  </a:cubicBezTo>
                  <a:cubicBezTo>
                    <a:pt x="4849" y="1334"/>
                    <a:pt x="4626" y="1347"/>
                    <a:pt x="4404" y="1359"/>
                  </a:cubicBezTo>
                  <a:cubicBezTo>
                    <a:pt x="4424" y="1286"/>
                    <a:pt x="4448" y="1217"/>
                    <a:pt x="4480" y="1148"/>
                  </a:cubicBezTo>
                  <a:cubicBezTo>
                    <a:pt x="4592" y="1140"/>
                    <a:pt x="4703" y="1136"/>
                    <a:pt x="4814" y="1136"/>
                  </a:cubicBezTo>
                  <a:cubicBezTo>
                    <a:pt x="4925" y="1136"/>
                    <a:pt x="5035" y="1140"/>
                    <a:pt x="5144" y="1148"/>
                  </a:cubicBezTo>
                  <a:cubicBezTo>
                    <a:pt x="5168" y="1148"/>
                    <a:pt x="5164" y="1120"/>
                    <a:pt x="5144" y="1116"/>
                  </a:cubicBezTo>
                  <a:cubicBezTo>
                    <a:pt x="5037" y="1106"/>
                    <a:pt x="4929" y="1101"/>
                    <a:pt x="4820" y="1101"/>
                  </a:cubicBezTo>
                  <a:cubicBezTo>
                    <a:pt x="4712" y="1101"/>
                    <a:pt x="4604" y="1106"/>
                    <a:pt x="4497" y="1116"/>
                  </a:cubicBezTo>
                  <a:cubicBezTo>
                    <a:pt x="4537" y="1027"/>
                    <a:pt x="4586" y="946"/>
                    <a:pt x="4642" y="865"/>
                  </a:cubicBezTo>
                  <a:cubicBezTo>
                    <a:pt x="4683" y="864"/>
                    <a:pt x="4725" y="863"/>
                    <a:pt x="4766" y="863"/>
                  </a:cubicBezTo>
                  <a:cubicBezTo>
                    <a:pt x="4971" y="863"/>
                    <a:pt x="5177" y="880"/>
                    <a:pt x="5383" y="913"/>
                  </a:cubicBezTo>
                  <a:cubicBezTo>
                    <a:pt x="5384" y="914"/>
                    <a:pt x="5385" y="914"/>
                    <a:pt x="5387" y="914"/>
                  </a:cubicBezTo>
                  <a:cubicBezTo>
                    <a:pt x="5408" y="914"/>
                    <a:pt x="5414" y="881"/>
                    <a:pt x="5391" y="873"/>
                  </a:cubicBezTo>
                  <a:cubicBezTo>
                    <a:pt x="5219" y="841"/>
                    <a:pt x="5045" y="826"/>
                    <a:pt x="4872" y="826"/>
                  </a:cubicBezTo>
                  <a:cubicBezTo>
                    <a:pt x="4805" y="826"/>
                    <a:pt x="4738" y="828"/>
                    <a:pt x="4671" y="833"/>
                  </a:cubicBezTo>
                  <a:cubicBezTo>
                    <a:pt x="4731" y="748"/>
                    <a:pt x="4804" y="667"/>
                    <a:pt x="4885" y="594"/>
                  </a:cubicBezTo>
                  <a:cubicBezTo>
                    <a:pt x="5177" y="594"/>
                    <a:pt x="5460" y="614"/>
                    <a:pt x="5751" y="646"/>
                  </a:cubicBezTo>
                  <a:cubicBezTo>
                    <a:pt x="5771" y="646"/>
                    <a:pt x="5775" y="610"/>
                    <a:pt x="5755" y="606"/>
                  </a:cubicBezTo>
                  <a:cubicBezTo>
                    <a:pt x="5524" y="575"/>
                    <a:pt x="5290" y="556"/>
                    <a:pt x="5055" y="556"/>
                  </a:cubicBezTo>
                  <a:cubicBezTo>
                    <a:pt x="5015" y="556"/>
                    <a:pt x="4974" y="556"/>
                    <a:pt x="4934" y="557"/>
                  </a:cubicBezTo>
                  <a:cubicBezTo>
                    <a:pt x="5023" y="480"/>
                    <a:pt x="5124" y="412"/>
                    <a:pt x="5229" y="355"/>
                  </a:cubicBezTo>
                  <a:cubicBezTo>
                    <a:pt x="5361" y="359"/>
                    <a:pt x="5492" y="361"/>
                    <a:pt x="5623" y="361"/>
                  </a:cubicBezTo>
                  <a:cubicBezTo>
                    <a:pt x="5754" y="361"/>
                    <a:pt x="5885" y="359"/>
                    <a:pt x="6014" y="355"/>
                  </a:cubicBezTo>
                  <a:cubicBezTo>
                    <a:pt x="6039" y="351"/>
                    <a:pt x="6039" y="315"/>
                    <a:pt x="6014" y="310"/>
                  </a:cubicBezTo>
                  <a:cubicBezTo>
                    <a:pt x="5897" y="308"/>
                    <a:pt x="5780" y="307"/>
                    <a:pt x="5662" y="307"/>
                  </a:cubicBezTo>
                  <a:cubicBezTo>
                    <a:pt x="5545" y="307"/>
                    <a:pt x="5427" y="308"/>
                    <a:pt x="5310" y="310"/>
                  </a:cubicBezTo>
                  <a:cubicBezTo>
                    <a:pt x="5464" y="238"/>
                    <a:pt x="5626" y="185"/>
                    <a:pt x="5792" y="153"/>
                  </a:cubicBezTo>
                  <a:cubicBezTo>
                    <a:pt x="5936" y="122"/>
                    <a:pt x="6083" y="107"/>
                    <a:pt x="6231" y="107"/>
                  </a:cubicBezTo>
                  <a:close/>
                  <a:moveTo>
                    <a:pt x="6226" y="1"/>
                  </a:moveTo>
                  <a:cubicBezTo>
                    <a:pt x="6168" y="1"/>
                    <a:pt x="6109" y="3"/>
                    <a:pt x="6051" y="7"/>
                  </a:cubicBezTo>
                  <a:cubicBezTo>
                    <a:pt x="5229" y="72"/>
                    <a:pt x="4327" y="638"/>
                    <a:pt x="4254" y="1512"/>
                  </a:cubicBezTo>
                  <a:cubicBezTo>
                    <a:pt x="4057" y="1188"/>
                    <a:pt x="3663" y="1038"/>
                    <a:pt x="3282" y="1038"/>
                  </a:cubicBezTo>
                  <a:cubicBezTo>
                    <a:pt x="3130" y="1038"/>
                    <a:pt x="2980" y="1062"/>
                    <a:pt x="2845" y="1108"/>
                  </a:cubicBezTo>
                  <a:cubicBezTo>
                    <a:pt x="2331" y="1278"/>
                    <a:pt x="1708" y="1800"/>
                    <a:pt x="1830" y="2391"/>
                  </a:cubicBezTo>
                  <a:cubicBezTo>
                    <a:pt x="1813" y="2391"/>
                    <a:pt x="1813" y="2411"/>
                    <a:pt x="1830" y="2415"/>
                  </a:cubicBezTo>
                  <a:lnTo>
                    <a:pt x="1834" y="2415"/>
                  </a:lnTo>
                  <a:cubicBezTo>
                    <a:pt x="1842" y="2447"/>
                    <a:pt x="1850" y="2480"/>
                    <a:pt x="1862" y="2516"/>
                  </a:cubicBezTo>
                  <a:cubicBezTo>
                    <a:pt x="1761" y="2488"/>
                    <a:pt x="1657" y="2474"/>
                    <a:pt x="1552" y="2474"/>
                  </a:cubicBezTo>
                  <a:cubicBezTo>
                    <a:pt x="1447" y="2474"/>
                    <a:pt x="1342" y="2488"/>
                    <a:pt x="1239" y="2516"/>
                  </a:cubicBezTo>
                  <a:cubicBezTo>
                    <a:pt x="749" y="2642"/>
                    <a:pt x="381" y="3054"/>
                    <a:pt x="191" y="3512"/>
                  </a:cubicBezTo>
                  <a:lnTo>
                    <a:pt x="186" y="3512"/>
                  </a:lnTo>
                  <a:cubicBezTo>
                    <a:pt x="174" y="3512"/>
                    <a:pt x="166" y="3532"/>
                    <a:pt x="182" y="3536"/>
                  </a:cubicBezTo>
                  <a:cubicBezTo>
                    <a:pt x="174" y="3548"/>
                    <a:pt x="170" y="3564"/>
                    <a:pt x="166" y="3576"/>
                  </a:cubicBezTo>
                  <a:cubicBezTo>
                    <a:pt x="134" y="3657"/>
                    <a:pt x="110" y="3742"/>
                    <a:pt x="89" y="3827"/>
                  </a:cubicBezTo>
                  <a:cubicBezTo>
                    <a:pt x="77" y="3827"/>
                    <a:pt x="73" y="3848"/>
                    <a:pt x="85" y="3852"/>
                  </a:cubicBezTo>
                  <a:cubicBezTo>
                    <a:pt x="61" y="3953"/>
                    <a:pt x="49" y="4054"/>
                    <a:pt x="49" y="4155"/>
                  </a:cubicBezTo>
                  <a:lnTo>
                    <a:pt x="17" y="4151"/>
                  </a:lnTo>
                  <a:cubicBezTo>
                    <a:pt x="4" y="4151"/>
                    <a:pt x="0" y="4171"/>
                    <a:pt x="12" y="4171"/>
                  </a:cubicBezTo>
                  <a:lnTo>
                    <a:pt x="49" y="4179"/>
                  </a:lnTo>
                  <a:cubicBezTo>
                    <a:pt x="45" y="4305"/>
                    <a:pt x="65" y="4434"/>
                    <a:pt x="101" y="4556"/>
                  </a:cubicBezTo>
                  <a:lnTo>
                    <a:pt x="89" y="4556"/>
                  </a:lnTo>
                  <a:cubicBezTo>
                    <a:pt x="73" y="4556"/>
                    <a:pt x="73" y="4584"/>
                    <a:pt x="89" y="4584"/>
                  </a:cubicBezTo>
                  <a:lnTo>
                    <a:pt x="114" y="4584"/>
                  </a:lnTo>
                  <a:cubicBezTo>
                    <a:pt x="170" y="4758"/>
                    <a:pt x="284" y="4912"/>
                    <a:pt x="433" y="5025"/>
                  </a:cubicBezTo>
                  <a:cubicBezTo>
                    <a:pt x="655" y="5188"/>
                    <a:pt x="926" y="5256"/>
                    <a:pt x="1201" y="5256"/>
                  </a:cubicBezTo>
                  <a:cubicBezTo>
                    <a:pt x="1383" y="5256"/>
                    <a:pt x="1566" y="5227"/>
                    <a:pt x="1737" y="5175"/>
                  </a:cubicBezTo>
                  <a:lnTo>
                    <a:pt x="1737" y="5175"/>
                  </a:lnTo>
                  <a:cubicBezTo>
                    <a:pt x="1506" y="6037"/>
                    <a:pt x="2113" y="6887"/>
                    <a:pt x="2999" y="6992"/>
                  </a:cubicBezTo>
                  <a:cubicBezTo>
                    <a:pt x="3074" y="7001"/>
                    <a:pt x="3151" y="7006"/>
                    <a:pt x="3228" y="7006"/>
                  </a:cubicBezTo>
                  <a:cubicBezTo>
                    <a:pt x="4037" y="7006"/>
                    <a:pt x="4904" y="6508"/>
                    <a:pt x="5055" y="5677"/>
                  </a:cubicBezTo>
                  <a:cubicBezTo>
                    <a:pt x="5423" y="6257"/>
                    <a:pt x="6090" y="6571"/>
                    <a:pt x="6771" y="6571"/>
                  </a:cubicBezTo>
                  <a:cubicBezTo>
                    <a:pt x="6870" y="6571"/>
                    <a:pt x="6968" y="6564"/>
                    <a:pt x="7067" y="6551"/>
                  </a:cubicBezTo>
                  <a:cubicBezTo>
                    <a:pt x="7876" y="6442"/>
                    <a:pt x="8758" y="5734"/>
                    <a:pt x="8519" y="4859"/>
                  </a:cubicBezTo>
                  <a:lnTo>
                    <a:pt x="8519" y="4859"/>
                  </a:lnTo>
                  <a:cubicBezTo>
                    <a:pt x="8789" y="4991"/>
                    <a:pt x="9080" y="5057"/>
                    <a:pt x="9371" y="5057"/>
                  </a:cubicBezTo>
                  <a:cubicBezTo>
                    <a:pt x="9732" y="5057"/>
                    <a:pt x="10092" y="4956"/>
                    <a:pt x="10405" y="4754"/>
                  </a:cubicBezTo>
                  <a:cubicBezTo>
                    <a:pt x="10984" y="4382"/>
                    <a:pt x="11340" y="3718"/>
                    <a:pt x="11397" y="3034"/>
                  </a:cubicBezTo>
                  <a:cubicBezTo>
                    <a:pt x="11505" y="1714"/>
                    <a:pt x="10453" y="501"/>
                    <a:pt x="9161" y="501"/>
                  </a:cubicBezTo>
                  <a:cubicBezTo>
                    <a:pt x="9003" y="501"/>
                    <a:pt x="8841" y="519"/>
                    <a:pt x="8677" y="557"/>
                  </a:cubicBezTo>
                  <a:cubicBezTo>
                    <a:pt x="8362" y="630"/>
                    <a:pt x="8066" y="780"/>
                    <a:pt x="7823" y="990"/>
                  </a:cubicBezTo>
                  <a:cubicBezTo>
                    <a:pt x="7799" y="772"/>
                    <a:pt x="7447" y="420"/>
                    <a:pt x="7354" y="347"/>
                  </a:cubicBezTo>
                  <a:cubicBezTo>
                    <a:pt x="7033" y="100"/>
                    <a:pt x="6626" y="1"/>
                    <a:pt x="6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7437876" y="2984878"/>
              <a:ext cx="161501" cy="113949"/>
            </a:xfrm>
            <a:custGeom>
              <a:avLst/>
              <a:gdLst/>
              <a:ahLst/>
              <a:cxnLst/>
              <a:rect l="l" t="t" r="r" b="b"/>
              <a:pathLst>
                <a:path w="1240" h="875" extrusionOk="0">
                  <a:moveTo>
                    <a:pt x="123" y="0"/>
                  </a:moveTo>
                  <a:cubicBezTo>
                    <a:pt x="58" y="0"/>
                    <a:pt x="0" y="82"/>
                    <a:pt x="61" y="132"/>
                  </a:cubicBezTo>
                  <a:cubicBezTo>
                    <a:pt x="227" y="270"/>
                    <a:pt x="401" y="399"/>
                    <a:pt x="579" y="525"/>
                  </a:cubicBezTo>
                  <a:cubicBezTo>
                    <a:pt x="745" y="642"/>
                    <a:pt x="923" y="824"/>
                    <a:pt x="1121" y="873"/>
                  </a:cubicBezTo>
                  <a:cubicBezTo>
                    <a:pt x="1127" y="874"/>
                    <a:pt x="1132" y="874"/>
                    <a:pt x="1137" y="874"/>
                  </a:cubicBezTo>
                  <a:cubicBezTo>
                    <a:pt x="1192" y="874"/>
                    <a:pt x="1240" y="819"/>
                    <a:pt x="1206" y="768"/>
                  </a:cubicBezTo>
                  <a:cubicBezTo>
                    <a:pt x="1105" y="610"/>
                    <a:pt x="899" y="509"/>
                    <a:pt x="745" y="403"/>
                  </a:cubicBezTo>
                  <a:cubicBezTo>
                    <a:pt x="555" y="266"/>
                    <a:pt x="365" y="132"/>
                    <a:pt x="162" y="11"/>
                  </a:cubicBezTo>
                  <a:cubicBezTo>
                    <a:pt x="150" y="3"/>
                    <a:pt x="136"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rot="555690">
              <a:off x="6785926" y="2367748"/>
              <a:ext cx="568006" cy="345856"/>
            </a:xfrm>
            <a:custGeom>
              <a:avLst/>
              <a:gdLst/>
              <a:ahLst/>
              <a:cxnLst/>
              <a:rect l="l" t="t" r="r" b="b"/>
              <a:pathLst>
                <a:path w="11506" h="7006" extrusionOk="0">
                  <a:moveTo>
                    <a:pt x="6231" y="107"/>
                  </a:moveTo>
                  <a:cubicBezTo>
                    <a:pt x="6458" y="107"/>
                    <a:pt x="6686" y="144"/>
                    <a:pt x="6905" y="217"/>
                  </a:cubicBezTo>
                  <a:cubicBezTo>
                    <a:pt x="7083" y="282"/>
                    <a:pt x="7249" y="383"/>
                    <a:pt x="7390" y="517"/>
                  </a:cubicBezTo>
                  <a:cubicBezTo>
                    <a:pt x="7463" y="586"/>
                    <a:pt x="7742" y="897"/>
                    <a:pt x="7706" y="1031"/>
                  </a:cubicBezTo>
                  <a:cubicBezTo>
                    <a:pt x="7682" y="1039"/>
                    <a:pt x="7674" y="1071"/>
                    <a:pt x="7690" y="1096"/>
                  </a:cubicBezTo>
                  <a:lnTo>
                    <a:pt x="7694" y="1108"/>
                  </a:lnTo>
                  <a:cubicBezTo>
                    <a:pt x="7435" y="1371"/>
                    <a:pt x="7253" y="1699"/>
                    <a:pt x="7164" y="2059"/>
                  </a:cubicBezTo>
                  <a:cubicBezTo>
                    <a:pt x="7154" y="2101"/>
                    <a:pt x="7189" y="2129"/>
                    <a:pt x="7223" y="2129"/>
                  </a:cubicBezTo>
                  <a:cubicBezTo>
                    <a:pt x="7244" y="2129"/>
                    <a:pt x="7265" y="2118"/>
                    <a:pt x="7273" y="2091"/>
                  </a:cubicBezTo>
                  <a:cubicBezTo>
                    <a:pt x="7285" y="2043"/>
                    <a:pt x="7297" y="1998"/>
                    <a:pt x="7313" y="1958"/>
                  </a:cubicBezTo>
                  <a:cubicBezTo>
                    <a:pt x="7384" y="1968"/>
                    <a:pt x="7455" y="1974"/>
                    <a:pt x="7527" y="1974"/>
                  </a:cubicBezTo>
                  <a:cubicBezTo>
                    <a:pt x="7562" y="1974"/>
                    <a:pt x="7598" y="1972"/>
                    <a:pt x="7633" y="1970"/>
                  </a:cubicBezTo>
                  <a:cubicBezTo>
                    <a:pt x="7657" y="1970"/>
                    <a:pt x="7657" y="1933"/>
                    <a:pt x="7633" y="1933"/>
                  </a:cubicBezTo>
                  <a:cubicBezTo>
                    <a:pt x="7608" y="1934"/>
                    <a:pt x="7582" y="1935"/>
                    <a:pt x="7557" y="1935"/>
                  </a:cubicBezTo>
                  <a:cubicBezTo>
                    <a:pt x="7480" y="1935"/>
                    <a:pt x="7401" y="1930"/>
                    <a:pt x="7326" y="1921"/>
                  </a:cubicBezTo>
                  <a:cubicBezTo>
                    <a:pt x="7350" y="1852"/>
                    <a:pt x="7378" y="1784"/>
                    <a:pt x="7411" y="1719"/>
                  </a:cubicBezTo>
                  <a:cubicBezTo>
                    <a:pt x="7434" y="1718"/>
                    <a:pt x="7457" y="1718"/>
                    <a:pt x="7480" y="1718"/>
                  </a:cubicBezTo>
                  <a:cubicBezTo>
                    <a:pt x="7636" y="1718"/>
                    <a:pt x="7794" y="1730"/>
                    <a:pt x="7949" y="1747"/>
                  </a:cubicBezTo>
                  <a:cubicBezTo>
                    <a:pt x="7950" y="1747"/>
                    <a:pt x="7951" y="1748"/>
                    <a:pt x="7951" y="1748"/>
                  </a:cubicBezTo>
                  <a:cubicBezTo>
                    <a:pt x="7965" y="1748"/>
                    <a:pt x="7964" y="1719"/>
                    <a:pt x="7949" y="1719"/>
                  </a:cubicBezTo>
                  <a:cubicBezTo>
                    <a:pt x="7815" y="1701"/>
                    <a:pt x="7684" y="1692"/>
                    <a:pt x="7552" y="1692"/>
                  </a:cubicBezTo>
                  <a:cubicBezTo>
                    <a:pt x="7507" y="1692"/>
                    <a:pt x="7463" y="1693"/>
                    <a:pt x="7419" y="1695"/>
                  </a:cubicBezTo>
                  <a:cubicBezTo>
                    <a:pt x="7471" y="1593"/>
                    <a:pt x="7528" y="1500"/>
                    <a:pt x="7597" y="1411"/>
                  </a:cubicBezTo>
                  <a:cubicBezTo>
                    <a:pt x="7799" y="1411"/>
                    <a:pt x="8005" y="1427"/>
                    <a:pt x="8208" y="1460"/>
                  </a:cubicBezTo>
                  <a:cubicBezTo>
                    <a:pt x="8209" y="1460"/>
                    <a:pt x="8210" y="1460"/>
                    <a:pt x="8211" y="1460"/>
                  </a:cubicBezTo>
                  <a:cubicBezTo>
                    <a:pt x="8229" y="1460"/>
                    <a:pt x="8235" y="1431"/>
                    <a:pt x="8216" y="1427"/>
                  </a:cubicBezTo>
                  <a:cubicBezTo>
                    <a:pt x="8038" y="1398"/>
                    <a:pt x="7859" y="1382"/>
                    <a:pt x="7678" y="1382"/>
                  </a:cubicBezTo>
                  <a:cubicBezTo>
                    <a:pt x="7658" y="1382"/>
                    <a:pt x="7637" y="1383"/>
                    <a:pt x="7617" y="1383"/>
                  </a:cubicBezTo>
                  <a:cubicBezTo>
                    <a:pt x="7682" y="1294"/>
                    <a:pt x="7755" y="1217"/>
                    <a:pt x="7831" y="1144"/>
                  </a:cubicBezTo>
                  <a:cubicBezTo>
                    <a:pt x="8175" y="1172"/>
                    <a:pt x="8519" y="1201"/>
                    <a:pt x="8863" y="1221"/>
                  </a:cubicBezTo>
                  <a:cubicBezTo>
                    <a:pt x="8888" y="1221"/>
                    <a:pt x="8884" y="1189"/>
                    <a:pt x="8863" y="1189"/>
                  </a:cubicBezTo>
                  <a:cubicBezTo>
                    <a:pt x="8532" y="1156"/>
                    <a:pt x="8196" y="1136"/>
                    <a:pt x="7864" y="1112"/>
                  </a:cubicBezTo>
                  <a:cubicBezTo>
                    <a:pt x="7949" y="1035"/>
                    <a:pt x="8042" y="966"/>
                    <a:pt x="8139" y="901"/>
                  </a:cubicBezTo>
                  <a:cubicBezTo>
                    <a:pt x="8503" y="918"/>
                    <a:pt x="8863" y="934"/>
                    <a:pt x="9228" y="946"/>
                  </a:cubicBezTo>
                  <a:cubicBezTo>
                    <a:pt x="9248" y="946"/>
                    <a:pt x="9248" y="913"/>
                    <a:pt x="9228" y="913"/>
                  </a:cubicBezTo>
                  <a:cubicBezTo>
                    <a:pt x="8880" y="897"/>
                    <a:pt x="8536" y="885"/>
                    <a:pt x="8188" y="873"/>
                  </a:cubicBezTo>
                  <a:cubicBezTo>
                    <a:pt x="8345" y="780"/>
                    <a:pt x="8511" y="715"/>
                    <a:pt x="8685" y="671"/>
                  </a:cubicBezTo>
                  <a:cubicBezTo>
                    <a:pt x="8758" y="672"/>
                    <a:pt x="8830" y="672"/>
                    <a:pt x="8901" y="672"/>
                  </a:cubicBezTo>
                  <a:cubicBezTo>
                    <a:pt x="9075" y="672"/>
                    <a:pt x="9247" y="669"/>
                    <a:pt x="9422" y="667"/>
                  </a:cubicBezTo>
                  <a:cubicBezTo>
                    <a:pt x="9442" y="667"/>
                    <a:pt x="9442" y="634"/>
                    <a:pt x="9422" y="634"/>
                  </a:cubicBezTo>
                  <a:cubicBezTo>
                    <a:pt x="9256" y="626"/>
                    <a:pt x="9094" y="626"/>
                    <a:pt x="8928" y="626"/>
                  </a:cubicBezTo>
                  <a:cubicBezTo>
                    <a:pt x="8948" y="626"/>
                    <a:pt x="8969" y="622"/>
                    <a:pt x="8989" y="618"/>
                  </a:cubicBezTo>
                  <a:cubicBezTo>
                    <a:pt x="9039" y="615"/>
                    <a:pt x="9089" y="613"/>
                    <a:pt x="9139" y="613"/>
                  </a:cubicBezTo>
                  <a:cubicBezTo>
                    <a:pt x="9948" y="613"/>
                    <a:pt x="10691" y="1072"/>
                    <a:pt x="11053" y="1808"/>
                  </a:cubicBezTo>
                  <a:cubicBezTo>
                    <a:pt x="11433" y="2593"/>
                    <a:pt x="11348" y="3572"/>
                    <a:pt x="10790" y="4252"/>
                  </a:cubicBezTo>
                  <a:cubicBezTo>
                    <a:pt x="10429" y="4690"/>
                    <a:pt x="9893" y="4938"/>
                    <a:pt x="9351" y="4938"/>
                  </a:cubicBezTo>
                  <a:cubicBezTo>
                    <a:pt x="9042" y="4938"/>
                    <a:pt x="8731" y="4857"/>
                    <a:pt x="8451" y="4685"/>
                  </a:cubicBezTo>
                  <a:cubicBezTo>
                    <a:pt x="8442" y="4680"/>
                    <a:pt x="8433" y="4678"/>
                    <a:pt x="8423" y="4678"/>
                  </a:cubicBezTo>
                  <a:cubicBezTo>
                    <a:pt x="8387" y="4678"/>
                    <a:pt x="8350" y="4712"/>
                    <a:pt x="8366" y="4750"/>
                  </a:cubicBezTo>
                  <a:cubicBezTo>
                    <a:pt x="8742" y="5689"/>
                    <a:pt x="7730" y="6401"/>
                    <a:pt x="6901" y="6450"/>
                  </a:cubicBezTo>
                  <a:cubicBezTo>
                    <a:pt x="6855" y="6453"/>
                    <a:pt x="6808" y="6454"/>
                    <a:pt x="6762" y="6454"/>
                  </a:cubicBezTo>
                  <a:cubicBezTo>
                    <a:pt x="6553" y="6454"/>
                    <a:pt x="6342" y="6424"/>
                    <a:pt x="6140" y="6361"/>
                  </a:cubicBezTo>
                  <a:cubicBezTo>
                    <a:pt x="6187" y="6360"/>
                    <a:pt x="6235" y="6359"/>
                    <a:pt x="6282" y="6359"/>
                  </a:cubicBezTo>
                  <a:cubicBezTo>
                    <a:pt x="6423" y="6359"/>
                    <a:pt x="6564" y="6364"/>
                    <a:pt x="6706" y="6373"/>
                  </a:cubicBezTo>
                  <a:cubicBezTo>
                    <a:pt x="6727" y="6373"/>
                    <a:pt x="6727" y="6341"/>
                    <a:pt x="6706" y="6341"/>
                  </a:cubicBezTo>
                  <a:cubicBezTo>
                    <a:pt x="6585" y="6329"/>
                    <a:pt x="6463" y="6324"/>
                    <a:pt x="6341" y="6324"/>
                  </a:cubicBezTo>
                  <a:cubicBezTo>
                    <a:pt x="6247" y="6324"/>
                    <a:pt x="6152" y="6327"/>
                    <a:pt x="6059" y="6333"/>
                  </a:cubicBezTo>
                  <a:cubicBezTo>
                    <a:pt x="5925" y="6284"/>
                    <a:pt x="5804" y="6223"/>
                    <a:pt x="5682" y="6154"/>
                  </a:cubicBezTo>
                  <a:lnTo>
                    <a:pt x="6200" y="6154"/>
                  </a:lnTo>
                  <a:cubicBezTo>
                    <a:pt x="6221" y="6154"/>
                    <a:pt x="6221" y="6122"/>
                    <a:pt x="6200" y="6122"/>
                  </a:cubicBezTo>
                  <a:cubicBezTo>
                    <a:pt x="6137" y="6121"/>
                    <a:pt x="6074" y="6120"/>
                    <a:pt x="6010" y="6120"/>
                  </a:cubicBezTo>
                  <a:cubicBezTo>
                    <a:pt x="5884" y="6120"/>
                    <a:pt x="5758" y="6122"/>
                    <a:pt x="5634" y="6122"/>
                  </a:cubicBezTo>
                  <a:cubicBezTo>
                    <a:pt x="5521" y="6049"/>
                    <a:pt x="5419" y="5964"/>
                    <a:pt x="5326" y="5871"/>
                  </a:cubicBezTo>
                  <a:lnTo>
                    <a:pt x="5326" y="5871"/>
                  </a:lnTo>
                  <a:cubicBezTo>
                    <a:pt x="5569" y="5895"/>
                    <a:pt x="5812" y="5916"/>
                    <a:pt x="6055" y="5936"/>
                  </a:cubicBezTo>
                  <a:cubicBezTo>
                    <a:pt x="6075" y="5936"/>
                    <a:pt x="6075" y="5908"/>
                    <a:pt x="6055" y="5904"/>
                  </a:cubicBezTo>
                  <a:cubicBezTo>
                    <a:pt x="5800" y="5875"/>
                    <a:pt x="5545" y="5855"/>
                    <a:pt x="5286" y="5827"/>
                  </a:cubicBezTo>
                  <a:cubicBezTo>
                    <a:pt x="5233" y="5770"/>
                    <a:pt x="5185" y="5709"/>
                    <a:pt x="5140" y="5645"/>
                  </a:cubicBezTo>
                  <a:lnTo>
                    <a:pt x="5140" y="5645"/>
                  </a:lnTo>
                  <a:cubicBezTo>
                    <a:pt x="5411" y="5665"/>
                    <a:pt x="5686" y="5681"/>
                    <a:pt x="5958" y="5693"/>
                  </a:cubicBezTo>
                  <a:cubicBezTo>
                    <a:pt x="5982" y="5693"/>
                    <a:pt x="5978" y="5657"/>
                    <a:pt x="5958" y="5657"/>
                  </a:cubicBezTo>
                  <a:cubicBezTo>
                    <a:pt x="5674" y="5636"/>
                    <a:pt x="5395" y="5624"/>
                    <a:pt x="5112" y="5604"/>
                  </a:cubicBezTo>
                  <a:cubicBezTo>
                    <a:pt x="5100" y="5584"/>
                    <a:pt x="5083" y="5564"/>
                    <a:pt x="5071" y="5539"/>
                  </a:cubicBezTo>
                  <a:cubicBezTo>
                    <a:pt x="5067" y="5527"/>
                    <a:pt x="5059" y="5515"/>
                    <a:pt x="5047" y="5507"/>
                  </a:cubicBezTo>
                  <a:cubicBezTo>
                    <a:pt x="5041" y="5499"/>
                    <a:pt x="5031" y="5495"/>
                    <a:pt x="5020" y="5495"/>
                  </a:cubicBezTo>
                  <a:cubicBezTo>
                    <a:pt x="5010" y="5495"/>
                    <a:pt x="4998" y="5499"/>
                    <a:pt x="4990" y="5507"/>
                  </a:cubicBezTo>
                  <a:cubicBezTo>
                    <a:pt x="4970" y="5515"/>
                    <a:pt x="4958" y="5535"/>
                    <a:pt x="4958" y="5555"/>
                  </a:cubicBezTo>
                  <a:cubicBezTo>
                    <a:pt x="4863" y="6388"/>
                    <a:pt x="4014" y="6885"/>
                    <a:pt x="3227" y="6885"/>
                  </a:cubicBezTo>
                  <a:cubicBezTo>
                    <a:pt x="3176" y="6885"/>
                    <a:pt x="3126" y="6883"/>
                    <a:pt x="3076" y="6879"/>
                  </a:cubicBezTo>
                  <a:cubicBezTo>
                    <a:pt x="2773" y="6855"/>
                    <a:pt x="2485" y="6733"/>
                    <a:pt x="2259" y="6531"/>
                  </a:cubicBezTo>
                  <a:lnTo>
                    <a:pt x="2259" y="6531"/>
                  </a:lnTo>
                  <a:cubicBezTo>
                    <a:pt x="2489" y="6571"/>
                    <a:pt x="2728" y="6608"/>
                    <a:pt x="2963" y="6632"/>
                  </a:cubicBezTo>
                  <a:cubicBezTo>
                    <a:pt x="2975" y="6632"/>
                    <a:pt x="2979" y="6612"/>
                    <a:pt x="2967" y="6608"/>
                  </a:cubicBezTo>
                  <a:cubicBezTo>
                    <a:pt x="2720" y="6567"/>
                    <a:pt x="2473" y="6535"/>
                    <a:pt x="2226" y="6507"/>
                  </a:cubicBezTo>
                  <a:cubicBezTo>
                    <a:pt x="2145" y="6430"/>
                    <a:pt x="2076" y="6345"/>
                    <a:pt x="2016" y="6252"/>
                  </a:cubicBezTo>
                  <a:lnTo>
                    <a:pt x="2016" y="6252"/>
                  </a:lnTo>
                  <a:cubicBezTo>
                    <a:pt x="2315" y="6284"/>
                    <a:pt x="2615" y="6320"/>
                    <a:pt x="2914" y="6353"/>
                  </a:cubicBezTo>
                  <a:cubicBezTo>
                    <a:pt x="2938" y="6353"/>
                    <a:pt x="2943" y="6312"/>
                    <a:pt x="2918" y="6308"/>
                  </a:cubicBezTo>
                  <a:cubicBezTo>
                    <a:pt x="2611" y="6256"/>
                    <a:pt x="2299" y="6223"/>
                    <a:pt x="1983" y="6199"/>
                  </a:cubicBezTo>
                  <a:cubicBezTo>
                    <a:pt x="1939" y="6122"/>
                    <a:pt x="1898" y="6037"/>
                    <a:pt x="1870" y="5948"/>
                  </a:cubicBezTo>
                  <a:lnTo>
                    <a:pt x="1870" y="5948"/>
                  </a:lnTo>
                  <a:cubicBezTo>
                    <a:pt x="2170" y="5964"/>
                    <a:pt x="2469" y="5997"/>
                    <a:pt x="2769" y="6033"/>
                  </a:cubicBezTo>
                  <a:cubicBezTo>
                    <a:pt x="2785" y="6033"/>
                    <a:pt x="2789" y="6005"/>
                    <a:pt x="2773" y="6001"/>
                  </a:cubicBezTo>
                  <a:cubicBezTo>
                    <a:pt x="2469" y="5956"/>
                    <a:pt x="2166" y="5928"/>
                    <a:pt x="1862" y="5916"/>
                  </a:cubicBezTo>
                  <a:cubicBezTo>
                    <a:pt x="1834" y="5827"/>
                    <a:pt x="1817" y="5734"/>
                    <a:pt x="1813" y="5640"/>
                  </a:cubicBezTo>
                  <a:cubicBezTo>
                    <a:pt x="1852" y="5640"/>
                    <a:pt x="1890" y="5639"/>
                    <a:pt x="1928" y="5639"/>
                  </a:cubicBezTo>
                  <a:cubicBezTo>
                    <a:pt x="2112" y="5639"/>
                    <a:pt x="2297" y="5647"/>
                    <a:pt x="2485" y="5661"/>
                  </a:cubicBezTo>
                  <a:cubicBezTo>
                    <a:pt x="2501" y="5661"/>
                    <a:pt x="2501" y="5632"/>
                    <a:pt x="2485" y="5632"/>
                  </a:cubicBezTo>
                  <a:cubicBezTo>
                    <a:pt x="2329" y="5616"/>
                    <a:pt x="2174" y="5607"/>
                    <a:pt x="2019" y="5607"/>
                  </a:cubicBezTo>
                  <a:cubicBezTo>
                    <a:pt x="1949" y="5607"/>
                    <a:pt x="1880" y="5608"/>
                    <a:pt x="1809" y="5612"/>
                  </a:cubicBezTo>
                  <a:cubicBezTo>
                    <a:pt x="1805" y="5531"/>
                    <a:pt x="1805" y="5454"/>
                    <a:pt x="1817" y="5377"/>
                  </a:cubicBezTo>
                  <a:cubicBezTo>
                    <a:pt x="1991" y="5386"/>
                    <a:pt x="2166" y="5398"/>
                    <a:pt x="2340" y="5402"/>
                  </a:cubicBezTo>
                  <a:cubicBezTo>
                    <a:pt x="2360" y="5402"/>
                    <a:pt x="2360" y="5365"/>
                    <a:pt x="2340" y="5365"/>
                  </a:cubicBezTo>
                  <a:cubicBezTo>
                    <a:pt x="2166" y="5353"/>
                    <a:pt x="1991" y="5349"/>
                    <a:pt x="1822" y="5345"/>
                  </a:cubicBezTo>
                  <a:cubicBezTo>
                    <a:pt x="1830" y="5292"/>
                    <a:pt x="1842" y="5236"/>
                    <a:pt x="1854" y="5179"/>
                  </a:cubicBezTo>
                  <a:cubicBezTo>
                    <a:pt x="1880" y="5178"/>
                    <a:pt x="1906" y="5178"/>
                    <a:pt x="1932" y="5178"/>
                  </a:cubicBezTo>
                  <a:cubicBezTo>
                    <a:pt x="2027" y="5178"/>
                    <a:pt x="2122" y="5184"/>
                    <a:pt x="2214" y="5203"/>
                  </a:cubicBezTo>
                  <a:cubicBezTo>
                    <a:pt x="2215" y="5204"/>
                    <a:pt x="2216" y="5204"/>
                    <a:pt x="2217" y="5204"/>
                  </a:cubicBezTo>
                  <a:cubicBezTo>
                    <a:pt x="2231" y="5204"/>
                    <a:pt x="2237" y="5179"/>
                    <a:pt x="2222" y="5175"/>
                  </a:cubicBezTo>
                  <a:cubicBezTo>
                    <a:pt x="2141" y="5158"/>
                    <a:pt x="2058" y="5149"/>
                    <a:pt x="1975" y="5149"/>
                  </a:cubicBezTo>
                  <a:cubicBezTo>
                    <a:pt x="1937" y="5149"/>
                    <a:pt x="1900" y="5151"/>
                    <a:pt x="1862" y="5155"/>
                  </a:cubicBezTo>
                  <a:cubicBezTo>
                    <a:pt x="1866" y="5135"/>
                    <a:pt x="1874" y="5114"/>
                    <a:pt x="1882" y="5094"/>
                  </a:cubicBezTo>
                  <a:cubicBezTo>
                    <a:pt x="1893" y="5055"/>
                    <a:pt x="1863" y="5019"/>
                    <a:pt x="1825" y="5019"/>
                  </a:cubicBezTo>
                  <a:cubicBezTo>
                    <a:pt x="1820" y="5019"/>
                    <a:pt x="1815" y="5020"/>
                    <a:pt x="1809" y="5021"/>
                  </a:cubicBezTo>
                  <a:cubicBezTo>
                    <a:pt x="1619" y="5092"/>
                    <a:pt x="1411" y="5135"/>
                    <a:pt x="1205" y="5135"/>
                  </a:cubicBezTo>
                  <a:cubicBezTo>
                    <a:pt x="1011" y="5135"/>
                    <a:pt x="818" y="5097"/>
                    <a:pt x="644" y="5009"/>
                  </a:cubicBezTo>
                  <a:cubicBezTo>
                    <a:pt x="551" y="4965"/>
                    <a:pt x="470" y="4900"/>
                    <a:pt x="397" y="4827"/>
                  </a:cubicBezTo>
                  <a:lnTo>
                    <a:pt x="397" y="4827"/>
                  </a:lnTo>
                  <a:cubicBezTo>
                    <a:pt x="611" y="4859"/>
                    <a:pt x="822" y="4892"/>
                    <a:pt x="1032" y="4920"/>
                  </a:cubicBezTo>
                  <a:cubicBezTo>
                    <a:pt x="1034" y="4920"/>
                    <a:pt x="1035" y="4920"/>
                    <a:pt x="1036" y="4920"/>
                  </a:cubicBezTo>
                  <a:cubicBezTo>
                    <a:pt x="1053" y="4920"/>
                    <a:pt x="1055" y="4892"/>
                    <a:pt x="1036" y="4888"/>
                  </a:cubicBezTo>
                  <a:cubicBezTo>
                    <a:pt x="818" y="4851"/>
                    <a:pt x="591" y="4823"/>
                    <a:pt x="369" y="4791"/>
                  </a:cubicBezTo>
                  <a:cubicBezTo>
                    <a:pt x="320" y="4730"/>
                    <a:pt x="276" y="4657"/>
                    <a:pt x="247" y="4580"/>
                  </a:cubicBezTo>
                  <a:lnTo>
                    <a:pt x="247" y="4580"/>
                  </a:lnTo>
                  <a:cubicBezTo>
                    <a:pt x="437" y="4592"/>
                    <a:pt x="624" y="4617"/>
                    <a:pt x="814" y="4653"/>
                  </a:cubicBezTo>
                  <a:cubicBezTo>
                    <a:pt x="830" y="4653"/>
                    <a:pt x="838" y="4629"/>
                    <a:pt x="818" y="4625"/>
                  </a:cubicBezTo>
                  <a:cubicBezTo>
                    <a:pt x="628" y="4584"/>
                    <a:pt x="429" y="4560"/>
                    <a:pt x="235" y="4552"/>
                  </a:cubicBezTo>
                  <a:cubicBezTo>
                    <a:pt x="191" y="4438"/>
                    <a:pt x="170" y="4317"/>
                    <a:pt x="170" y="4192"/>
                  </a:cubicBezTo>
                  <a:lnTo>
                    <a:pt x="170" y="4192"/>
                  </a:lnTo>
                  <a:cubicBezTo>
                    <a:pt x="328" y="4220"/>
                    <a:pt x="486" y="4244"/>
                    <a:pt x="644" y="4264"/>
                  </a:cubicBezTo>
                  <a:cubicBezTo>
                    <a:pt x="660" y="4264"/>
                    <a:pt x="668" y="4244"/>
                    <a:pt x="652" y="4240"/>
                  </a:cubicBezTo>
                  <a:cubicBezTo>
                    <a:pt x="490" y="4212"/>
                    <a:pt x="328" y="4184"/>
                    <a:pt x="170" y="4163"/>
                  </a:cubicBezTo>
                  <a:cubicBezTo>
                    <a:pt x="170" y="4062"/>
                    <a:pt x="178" y="3961"/>
                    <a:pt x="203" y="3860"/>
                  </a:cubicBezTo>
                  <a:cubicBezTo>
                    <a:pt x="510" y="3888"/>
                    <a:pt x="822" y="3912"/>
                    <a:pt x="1129" y="3929"/>
                  </a:cubicBezTo>
                  <a:cubicBezTo>
                    <a:pt x="1150" y="3929"/>
                    <a:pt x="1150" y="3900"/>
                    <a:pt x="1129" y="3900"/>
                  </a:cubicBezTo>
                  <a:cubicBezTo>
                    <a:pt x="822" y="3872"/>
                    <a:pt x="514" y="3852"/>
                    <a:pt x="207" y="3831"/>
                  </a:cubicBezTo>
                  <a:cubicBezTo>
                    <a:pt x="219" y="3779"/>
                    <a:pt x="235" y="3722"/>
                    <a:pt x="255" y="3670"/>
                  </a:cubicBezTo>
                  <a:cubicBezTo>
                    <a:pt x="267" y="3629"/>
                    <a:pt x="284" y="3589"/>
                    <a:pt x="300" y="3548"/>
                  </a:cubicBezTo>
                  <a:cubicBezTo>
                    <a:pt x="591" y="3585"/>
                    <a:pt x="887" y="3601"/>
                    <a:pt x="1178" y="3617"/>
                  </a:cubicBezTo>
                  <a:cubicBezTo>
                    <a:pt x="1202" y="3617"/>
                    <a:pt x="1202" y="3581"/>
                    <a:pt x="1178" y="3581"/>
                  </a:cubicBezTo>
                  <a:cubicBezTo>
                    <a:pt x="891" y="3552"/>
                    <a:pt x="603" y="3524"/>
                    <a:pt x="316" y="3512"/>
                  </a:cubicBezTo>
                  <a:cubicBezTo>
                    <a:pt x="361" y="3415"/>
                    <a:pt x="413" y="3317"/>
                    <a:pt x="470" y="3228"/>
                  </a:cubicBezTo>
                  <a:cubicBezTo>
                    <a:pt x="810" y="3257"/>
                    <a:pt x="1154" y="3277"/>
                    <a:pt x="1494" y="3297"/>
                  </a:cubicBezTo>
                  <a:cubicBezTo>
                    <a:pt x="1514" y="3297"/>
                    <a:pt x="1510" y="3269"/>
                    <a:pt x="1494" y="3265"/>
                  </a:cubicBezTo>
                  <a:cubicBezTo>
                    <a:pt x="1158" y="3241"/>
                    <a:pt x="826" y="3216"/>
                    <a:pt x="490" y="3200"/>
                  </a:cubicBezTo>
                  <a:cubicBezTo>
                    <a:pt x="559" y="3103"/>
                    <a:pt x="636" y="3014"/>
                    <a:pt x="725" y="2933"/>
                  </a:cubicBezTo>
                  <a:cubicBezTo>
                    <a:pt x="1101" y="2957"/>
                    <a:pt x="1478" y="2986"/>
                    <a:pt x="1854" y="3034"/>
                  </a:cubicBezTo>
                  <a:cubicBezTo>
                    <a:pt x="1870" y="3034"/>
                    <a:pt x="1874" y="3006"/>
                    <a:pt x="1858" y="3002"/>
                  </a:cubicBezTo>
                  <a:cubicBezTo>
                    <a:pt x="1510" y="2944"/>
                    <a:pt x="1159" y="2912"/>
                    <a:pt x="807" y="2912"/>
                  </a:cubicBezTo>
                  <a:cubicBezTo>
                    <a:pt x="787" y="2912"/>
                    <a:pt x="766" y="2913"/>
                    <a:pt x="745" y="2913"/>
                  </a:cubicBezTo>
                  <a:cubicBezTo>
                    <a:pt x="838" y="2828"/>
                    <a:pt x="943" y="2755"/>
                    <a:pt x="1057" y="2702"/>
                  </a:cubicBezTo>
                  <a:cubicBezTo>
                    <a:pt x="1259" y="2718"/>
                    <a:pt x="1461" y="2735"/>
                    <a:pt x="1664" y="2743"/>
                  </a:cubicBezTo>
                  <a:cubicBezTo>
                    <a:pt x="1688" y="2743"/>
                    <a:pt x="1688" y="2710"/>
                    <a:pt x="1664" y="2706"/>
                  </a:cubicBezTo>
                  <a:cubicBezTo>
                    <a:pt x="1486" y="2690"/>
                    <a:pt x="1303" y="2678"/>
                    <a:pt x="1125" y="2670"/>
                  </a:cubicBezTo>
                  <a:cubicBezTo>
                    <a:pt x="1146" y="2662"/>
                    <a:pt x="1162" y="2654"/>
                    <a:pt x="1182" y="2650"/>
                  </a:cubicBezTo>
                  <a:cubicBezTo>
                    <a:pt x="1305" y="2606"/>
                    <a:pt x="1433" y="2584"/>
                    <a:pt x="1561" y="2584"/>
                  </a:cubicBezTo>
                  <a:cubicBezTo>
                    <a:pt x="1893" y="2584"/>
                    <a:pt x="2220" y="2729"/>
                    <a:pt x="2425" y="2998"/>
                  </a:cubicBezTo>
                  <a:cubicBezTo>
                    <a:pt x="2434" y="3011"/>
                    <a:pt x="2448" y="3017"/>
                    <a:pt x="2461" y="3017"/>
                  </a:cubicBezTo>
                  <a:cubicBezTo>
                    <a:pt x="2490" y="3017"/>
                    <a:pt x="2517" y="2988"/>
                    <a:pt x="2497" y="2957"/>
                  </a:cubicBezTo>
                  <a:cubicBezTo>
                    <a:pt x="2441" y="2872"/>
                    <a:pt x="2376" y="2795"/>
                    <a:pt x="2299" y="2731"/>
                  </a:cubicBezTo>
                  <a:lnTo>
                    <a:pt x="2299" y="2731"/>
                  </a:lnTo>
                  <a:cubicBezTo>
                    <a:pt x="2420" y="2741"/>
                    <a:pt x="2542" y="2747"/>
                    <a:pt x="2663" y="2747"/>
                  </a:cubicBezTo>
                  <a:cubicBezTo>
                    <a:pt x="2724" y="2747"/>
                    <a:pt x="2785" y="2745"/>
                    <a:pt x="2845" y="2743"/>
                  </a:cubicBezTo>
                  <a:cubicBezTo>
                    <a:pt x="2866" y="2743"/>
                    <a:pt x="2866" y="2714"/>
                    <a:pt x="2845" y="2714"/>
                  </a:cubicBezTo>
                  <a:cubicBezTo>
                    <a:pt x="2800" y="2715"/>
                    <a:pt x="2753" y="2716"/>
                    <a:pt x="2707" y="2716"/>
                  </a:cubicBezTo>
                  <a:cubicBezTo>
                    <a:pt x="2558" y="2716"/>
                    <a:pt x="2406" y="2711"/>
                    <a:pt x="2255" y="2698"/>
                  </a:cubicBezTo>
                  <a:cubicBezTo>
                    <a:pt x="2157" y="2625"/>
                    <a:pt x="2044" y="2565"/>
                    <a:pt x="1927" y="2528"/>
                  </a:cubicBezTo>
                  <a:cubicBezTo>
                    <a:pt x="1931" y="2524"/>
                    <a:pt x="1931" y="2520"/>
                    <a:pt x="1927" y="2516"/>
                  </a:cubicBezTo>
                  <a:cubicBezTo>
                    <a:pt x="1923" y="2480"/>
                    <a:pt x="1915" y="2447"/>
                    <a:pt x="1915" y="2415"/>
                  </a:cubicBezTo>
                  <a:lnTo>
                    <a:pt x="1915" y="2415"/>
                  </a:lnTo>
                  <a:cubicBezTo>
                    <a:pt x="2218" y="2435"/>
                    <a:pt x="2522" y="2464"/>
                    <a:pt x="2825" y="2476"/>
                  </a:cubicBezTo>
                  <a:cubicBezTo>
                    <a:pt x="2845" y="2476"/>
                    <a:pt x="2841" y="2447"/>
                    <a:pt x="2825" y="2443"/>
                  </a:cubicBezTo>
                  <a:cubicBezTo>
                    <a:pt x="2522" y="2419"/>
                    <a:pt x="2218" y="2403"/>
                    <a:pt x="1915" y="2387"/>
                  </a:cubicBezTo>
                  <a:cubicBezTo>
                    <a:pt x="1906" y="2298"/>
                    <a:pt x="1915" y="2205"/>
                    <a:pt x="1939" y="2115"/>
                  </a:cubicBezTo>
                  <a:cubicBezTo>
                    <a:pt x="2137" y="2132"/>
                    <a:pt x="2336" y="2141"/>
                    <a:pt x="2534" y="2141"/>
                  </a:cubicBezTo>
                  <a:cubicBezTo>
                    <a:pt x="2623" y="2141"/>
                    <a:pt x="2712" y="2139"/>
                    <a:pt x="2801" y="2136"/>
                  </a:cubicBezTo>
                  <a:cubicBezTo>
                    <a:pt x="2821" y="2136"/>
                    <a:pt x="2825" y="2103"/>
                    <a:pt x="2801" y="2103"/>
                  </a:cubicBezTo>
                  <a:cubicBezTo>
                    <a:pt x="2712" y="2105"/>
                    <a:pt x="2624" y="2105"/>
                    <a:pt x="2536" y="2105"/>
                  </a:cubicBezTo>
                  <a:cubicBezTo>
                    <a:pt x="2338" y="2105"/>
                    <a:pt x="2143" y="2101"/>
                    <a:pt x="1947" y="2087"/>
                  </a:cubicBezTo>
                  <a:cubicBezTo>
                    <a:pt x="1967" y="2010"/>
                    <a:pt x="2000" y="1933"/>
                    <a:pt x="2040" y="1865"/>
                  </a:cubicBezTo>
                  <a:cubicBezTo>
                    <a:pt x="2242" y="1854"/>
                    <a:pt x="2443" y="1850"/>
                    <a:pt x="2644" y="1850"/>
                  </a:cubicBezTo>
                  <a:cubicBezTo>
                    <a:pt x="2745" y="1850"/>
                    <a:pt x="2845" y="1851"/>
                    <a:pt x="2947" y="1852"/>
                  </a:cubicBezTo>
                  <a:cubicBezTo>
                    <a:pt x="2971" y="1852"/>
                    <a:pt x="2967" y="1816"/>
                    <a:pt x="2947" y="1816"/>
                  </a:cubicBezTo>
                  <a:cubicBezTo>
                    <a:pt x="2823" y="1809"/>
                    <a:pt x="2700" y="1806"/>
                    <a:pt x="2577" y="1806"/>
                  </a:cubicBezTo>
                  <a:cubicBezTo>
                    <a:pt x="2405" y="1806"/>
                    <a:pt x="2234" y="1812"/>
                    <a:pt x="2064" y="1824"/>
                  </a:cubicBezTo>
                  <a:cubicBezTo>
                    <a:pt x="2133" y="1719"/>
                    <a:pt x="2218" y="1622"/>
                    <a:pt x="2319" y="1537"/>
                  </a:cubicBezTo>
                  <a:cubicBezTo>
                    <a:pt x="2615" y="1549"/>
                    <a:pt x="2914" y="1561"/>
                    <a:pt x="3214" y="1561"/>
                  </a:cubicBezTo>
                  <a:cubicBezTo>
                    <a:pt x="3242" y="1561"/>
                    <a:pt x="3242" y="1521"/>
                    <a:pt x="3214" y="1521"/>
                  </a:cubicBezTo>
                  <a:cubicBezTo>
                    <a:pt x="2930" y="1504"/>
                    <a:pt x="2647" y="1500"/>
                    <a:pt x="2360" y="1500"/>
                  </a:cubicBezTo>
                  <a:cubicBezTo>
                    <a:pt x="2465" y="1415"/>
                    <a:pt x="2578" y="1342"/>
                    <a:pt x="2696" y="1286"/>
                  </a:cubicBezTo>
                  <a:cubicBezTo>
                    <a:pt x="2743" y="1284"/>
                    <a:pt x="2790" y="1283"/>
                    <a:pt x="2837" y="1283"/>
                  </a:cubicBezTo>
                  <a:cubicBezTo>
                    <a:pt x="3020" y="1283"/>
                    <a:pt x="3203" y="1296"/>
                    <a:pt x="3384" y="1318"/>
                  </a:cubicBezTo>
                  <a:cubicBezTo>
                    <a:pt x="3385" y="1318"/>
                    <a:pt x="3386" y="1318"/>
                    <a:pt x="3386" y="1318"/>
                  </a:cubicBezTo>
                  <a:cubicBezTo>
                    <a:pt x="3405" y="1318"/>
                    <a:pt x="3411" y="1282"/>
                    <a:pt x="3388" y="1278"/>
                  </a:cubicBezTo>
                  <a:cubicBezTo>
                    <a:pt x="3243" y="1254"/>
                    <a:pt x="3094" y="1241"/>
                    <a:pt x="2945" y="1241"/>
                  </a:cubicBezTo>
                  <a:cubicBezTo>
                    <a:pt x="2894" y="1241"/>
                    <a:pt x="2843" y="1242"/>
                    <a:pt x="2793" y="1245"/>
                  </a:cubicBezTo>
                  <a:cubicBezTo>
                    <a:pt x="2833" y="1229"/>
                    <a:pt x="2878" y="1213"/>
                    <a:pt x="2918" y="1201"/>
                  </a:cubicBezTo>
                  <a:cubicBezTo>
                    <a:pt x="3047" y="1161"/>
                    <a:pt x="3173" y="1141"/>
                    <a:pt x="3295" y="1141"/>
                  </a:cubicBezTo>
                  <a:cubicBezTo>
                    <a:pt x="3698" y="1141"/>
                    <a:pt x="4046" y="1357"/>
                    <a:pt x="4258" y="1743"/>
                  </a:cubicBezTo>
                  <a:cubicBezTo>
                    <a:pt x="4268" y="1762"/>
                    <a:pt x="4284" y="1770"/>
                    <a:pt x="4299" y="1770"/>
                  </a:cubicBezTo>
                  <a:cubicBezTo>
                    <a:pt x="4329" y="1770"/>
                    <a:pt x="4357" y="1742"/>
                    <a:pt x="4347" y="1703"/>
                  </a:cubicBezTo>
                  <a:cubicBezTo>
                    <a:pt x="4347" y="1695"/>
                    <a:pt x="4343" y="1686"/>
                    <a:pt x="4339" y="1674"/>
                  </a:cubicBezTo>
                  <a:cubicBezTo>
                    <a:pt x="4335" y="1666"/>
                    <a:pt x="4343" y="1646"/>
                    <a:pt x="4343" y="1630"/>
                  </a:cubicBezTo>
                  <a:lnTo>
                    <a:pt x="4833" y="1630"/>
                  </a:lnTo>
                  <a:cubicBezTo>
                    <a:pt x="4853" y="1630"/>
                    <a:pt x="4853" y="1601"/>
                    <a:pt x="4833" y="1601"/>
                  </a:cubicBezTo>
                  <a:cubicBezTo>
                    <a:pt x="4779" y="1600"/>
                    <a:pt x="4725" y="1600"/>
                    <a:pt x="4671" y="1600"/>
                  </a:cubicBezTo>
                  <a:cubicBezTo>
                    <a:pt x="4563" y="1600"/>
                    <a:pt x="4455" y="1601"/>
                    <a:pt x="4347" y="1601"/>
                  </a:cubicBezTo>
                  <a:cubicBezTo>
                    <a:pt x="4359" y="1529"/>
                    <a:pt x="4375" y="1456"/>
                    <a:pt x="4395" y="1383"/>
                  </a:cubicBezTo>
                  <a:cubicBezTo>
                    <a:pt x="4622" y="1379"/>
                    <a:pt x="4849" y="1375"/>
                    <a:pt x="5071" y="1363"/>
                  </a:cubicBezTo>
                  <a:cubicBezTo>
                    <a:pt x="5092" y="1363"/>
                    <a:pt x="5092" y="1330"/>
                    <a:pt x="5071" y="1330"/>
                  </a:cubicBezTo>
                  <a:cubicBezTo>
                    <a:pt x="4849" y="1334"/>
                    <a:pt x="4626" y="1347"/>
                    <a:pt x="4404" y="1359"/>
                  </a:cubicBezTo>
                  <a:cubicBezTo>
                    <a:pt x="4424" y="1286"/>
                    <a:pt x="4448" y="1217"/>
                    <a:pt x="4480" y="1148"/>
                  </a:cubicBezTo>
                  <a:cubicBezTo>
                    <a:pt x="4592" y="1140"/>
                    <a:pt x="4703" y="1136"/>
                    <a:pt x="4814" y="1136"/>
                  </a:cubicBezTo>
                  <a:cubicBezTo>
                    <a:pt x="4925" y="1136"/>
                    <a:pt x="5035" y="1140"/>
                    <a:pt x="5144" y="1148"/>
                  </a:cubicBezTo>
                  <a:cubicBezTo>
                    <a:pt x="5168" y="1148"/>
                    <a:pt x="5164" y="1120"/>
                    <a:pt x="5144" y="1116"/>
                  </a:cubicBezTo>
                  <a:cubicBezTo>
                    <a:pt x="5037" y="1106"/>
                    <a:pt x="4929" y="1101"/>
                    <a:pt x="4820" y="1101"/>
                  </a:cubicBezTo>
                  <a:cubicBezTo>
                    <a:pt x="4712" y="1101"/>
                    <a:pt x="4604" y="1106"/>
                    <a:pt x="4497" y="1116"/>
                  </a:cubicBezTo>
                  <a:cubicBezTo>
                    <a:pt x="4537" y="1027"/>
                    <a:pt x="4586" y="946"/>
                    <a:pt x="4642" y="865"/>
                  </a:cubicBezTo>
                  <a:cubicBezTo>
                    <a:pt x="4683" y="864"/>
                    <a:pt x="4725" y="863"/>
                    <a:pt x="4766" y="863"/>
                  </a:cubicBezTo>
                  <a:cubicBezTo>
                    <a:pt x="4971" y="863"/>
                    <a:pt x="5177" y="880"/>
                    <a:pt x="5383" y="913"/>
                  </a:cubicBezTo>
                  <a:cubicBezTo>
                    <a:pt x="5384" y="914"/>
                    <a:pt x="5385" y="914"/>
                    <a:pt x="5387" y="914"/>
                  </a:cubicBezTo>
                  <a:cubicBezTo>
                    <a:pt x="5408" y="914"/>
                    <a:pt x="5414" y="881"/>
                    <a:pt x="5391" y="873"/>
                  </a:cubicBezTo>
                  <a:cubicBezTo>
                    <a:pt x="5219" y="841"/>
                    <a:pt x="5045" y="826"/>
                    <a:pt x="4872" y="826"/>
                  </a:cubicBezTo>
                  <a:cubicBezTo>
                    <a:pt x="4805" y="826"/>
                    <a:pt x="4738" y="828"/>
                    <a:pt x="4671" y="833"/>
                  </a:cubicBezTo>
                  <a:cubicBezTo>
                    <a:pt x="4731" y="748"/>
                    <a:pt x="4804" y="667"/>
                    <a:pt x="4885" y="594"/>
                  </a:cubicBezTo>
                  <a:cubicBezTo>
                    <a:pt x="5177" y="594"/>
                    <a:pt x="5460" y="614"/>
                    <a:pt x="5751" y="646"/>
                  </a:cubicBezTo>
                  <a:cubicBezTo>
                    <a:pt x="5771" y="646"/>
                    <a:pt x="5775" y="610"/>
                    <a:pt x="5755" y="606"/>
                  </a:cubicBezTo>
                  <a:cubicBezTo>
                    <a:pt x="5524" y="575"/>
                    <a:pt x="5290" y="556"/>
                    <a:pt x="5055" y="556"/>
                  </a:cubicBezTo>
                  <a:cubicBezTo>
                    <a:pt x="5015" y="556"/>
                    <a:pt x="4974" y="556"/>
                    <a:pt x="4934" y="557"/>
                  </a:cubicBezTo>
                  <a:cubicBezTo>
                    <a:pt x="5023" y="480"/>
                    <a:pt x="5124" y="412"/>
                    <a:pt x="5229" y="355"/>
                  </a:cubicBezTo>
                  <a:cubicBezTo>
                    <a:pt x="5361" y="359"/>
                    <a:pt x="5492" y="361"/>
                    <a:pt x="5623" y="361"/>
                  </a:cubicBezTo>
                  <a:cubicBezTo>
                    <a:pt x="5754" y="361"/>
                    <a:pt x="5885" y="359"/>
                    <a:pt x="6014" y="355"/>
                  </a:cubicBezTo>
                  <a:cubicBezTo>
                    <a:pt x="6039" y="351"/>
                    <a:pt x="6039" y="315"/>
                    <a:pt x="6014" y="310"/>
                  </a:cubicBezTo>
                  <a:cubicBezTo>
                    <a:pt x="5897" y="308"/>
                    <a:pt x="5780" y="307"/>
                    <a:pt x="5662" y="307"/>
                  </a:cubicBezTo>
                  <a:cubicBezTo>
                    <a:pt x="5545" y="307"/>
                    <a:pt x="5427" y="308"/>
                    <a:pt x="5310" y="310"/>
                  </a:cubicBezTo>
                  <a:cubicBezTo>
                    <a:pt x="5464" y="238"/>
                    <a:pt x="5626" y="185"/>
                    <a:pt x="5792" y="153"/>
                  </a:cubicBezTo>
                  <a:cubicBezTo>
                    <a:pt x="5936" y="122"/>
                    <a:pt x="6083" y="107"/>
                    <a:pt x="6231" y="107"/>
                  </a:cubicBezTo>
                  <a:close/>
                  <a:moveTo>
                    <a:pt x="6226" y="1"/>
                  </a:moveTo>
                  <a:cubicBezTo>
                    <a:pt x="6168" y="1"/>
                    <a:pt x="6109" y="3"/>
                    <a:pt x="6051" y="7"/>
                  </a:cubicBezTo>
                  <a:cubicBezTo>
                    <a:pt x="5229" y="72"/>
                    <a:pt x="4327" y="638"/>
                    <a:pt x="4254" y="1512"/>
                  </a:cubicBezTo>
                  <a:cubicBezTo>
                    <a:pt x="4057" y="1188"/>
                    <a:pt x="3663" y="1038"/>
                    <a:pt x="3282" y="1038"/>
                  </a:cubicBezTo>
                  <a:cubicBezTo>
                    <a:pt x="3130" y="1038"/>
                    <a:pt x="2980" y="1062"/>
                    <a:pt x="2845" y="1108"/>
                  </a:cubicBezTo>
                  <a:cubicBezTo>
                    <a:pt x="2331" y="1278"/>
                    <a:pt x="1708" y="1800"/>
                    <a:pt x="1830" y="2391"/>
                  </a:cubicBezTo>
                  <a:cubicBezTo>
                    <a:pt x="1813" y="2391"/>
                    <a:pt x="1813" y="2411"/>
                    <a:pt x="1830" y="2415"/>
                  </a:cubicBezTo>
                  <a:lnTo>
                    <a:pt x="1834" y="2415"/>
                  </a:lnTo>
                  <a:cubicBezTo>
                    <a:pt x="1842" y="2447"/>
                    <a:pt x="1850" y="2480"/>
                    <a:pt x="1862" y="2516"/>
                  </a:cubicBezTo>
                  <a:cubicBezTo>
                    <a:pt x="1761" y="2488"/>
                    <a:pt x="1657" y="2474"/>
                    <a:pt x="1552" y="2474"/>
                  </a:cubicBezTo>
                  <a:cubicBezTo>
                    <a:pt x="1447" y="2474"/>
                    <a:pt x="1342" y="2488"/>
                    <a:pt x="1239" y="2516"/>
                  </a:cubicBezTo>
                  <a:cubicBezTo>
                    <a:pt x="749" y="2642"/>
                    <a:pt x="381" y="3054"/>
                    <a:pt x="191" y="3512"/>
                  </a:cubicBezTo>
                  <a:lnTo>
                    <a:pt x="186" y="3512"/>
                  </a:lnTo>
                  <a:cubicBezTo>
                    <a:pt x="174" y="3512"/>
                    <a:pt x="166" y="3532"/>
                    <a:pt x="182" y="3536"/>
                  </a:cubicBezTo>
                  <a:cubicBezTo>
                    <a:pt x="174" y="3548"/>
                    <a:pt x="170" y="3564"/>
                    <a:pt x="166" y="3576"/>
                  </a:cubicBezTo>
                  <a:cubicBezTo>
                    <a:pt x="134" y="3657"/>
                    <a:pt x="110" y="3742"/>
                    <a:pt x="89" y="3827"/>
                  </a:cubicBezTo>
                  <a:cubicBezTo>
                    <a:pt x="77" y="3827"/>
                    <a:pt x="73" y="3848"/>
                    <a:pt x="85" y="3852"/>
                  </a:cubicBezTo>
                  <a:cubicBezTo>
                    <a:pt x="61" y="3953"/>
                    <a:pt x="49" y="4054"/>
                    <a:pt x="49" y="4155"/>
                  </a:cubicBezTo>
                  <a:lnTo>
                    <a:pt x="17" y="4151"/>
                  </a:lnTo>
                  <a:cubicBezTo>
                    <a:pt x="4" y="4151"/>
                    <a:pt x="0" y="4171"/>
                    <a:pt x="12" y="4171"/>
                  </a:cubicBezTo>
                  <a:lnTo>
                    <a:pt x="49" y="4179"/>
                  </a:lnTo>
                  <a:cubicBezTo>
                    <a:pt x="45" y="4305"/>
                    <a:pt x="65" y="4434"/>
                    <a:pt x="101" y="4556"/>
                  </a:cubicBezTo>
                  <a:lnTo>
                    <a:pt x="89" y="4556"/>
                  </a:lnTo>
                  <a:cubicBezTo>
                    <a:pt x="73" y="4556"/>
                    <a:pt x="73" y="4584"/>
                    <a:pt x="89" y="4584"/>
                  </a:cubicBezTo>
                  <a:lnTo>
                    <a:pt x="114" y="4584"/>
                  </a:lnTo>
                  <a:cubicBezTo>
                    <a:pt x="170" y="4758"/>
                    <a:pt x="284" y="4912"/>
                    <a:pt x="433" y="5025"/>
                  </a:cubicBezTo>
                  <a:cubicBezTo>
                    <a:pt x="655" y="5188"/>
                    <a:pt x="926" y="5256"/>
                    <a:pt x="1201" y="5256"/>
                  </a:cubicBezTo>
                  <a:cubicBezTo>
                    <a:pt x="1383" y="5256"/>
                    <a:pt x="1566" y="5227"/>
                    <a:pt x="1737" y="5175"/>
                  </a:cubicBezTo>
                  <a:lnTo>
                    <a:pt x="1737" y="5175"/>
                  </a:lnTo>
                  <a:cubicBezTo>
                    <a:pt x="1506" y="6037"/>
                    <a:pt x="2113" y="6887"/>
                    <a:pt x="2999" y="6992"/>
                  </a:cubicBezTo>
                  <a:cubicBezTo>
                    <a:pt x="3074" y="7001"/>
                    <a:pt x="3151" y="7006"/>
                    <a:pt x="3228" y="7006"/>
                  </a:cubicBezTo>
                  <a:cubicBezTo>
                    <a:pt x="4037" y="7006"/>
                    <a:pt x="4904" y="6508"/>
                    <a:pt x="5055" y="5677"/>
                  </a:cubicBezTo>
                  <a:cubicBezTo>
                    <a:pt x="5423" y="6257"/>
                    <a:pt x="6090" y="6571"/>
                    <a:pt x="6771" y="6571"/>
                  </a:cubicBezTo>
                  <a:cubicBezTo>
                    <a:pt x="6870" y="6571"/>
                    <a:pt x="6968" y="6564"/>
                    <a:pt x="7067" y="6551"/>
                  </a:cubicBezTo>
                  <a:cubicBezTo>
                    <a:pt x="7876" y="6442"/>
                    <a:pt x="8758" y="5734"/>
                    <a:pt x="8519" y="4859"/>
                  </a:cubicBezTo>
                  <a:lnTo>
                    <a:pt x="8519" y="4859"/>
                  </a:lnTo>
                  <a:cubicBezTo>
                    <a:pt x="8789" y="4991"/>
                    <a:pt x="9080" y="5057"/>
                    <a:pt x="9371" y="5057"/>
                  </a:cubicBezTo>
                  <a:cubicBezTo>
                    <a:pt x="9732" y="5057"/>
                    <a:pt x="10092" y="4956"/>
                    <a:pt x="10405" y="4754"/>
                  </a:cubicBezTo>
                  <a:cubicBezTo>
                    <a:pt x="10984" y="4382"/>
                    <a:pt x="11340" y="3718"/>
                    <a:pt x="11397" y="3034"/>
                  </a:cubicBezTo>
                  <a:cubicBezTo>
                    <a:pt x="11505" y="1714"/>
                    <a:pt x="10453" y="501"/>
                    <a:pt x="9161" y="501"/>
                  </a:cubicBezTo>
                  <a:cubicBezTo>
                    <a:pt x="9003" y="501"/>
                    <a:pt x="8841" y="519"/>
                    <a:pt x="8677" y="557"/>
                  </a:cubicBezTo>
                  <a:cubicBezTo>
                    <a:pt x="8362" y="630"/>
                    <a:pt x="8066" y="780"/>
                    <a:pt x="7823" y="990"/>
                  </a:cubicBezTo>
                  <a:cubicBezTo>
                    <a:pt x="7799" y="772"/>
                    <a:pt x="7447" y="420"/>
                    <a:pt x="7354" y="347"/>
                  </a:cubicBezTo>
                  <a:cubicBezTo>
                    <a:pt x="7033" y="100"/>
                    <a:pt x="6626" y="1"/>
                    <a:pt x="62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flipH="1">
              <a:off x="5720299" y="2802287"/>
              <a:ext cx="105201" cy="92934"/>
            </a:xfrm>
            <a:custGeom>
              <a:avLst/>
              <a:gdLst/>
              <a:ahLst/>
              <a:cxnLst/>
              <a:rect l="l" t="t" r="r" b="b"/>
              <a:pathLst>
                <a:path w="1183" h="1045" extrusionOk="0">
                  <a:moveTo>
                    <a:pt x="1096" y="1"/>
                  </a:moveTo>
                  <a:cubicBezTo>
                    <a:pt x="1085" y="1"/>
                    <a:pt x="1075" y="3"/>
                    <a:pt x="1066" y="7"/>
                  </a:cubicBezTo>
                  <a:cubicBezTo>
                    <a:pt x="867" y="92"/>
                    <a:pt x="706" y="326"/>
                    <a:pt x="544" y="472"/>
                  </a:cubicBezTo>
                  <a:cubicBezTo>
                    <a:pt x="378" y="630"/>
                    <a:pt x="188" y="772"/>
                    <a:pt x="38" y="954"/>
                  </a:cubicBezTo>
                  <a:cubicBezTo>
                    <a:pt x="1" y="998"/>
                    <a:pt x="57" y="1045"/>
                    <a:pt x="105" y="1045"/>
                  </a:cubicBezTo>
                  <a:cubicBezTo>
                    <a:pt x="114" y="1045"/>
                    <a:pt x="123" y="1043"/>
                    <a:pt x="131" y="1039"/>
                  </a:cubicBezTo>
                  <a:cubicBezTo>
                    <a:pt x="345" y="925"/>
                    <a:pt x="528" y="743"/>
                    <a:pt x="706" y="577"/>
                  </a:cubicBezTo>
                  <a:cubicBezTo>
                    <a:pt x="863" y="436"/>
                    <a:pt x="1086" y="278"/>
                    <a:pt x="1163" y="76"/>
                  </a:cubicBezTo>
                  <a:cubicBezTo>
                    <a:pt x="1182" y="30"/>
                    <a:pt x="1137"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rot="-772179" flipH="1">
              <a:off x="5032741" y="1659717"/>
              <a:ext cx="1603338" cy="976255"/>
            </a:xfrm>
            <a:custGeom>
              <a:avLst/>
              <a:gdLst/>
              <a:ahLst/>
              <a:cxnLst/>
              <a:rect l="l" t="t" r="r" b="b"/>
              <a:pathLst>
                <a:path w="11506" h="7006" extrusionOk="0">
                  <a:moveTo>
                    <a:pt x="6231" y="107"/>
                  </a:moveTo>
                  <a:cubicBezTo>
                    <a:pt x="6458" y="107"/>
                    <a:pt x="6686" y="144"/>
                    <a:pt x="6905" y="217"/>
                  </a:cubicBezTo>
                  <a:cubicBezTo>
                    <a:pt x="7083" y="282"/>
                    <a:pt x="7249" y="383"/>
                    <a:pt x="7390" y="517"/>
                  </a:cubicBezTo>
                  <a:cubicBezTo>
                    <a:pt x="7463" y="586"/>
                    <a:pt x="7742" y="897"/>
                    <a:pt x="7706" y="1031"/>
                  </a:cubicBezTo>
                  <a:cubicBezTo>
                    <a:pt x="7682" y="1039"/>
                    <a:pt x="7674" y="1071"/>
                    <a:pt x="7690" y="1096"/>
                  </a:cubicBezTo>
                  <a:lnTo>
                    <a:pt x="7694" y="1108"/>
                  </a:lnTo>
                  <a:cubicBezTo>
                    <a:pt x="7435" y="1371"/>
                    <a:pt x="7253" y="1699"/>
                    <a:pt x="7164" y="2059"/>
                  </a:cubicBezTo>
                  <a:cubicBezTo>
                    <a:pt x="7154" y="2101"/>
                    <a:pt x="7189" y="2129"/>
                    <a:pt x="7223" y="2129"/>
                  </a:cubicBezTo>
                  <a:cubicBezTo>
                    <a:pt x="7244" y="2129"/>
                    <a:pt x="7265" y="2118"/>
                    <a:pt x="7273" y="2091"/>
                  </a:cubicBezTo>
                  <a:cubicBezTo>
                    <a:pt x="7285" y="2043"/>
                    <a:pt x="7297" y="1998"/>
                    <a:pt x="7313" y="1958"/>
                  </a:cubicBezTo>
                  <a:cubicBezTo>
                    <a:pt x="7384" y="1968"/>
                    <a:pt x="7455" y="1974"/>
                    <a:pt x="7527" y="1974"/>
                  </a:cubicBezTo>
                  <a:cubicBezTo>
                    <a:pt x="7562" y="1974"/>
                    <a:pt x="7598" y="1972"/>
                    <a:pt x="7633" y="1970"/>
                  </a:cubicBezTo>
                  <a:cubicBezTo>
                    <a:pt x="7657" y="1970"/>
                    <a:pt x="7657" y="1933"/>
                    <a:pt x="7633" y="1933"/>
                  </a:cubicBezTo>
                  <a:cubicBezTo>
                    <a:pt x="7608" y="1934"/>
                    <a:pt x="7582" y="1935"/>
                    <a:pt x="7557" y="1935"/>
                  </a:cubicBezTo>
                  <a:cubicBezTo>
                    <a:pt x="7480" y="1935"/>
                    <a:pt x="7401" y="1930"/>
                    <a:pt x="7326" y="1921"/>
                  </a:cubicBezTo>
                  <a:cubicBezTo>
                    <a:pt x="7350" y="1852"/>
                    <a:pt x="7378" y="1784"/>
                    <a:pt x="7411" y="1719"/>
                  </a:cubicBezTo>
                  <a:cubicBezTo>
                    <a:pt x="7434" y="1718"/>
                    <a:pt x="7457" y="1718"/>
                    <a:pt x="7480" y="1718"/>
                  </a:cubicBezTo>
                  <a:cubicBezTo>
                    <a:pt x="7636" y="1718"/>
                    <a:pt x="7794" y="1730"/>
                    <a:pt x="7949" y="1747"/>
                  </a:cubicBezTo>
                  <a:cubicBezTo>
                    <a:pt x="7950" y="1747"/>
                    <a:pt x="7951" y="1748"/>
                    <a:pt x="7951" y="1748"/>
                  </a:cubicBezTo>
                  <a:cubicBezTo>
                    <a:pt x="7965" y="1748"/>
                    <a:pt x="7964" y="1719"/>
                    <a:pt x="7949" y="1719"/>
                  </a:cubicBezTo>
                  <a:cubicBezTo>
                    <a:pt x="7815" y="1701"/>
                    <a:pt x="7684" y="1692"/>
                    <a:pt x="7552" y="1692"/>
                  </a:cubicBezTo>
                  <a:cubicBezTo>
                    <a:pt x="7507" y="1692"/>
                    <a:pt x="7463" y="1693"/>
                    <a:pt x="7419" y="1695"/>
                  </a:cubicBezTo>
                  <a:cubicBezTo>
                    <a:pt x="7471" y="1593"/>
                    <a:pt x="7528" y="1500"/>
                    <a:pt x="7597" y="1411"/>
                  </a:cubicBezTo>
                  <a:cubicBezTo>
                    <a:pt x="7799" y="1411"/>
                    <a:pt x="8005" y="1427"/>
                    <a:pt x="8208" y="1460"/>
                  </a:cubicBezTo>
                  <a:cubicBezTo>
                    <a:pt x="8209" y="1460"/>
                    <a:pt x="8210" y="1460"/>
                    <a:pt x="8211" y="1460"/>
                  </a:cubicBezTo>
                  <a:cubicBezTo>
                    <a:pt x="8229" y="1460"/>
                    <a:pt x="8235" y="1431"/>
                    <a:pt x="8216" y="1427"/>
                  </a:cubicBezTo>
                  <a:cubicBezTo>
                    <a:pt x="8038" y="1398"/>
                    <a:pt x="7859" y="1382"/>
                    <a:pt x="7678" y="1382"/>
                  </a:cubicBezTo>
                  <a:cubicBezTo>
                    <a:pt x="7658" y="1382"/>
                    <a:pt x="7637" y="1383"/>
                    <a:pt x="7617" y="1383"/>
                  </a:cubicBezTo>
                  <a:cubicBezTo>
                    <a:pt x="7682" y="1294"/>
                    <a:pt x="7755" y="1217"/>
                    <a:pt x="7831" y="1144"/>
                  </a:cubicBezTo>
                  <a:cubicBezTo>
                    <a:pt x="8175" y="1172"/>
                    <a:pt x="8519" y="1201"/>
                    <a:pt x="8863" y="1221"/>
                  </a:cubicBezTo>
                  <a:cubicBezTo>
                    <a:pt x="8888" y="1221"/>
                    <a:pt x="8884" y="1189"/>
                    <a:pt x="8863" y="1189"/>
                  </a:cubicBezTo>
                  <a:cubicBezTo>
                    <a:pt x="8532" y="1156"/>
                    <a:pt x="8196" y="1136"/>
                    <a:pt x="7864" y="1112"/>
                  </a:cubicBezTo>
                  <a:cubicBezTo>
                    <a:pt x="7949" y="1035"/>
                    <a:pt x="8042" y="966"/>
                    <a:pt x="8139" y="901"/>
                  </a:cubicBezTo>
                  <a:cubicBezTo>
                    <a:pt x="8503" y="918"/>
                    <a:pt x="8863" y="934"/>
                    <a:pt x="9228" y="946"/>
                  </a:cubicBezTo>
                  <a:cubicBezTo>
                    <a:pt x="9248" y="946"/>
                    <a:pt x="9248" y="913"/>
                    <a:pt x="9228" y="913"/>
                  </a:cubicBezTo>
                  <a:cubicBezTo>
                    <a:pt x="8880" y="897"/>
                    <a:pt x="8536" y="885"/>
                    <a:pt x="8188" y="873"/>
                  </a:cubicBezTo>
                  <a:cubicBezTo>
                    <a:pt x="8345" y="780"/>
                    <a:pt x="8511" y="715"/>
                    <a:pt x="8685" y="671"/>
                  </a:cubicBezTo>
                  <a:cubicBezTo>
                    <a:pt x="8758" y="672"/>
                    <a:pt x="8830" y="672"/>
                    <a:pt x="8901" y="672"/>
                  </a:cubicBezTo>
                  <a:cubicBezTo>
                    <a:pt x="9075" y="672"/>
                    <a:pt x="9247" y="669"/>
                    <a:pt x="9422" y="667"/>
                  </a:cubicBezTo>
                  <a:cubicBezTo>
                    <a:pt x="9442" y="667"/>
                    <a:pt x="9442" y="634"/>
                    <a:pt x="9422" y="634"/>
                  </a:cubicBezTo>
                  <a:cubicBezTo>
                    <a:pt x="9256" y="626"/>
                    <a:pt x="9094" y="626"/>
                    <a:pt x="8928" y="626"/>
                  </a:cubicBezTo>
                  <a:cubicBezTo>
                    <a:pt x="8948" y="626"/>
                    <a:pt x="8969" y="622"/>
                    <a:pt x="8989" y="618"/>
                  </a:cubicBezTo>
                  <a:cubicBezTo>
                    <a:pt x="9039" y="615"/>
                    <a:pt x="9089" y="613"/>
                    <a:pt x="9139" y="613"/>
                  </a:cubicBezTo>
                  <a:cubicBezTo>
                    <a:pt x="9948" y="613"/>
                    <a:pt x="10691" y="1072"/>
                    <a:pt x="11053" y="1808"/>
                  </a:cubicBezTo>
                  <a:cubicBezTo>
                    <a:pt x="11433" y="2593"/>
                    <a:pt x="11348" y="3572"/>
                    <a:pt x="10790" y="4252"/>
                  </a:cubicBezTo>
                  <a:cubicBezTo>
                    <a:pt x="10429" y="4690"/>
                    <a:pt x="9893" y="4938"/>
                    <a:pt x="9351" y="4938"/>
                  </a:cubicBezTo>
                  <a:cubicBezTo>
                    <a:pt x="9042" y="4938"/>
                    <a:pt x="8731" y="4857"/>
                    <a:pt x="8451" y="4685"/>
                  </a:cubicBezTo>
                  <a:cubicBezTo>
                    <a:pt x="8442" y="4680"/>
                    <a:pt x="8433" y="4678"/>
                    <a:pt x="8423" y="4678"/>
                  </a:cubicBezTo>
                  <a:cubicBezTo>
                    <a:pt x="8387" y="4678"/>
                    <a:pt x="8350" y="4712"/>
                    <a:pt x="8366" y="4750"/>
                  </a:cubicBezTo>
                  <a:cubicBezTo>
                    <a:pt x="8742" y="5689"/>
                    <a:pt x="7730" y="6401"/>
                    <a:pt x="6901" y="6450"/>
                  </a:cubicBezTo>
                  <a:cubicBezTo>
                    <a:pt x="6855" y="6453"/>
                    <a:pt x="6808" y="6454"/>
                    <a:pt x="6762" y="6454"/>
                  </a:cubicBezTo>
                  <a:cubicBezTo>
                    <a:pt x="6553" y="6454"/>
                    <a:pt x="6342" y="6424"/>
                    <a:pt x="6140" y="6361"/>
                  </a:cubicBezTo>
                  <a:cubicBezTo>
                    <a:pt x="6187" y="6360"/>
                    <a:pt x="6235" y="6359"/>
                    <a:pt x="6282" y="6359"/>
                  </a:cubicBezTo>
                  <a:cubicBezTo>
                    <a:pt x="6423" y="6359"/>
                    <a:pt x="6564" y="6364"/>
                    <a:pt x="6706" y="6373"/>
                  </a:cubicBezTo>
                  <a:cubicBezTo>
                    <a:pt x="6727" y="6373"/>
                    <a:pt x="6727" y="6341"/>
                    <a:pt x="6706" y="6341"/>
                  </a:cubicBezTo>
                  <a:cubicBezTo>
                    <a:pt x="6585" y="6329"/>
                    <a:pt x="6463" y="6324"/>
                    <a:pt x="6341" y="6324"/>
                  </a:cubicBezTo>
                  <a:cubicBezTo>
                    <a:pt x="6247" y="6324"/>
                    <a:pt x="6152" y="6327"/>
                    <a:pt x="6059" y="6333"/>
                  </a:cubicBezTo>
                  <a:cubicBezTo>
                    <a:pt x="5925" y="6284"/>
                    <a:pt x="5804" y="6223"/>
                    <a:pt x="5682" y="6154"/>
                  </a:cubicBezTo>
                  <a:lnTo>
                    <a:pt x="6200" y="6154"/>
                  </a:lnTo>
                  <a:cubicBezTo>
                    <a:pt x="6221" y="6154"/>
                    <a:pt x="6221" y="6122"/>
                    <a:pt x="6200" y="6122"/>
                  </a:cubicBezTo>
                  <a:cubicBezTo>
                    <a:pt x="6137" y="6121"/>
                    <a:pt x="6074" y="6120"/>
                    <a:pt x="6010" y="6120"/>
                  </a:cubicBezTo>
                  <a:cubicBezTo>
                    <a:pt x="5884" y="6120"/>
                    <a:pt x="5758" y="6122"/>
                    <a:pt x="5634" y="6122"/>
                  </a:cubicBezTo>
                  <a:cubicBezTo>
                    <a:pt x="5521" y="6049"/>
                    <a:pt x="5419" y="5964"/>
                    <a:pt x="5326" y="5871"/>
                  </a:cubicBezTo>
                  <a:lnTo>
                    <a:pt x="5326" y="5871"/>
                  </a:lnTo>
                  <a:cubicBezTo>
                    <a:pt x="5569" y="5895"/>
                    <a:pt x="5812" y="5916"/>
                    <a:pt x="6055" y="5936"/>
                  </a:cubicBezTo>
                  <a:cubicBezTo>
                    <a:pt x="6075" y="5936"/>
                    <a:pt x="6075" y="5908"/>
                    <a:pt x="6055" y="5904"/>
                  </a:cubicBezTo>
                  <a:cubicBezTo>
                    <a:pt x="5800" y="5875"/>
                    <a:pt x="5545" y="5855"/>
                    <a:pt x="5286" y="5827"/>
                  </a:cubicBezTo>
                  <a:cubicBezTo>
                    <a:pt x="5233" y="5770"/>
                    <a:pt x="5185" y="5709"/>
                    <a:pt x="5140" y="5645"/>
                  </a:cubicBezTo>
                  <a:lnTo>
                    <a:pt x="5140" y="5645"/>
                  </a:lnTo>
                  <a:cubicBezTo>
                    <a:pt x="5411" y="5665"/>
                    <a:pt x="5686" y="5681"/>
                    <a:pt x="5958" y="5693"/>
                  </a:cubicBezTo>
                  <a:cubicBezTo>
                    <a:pt x="5982" y="5693"/>
                    <a:pt x="5978" y="5657"/>
                    <a:pt x="5958" y="5657"/>
                  </a:cubicBezTo>
                  <a:cubicBezTo>
                    <a:pt x="5674" y="5636"/>
                    <a:pt x="5395" y="5624"/>
                    <a:pt x="5112" y="5604"/>
                  </a:cubicBezTo>
                  <a:cubicBezTo>
                    <a:pt x="5100" y="5584"/>
                    <a:pt x="5083" y="5564"/>
                    <a:pt x="5071" y="5539"/>
                  </a:cubicBezTo>
                  <a:cubicBezTo>
                    <a:pt x="5067" y="5527"/>
                    <a:pt x="5059" y="5515"/>
                    <a:pt x="5047" y="5507"/>
                  </a:cubicBezTo>
                  <a:cubicBezTo>
                    <a:pt x="5041" y="5499"/>
                    <a:pt x="5031" y="5495"/>
                    <a:pt x="5020" y="5495"/>
                  </a:cubicBezTo>
                  <a:cubicBezTo>
                    <a:pt x="5010" y="5495"/>
                    <a:pt x="4998" y="5499"/>
                    <a:pt x="4990" y="5507"/>
                  </a:cubicBezTo>
                  <a:cubicBezTo>
                    <a:pt x="4970" y="5515"/>
                    <a:pt x="4958" y="5535"/>
                    <a:pt x="4958" y="5555"/>
                  </a:cubicBezTo>
                  <a:cubicBezTo>
                    <a:pt x="4863" y="6388"/>
                    <a:pt x="4014" y="6885"/>
                    <a:pt x="3227" y="6885"/>
                  </a:cubicBezTo>
                  <a:cubicBezTo>
                    <a:pt x="3176" y="6885"/>
                    <a:pt x="3126" y="6883"/>
                    <a:pt x="3076" y="6879"/>
                  </a:cubicBezTo>
                  <a:cubicBezTo>
                    <a:pt x="2773" y="6855"/>
                    <a:pt x="2485" y="6733"/>
                    <a:pt x="2259" y="6531"/>
                  </a:cubicBezTo>
                  <a:lnTo>
                    <a:pt x="2259" y="6531"/>
                  </a:lnTo>
                  <a:cubicBezTo>
                    <a:pt x="2489" y="6571"/>
                    <a:pt x="2728" y="6608"/>
                    <a:pt x="2963" y="6632"/>
                  </a:cubicBezTo>
                  <a:cubicBezTo>
                    <a:pt x="2975" y="6632"/>
                    <a:pt x="2979" y="6612"/>
                    <a:pt x="2967" y="6608"/>
                  </a:cubicBezTo>
                  <a:cubicBezTo>
                    <a:pt x="2720" y="6567"/>
                    <a:pt x="2473" y="6535"/>
                    <a:pt x="2226" y="6507"/>
                  </a:cubicBezTo>
                  <a:cubicBezTo>
                    <a:pt x="2145" y="6430"/>
                    <a:pt x="2076" y="6345"/>
                    <a:pt x="2016" y="6252"/>
                  </a:cubicBezTo>
                  <a:lnTo>
                    <a:pt x="2016" y="6252"/>
                  </a:lnTo>
                  <a:cubicBezTo>
                    <a:pt x="2315" y="6284"/>
                    <a:pt x="2615" y="6320"/>
                    <a:pt x="2914" y="6353"/>
                  </a:cubicBezTo>
                  <a:cubicBezTo>
                    <a:pt x="2938" y="6353"/>
                    <a:pt x="2943" y="6312"/>
                    <a:pt x="2918" y="6308"/>
                  </a:cubicBezTo>
                  <a:cubicBezTo>
                    <a:pt x="2611" y="6256"/>
                    <a:pt x="2299" y="6223"/>
                    <a:pt x="1983" y="6199"/>
                  </a:cubicBezTo>
                  <a:cubicBezTo>
                    <a:pt x="1939" y="6122"/>
                    <a:pt x="1898" y="6037"/>
                    <a:pt x="1870" y="5948"/>
                  </a:cubicBezTo>
                  <a:lnTo>
                    <a:pt x="1870" y="5948"/>
                  </a:lnTo>
                  <a:cubicBezTo>
                    <a:pt x="2170" y="5964"/>
                    <a:pt x="2469" y="5997"/>
                    <a:pt x="2769" y="6033"/>
                  </a:cubicBezTo>
                  <a:cubicBezTo>
                    <a:pt x="2785" y="6033"/>
                    <a:pt x="2789" y="6005"/>
                    <a:pt x="2773" y="6001"/>
                  </a:cubicBezTo>
                  <a:cubicBezTo>
                    <a:pt x="2469" y="5956"/>
                    <a:pt x="2166" y="5928"/>
                    <a:pt x="1862" y="5916"/>
                  </a:cubicBezTo>
                  <a:cubicBezTo>
                    <a:pt x="1834" y="5827"/>
                    <a:pt x="1817" y="5734"/>
                    <a:pt x="1813" y="5640"/>
                  </a:cubicBezTo>
                  <a:cubicBezTo>
                    <a:pt x="1852" y="5640"/>
                    <a:pt x="1890" y="5639"/>
                    <a:pt x="1928" y="5639"/>
                  </a:cubicBezTo>
                  <a:cubicBezTo>
                    <a:pt x="2112" y="5639"/>
                    <a:pt x="2297" y="5647"/>
                    <a:pt x="2485" y="5661"/>
                  </a:cubicBezTo>
                  <a:cubicBezTo>
                    <a:pt x="2501" y="5661"/>
                    <a:pt x="2501" y="5632"/>
                    <a:pt x="2485" y="5632"/>
                  </a:cubicBezTo>
                  <a:cubicBezTo>
                    <a:pt x="2329" y="5616"/>
                    <a:pt x="2174" y="5607"/>
                    <a:pt x="2019" y="5607"/>
                  </a:cubicBezTo>
                  <a:cubicBezTo>
                    <a:pt x="1949" y="5607"/>
                    <a:pt x="1880" y="5608"/>
                    <a:pt x="1809" y="5612"/>
                  </a:cubicBezTo>
                  <a:cubicBezTo>
                    <a:pt x="1805" y="5531"/>
                    <a:pt x="1805" y="5454"/>
                    <a:pt x="1817" y="5377"/>
                  </a:cubicBezTo>
                  <a:cubicBezTo>
                    <a:pt x="1991" y="5386"/>
                    <a:pt x="2166" y="5398"/>
                    <a:pt x="2340" y="5402"/>
                  </a:cubicBezTo>
                  <a:cubicBezTo>
                    <a:pt x="2360" y="5402"/>
                    <a:pt x="2360" y="5365"/>
                    <a:pt x="2340" y="5365"/>
                  </a:cubicBezTo>
                  <a:cubicBezTo>
                    <a:pt x="2166" y="5353"/>
                    <a:pt x="1991" y="5349"/>
                    <a:pt x="1822" y="5345"/>
                  </a:cubicBezTo>
                  <a:cubicBezTo>
                    <a:pt x="1830" y="5292"/>
                    <a:pt x="1842" y="5236"/>
                    <a:pt x="1854" y="5179"/>
                  </a:cubicBezTo>
                  <a:cubicBezTo>
                    <a:pt x="1880" y="5178"/>
                    <a:pt x="1906" y="5178"/>
                    <a:pt x="1932" y="5178"/>
                  </a:cubicBezTo>
                  <a:cubicBezTo>
                    <a:pt x="2027" y="5178"/>
                    <a:pt x="2122" y="5184"/>
                    <a:pt x="2214" y="5203"/>
                  </a:cubicBezTo>
                  <a:cubicBezTo>
                    <a:pt x="2215" y="5204"/>
                    <a:pt x="2216" y="5204"/>
                    <a:pt x="2217" y="5204"/>
                  </a:cubicBezTo>
                  <a:cubicBezTo>
                    <a:pt x="2231" y="5204"/>
                    <a:pt x="2237" y="5179"/>
                    <a:pt x="2222" y="5175"/>
                  </a:cubicBezTo>
                  <a:cubicBezTo>
                    <a:pt x="2141" y="5158"/>
                    <a:pt x="2058" y="5149"/>
                    <a:pt x="1975" y="5149"/>
                  </a:cubicBezTo>
                  <a:cubicBezTo>
                    <a:pt x="1937" y="5149"/>
                    <a:pt x="1900" y="5151"/>
                    <a:pt x="1862" y="5155"/>
                  </a:cubicBezTo>
                  <a:cubicBezTo>
                    <a:pt x="1866" y="5135"/>
                    <a:pt x="1874" y="5114"/>
                    <a:pt x="1882" y="5094"/>
                  </a:cubicBezTo>
                  <a:cubicBezTo>
                    <a:pt x="1893" y="5055"/>
                    <a:pt x="1863" y="5019"/>
                    <a:pt x="1825" y="5019"/>
                  </a:cubicBezTo>
                  <a:cubicBezTo>
                    <a:pt x="1820" y="5019"/>
                    <a:pt x="1815" y="5020"/>
                    <a:pt x="1809" y="5021"/>
                  </a:cubicBezTo>
                  <a:cubicBezTo>
                    <a:pt x="1619" y="5092"/>
                    <a:pt x="1411" y="5135"/>
                    <a:pt x="1205" y="5135"/>
                  </a:cubicBezTo>
                  <a:cubicBezTo>
                    <a:pt x="1011" y="5135"/>
                    <a:pt x="818" y="5097"/>
                    <a:pt x="644" y="5009"/>
                  </a:cubicBezTo>
                  <a:cubicBezTo>
                    <a:pt x="551" y="4965"/>
                    <a:pt x="470" y="4900"/>
                    <a:pt x="397" y="4827"/>
                  </a:cubicBezTo>
                  <a:lnTo>
                    <a:pt x="397" y="4827"/>
                  </a:lnTo>
                  <a:cubicBezTo>
                    <a:pt x="611" y="4859"/>
                    <a:pt x="822" y="4892"/>
                    <a:pt x="1032" y="4920"/>
                  </a:cubicBezTo>
                  <a:cubicBezTo>
                    <a:pt x="1034" y="4920"/>
                    <a:pt x="1035" y="4920"/>
                    <a:pt x="1036" y="4920"/>
                  </a:cubicBezTo>
                  <a:cubicBezTo>
                    <a:pt x="1053" y="4920"/>
                    <a:pt x="1055" y="4892"/>
                    <a:pt x="1036" y="4888"/>
                  </a:cubicBezTo>
                  <a:cubicBezTo>
                    <a:pt x="818" y="4851"/>
                    <a:pt x="591" y="4823"/>
                    <a:pt x="369" y="4791"/>
                  </a:cubicBezTo>
                  <a:cubicBezTo>
                    <a:pt x="320" y="4730"/>
                    <a:pt x="276" y="4657"/>
                    <a:pt x="247" y="4580"/>
                  </a:cubicBezTo>
                  <a:lnTo>
                    <a:pt x="247" y="4580"/>
                  </a:lnTo>
                  <a:cubicBezTo>
                    <a:pt x="437" y="4592"/>
                    <a:pt x="624" y="4617"/>
                    <a:pt x="814" y="4653"/>
                  </a:cubicBezTo>
                  <a:cubicBezTo>
                    <a:pt x="830" y="4653"/>
                    <a:pt x="838" y="4629"/>
                    <a:pt x="818" y="4625"/>
                  </a:cubicBezTo>
                  <a:cubicBezTo>
                    <a:pt x="628" y="4584"/>
                    <a:pt x="429" y="4560"/>
                    <a:pt x="235" y="4552"/>
                  </a:cubicBezTo>
                  <a:cubicBezTo>
                    <a:pt x="191" y="4438"/>
                    <a:pt x="170" y="4317"/>
                    <a:pt x="170" y="4192"/>
                  </a:cubicBezTo>
                  <a:lnTo>
                    <a:pt x="170" y="4192"/>
                  </a:lnTo>
                  <a:cubicBezTo>
                    <a:pt x="328" y="4220"/>
                    <a:pt x="486" y="4244"/>
                    <a:pt x="644" y="4264"/>
                  </a:cubicBezTo>
                  <a:cubicBezTo>
                    <a:pt x="660" y="4264"/>
                    <a:pt x="668" y="4244"/>
                    <a:pt x="652" y="4240"/>
                  </a:cubicBezTo>
                  <a:cubicBezTo>
                    <a:pt x="490" y="4212"/>
                    <a:pt x="328" y="4184"/>
                    <a:pt x="170" y="4163"/>
                  </a:cubicBezTo>
                  <a:cubicBezTo>
                    <a:pt x="170" y="4062"/>
                    <a:pt x="178" y="3961"/>
                    <a:pt x="203" y="3860"/>
                  </a:cubicBezTo>
                  <a:cubicBezTo>
                    <a:pt x="510" y="3888"/>
                    <a:pt x="822" y="3912"/>
                    <a:pt x="1129" y="3929"/>
                  </a:cubicBezTo>
                  <a:cubicBezTo>
                    <a:pt x="1150" y="3929"/>
                    <a:pt x="1150" y="3900"/>
                    <a:pt x="1129" y="3900"/>
                  </a:cubicBezTo>
                  <a:cubicBezTo>
                    <a:pt x="822" y="3872"/>
                    <a:pt x="514" y="3852"/>
                    <a:pt x="207" y="3831"/>
                  </a:cubicBezTo>
                  <a:cubicBezTo>
                    <a:pt x="219" y="3779"/>
                    <a:pt x="235" y="3722"/>
                    <a:pt x="255" y="3670"/>
                  </a:cubicBezTo>
                  <a:cubicBezTo>
                    <a:pt x="267" y="3629"/>
                    <a:pt x="284" y="3589"/>
                    <a:pt x="300" y="3548"/>
                  </a:cubicBezTo>
                  <a:cubicBezTo>
                    <a:pt x="591" y="3585"/>
                    <a:pt x="887" y="3601"/>
                    <a:pt x="1178" y="3617"/>
                  </a:cubicBezTo>
                  <a:cubicBezTo>
                    <a:pt x="1202" y="3617"/>
                    <a:pt x="1202" y="3581"/>
                    <a:pt x="1178" y="3581"/>
                  </a:cubicBezTo>
                  <a:cubicBezTo>
                    <a:pt x="891" y="3552"/>
                    <a:pt x="603" y="3524"/>
                    <a:pt x="316" y="3512"/>
                  </a:cubicBezTo>
                  <a:cubicBezTo>
                    <a:pt x="361" y="3415"/>
                    <a:pt x="413" y="3317"/>
                    <a:pt x="470" y="3228"/>
                  </a:cubicBezTo>
                  <a:cubicBezTo>
                    <a:pt x="810" y="3257"/>
                    <a:pt x="1154" y="3277"/>
                    <a:pt x="1494" y="3297"/>
                  </a:cubicBezTo>
                  <a:cubicBezTo>
                    <a:pt x="1514" y="3297"/>
                    <a:pt x="1510" y="3269"/>
                    <a:pt x="1494" y="3265"/>
                  </a:cubicBezTo>
                  <a:cubicBezTo>
                    <a:pt x="1158" y="3241"/>
                    <a:pt x="826" y="3216"/>
                    <a:pt x="490" y="3200"/>
                  </a:cubicBezTo>
                  <a:cubicBezTo>
                    <a:pt x="559" y="3103"/>
                    <a:pt x="636" y="3014"/>
                    <a:pt x="725" y="2933"/>
                  </a:cubicBezTo>
                  <a:cubicBezTo>
                    <a:pt x="1101" y="2957"/>
                    <a:pt x="1478" y="2986"/>
                    <a:pt x="1854" y="3034"/>
                  </a:cubicBezTo>
                  <a:cubicBezTo>
                    <a:pt x="1870" y="3034"/>
                    <a:pt x="1874" y="3006"/>
                    <a:pt x="1858" y="3002"/>
                  </a:cubicBezTo>
                  <a:cubicBezTo>
                    <a:pt x="1510" y="2944"/>
                    <a:pt x="1159" y="2912"/>
                    <a:pt x="807" y="2912"/>
                  </a:cubicBezTo>
                  <a:cubicBezTo>
                    <a:pt x="787" y="2912"/>
                    <a:pt x="766" y="2913"/>
                    <a:pt x="745" y="2913"/>
                  </a:cubicBezTo>
                  <a:cubicBezTo>
                    <a:pt x="838" y="2828"/>
                    <a:pt x="943" y="2755"/>
                    <a:pt x="1057" y="2702"/>
                  </a:cubicBezTo>
                  <a:cubicBezTo>
                    <a:pt x="1259" y="2718"/>
                    <a:pt x="1461" y="2735"/>
                    <a:pt x="1664" y="2743"/>
                  </a:cubicBezTo>
                  <a:cubicBezTo>
                    <a:pt x="1688" y="2743"/>
                    <a:pt x="1688" y="2710"/>
                    <a:pt x="1664" y="2706"/>
                  </a:cubicBezTo>
                  <a:cubicBezTo>
                    <a:pt x="1486" y="2690"/>
                    <a:pt x="1303" y="2678"/>
                    <a:pt x="1125" y="2670"/>
                  </a:cubicBezTo>
                  <a:cubicBezTo>
                    <a:pt x="1146" y="2662"/>
                    <a:pt x="1162" y="2654"/>
                    <a:pt x="1182" y="2650"/>
                  </a:cubicBezTo>
                  <a:cubicBezTo>
                    <a:pt x="1305" y="2606"/>
                    <a:pt x="1433" y="2584"/>
                    <a:pt x="1561" y="2584"/>
                  </a:cubicBezTo>
                  <a:cubicBezTo>
                    <a:pt x="1893" y="2584"/>
                    <a:pt x="2220" y="2729"/>
                    <a:pt x="2425" y="2998"/>
                  </a:cubicBezTo>
                  <a:cubicBezTo>
                    <a:pt x="2434" y="3011"/>
                    <a:pt x="2448" y="3017"/>
                    <a:pt x="2461" y="3017"/>
                  </a:cubicBezTo>
                  <a:cubicBezTo>
                    <a:pt x="2490" y="3017"/>
                    <a:pt x="2517" y="2988"/>
                    <a:pt x="2497" y="2957"/>
                  </a:cubicBezTo>
                  <a:cubicBezTo>
                    <a:pt x="2441" y="2872"/>
                    <a:pt x="2376" y="2795"/>
                    <a:pt x="2299" y="2731"/>
                  </a:cubicBezTo>
                  <a:lnTo>
                    <a:pt x="2299" y="2731"/>
                  </a:lnTo>
                  <a:cubicBezTo>
                    <a:pt x="2420" y="2741"/>
                    <a:pt x="2542" y="2747"/>
                    <a:pt x="2663" y="2747"/>
                  </a:cubicBezTo>
                  <a:cubicBezTo>
                    <a:pt x="2724" y="2747"/>
                    <a:pt x="2785" y="2745"/>
                    <a:pt x="2845" y="2743"/>
                  </a:cubicBezTo>
                  <a:cubicBezTo>
                    <a:pt x="2866" y="2743"/>
                    <a:pt x="2866" y="2714"/>
                    <a:pt x="2845" y="2714"/>
                  </a:cubicBezTo>
                  <a:cubicBezTo>
                    <a:pt x="2800" y="2715"/>
                    <a:pt x="2753" y="2716"/>
                    <a:pt x="2707" y="2716"/>
                  </a:cubicBezTo>
                  <a:cubicBezTo>
                    <a:pt x="2558" y="2716"/>
                    <a:pt x="2406" y="2711"/>
                    <a:pt x="2255" y="2698"/>
                  </a:cubicBezTo>
                  <a:cubicBezTo>
                    <a:pt x="2157" y="2625"/>
                    <a:pt x="2044" y="2565"/>
                    <a:pt x="1927" y="2528"/>
                  </a:cubicBezTo>
                  <a:cubicBezTo>
                    <a:pt x="1931" y="2524"/>
                    <a:pt x="1931" y="2520"/>
                    <a:pt x="1927" y="2516"/>
                  </a:cubicBezTo>
                  <a:cubicBezTo>
                    <a:pt x="1923" y="2480"/>
                    <a:pt x="1915" y="2447"/>
                    <a:pt x="1915" y="2415"/>
                  </a:cubicBezTo>
                  <a:lnTo>
                    <a:pt x="1915" y="2415"/>
                  </a:lnTo>
                  <a:cubicBezTo>
                    <a:pt x="2218" y="2435"/>
                    <a:pt x="2522" y="2464"/>
                    <a:pt x="2825" y="2476"/>
                  </a:cubicBezTo>
                  <a:cubicBezTo>
                    <a:pt x="2845" y="2476"/>
                    <a:pt x="2841" y="2447"/>
                    <a:pt x="2825" y="2443"/>
                  </a:cubicBezTo>
                  <a:cubicBezTo>
                    <a:pt x="2522" y="2419"/>
                    <a:pt x="2218" y="2403"/>
                    <a:pt x="1915" y="2387"/>
                  </a:cubicBezTo>
                  <a:cubicBezTo>
                    <a:pt x="1906" y="2298"/>
                    <a:pt x="1915" y="2205"/>
                    <a:pt x="1939" y="2115"/>
                  </a:cubicBezTo>
                  <a:cubicBezTo>
                    <a:pt x="2137" y="2132"/>
                    <a:pt x="2336" y="2141"/>
                    <a:pt x="2534" y="2141"/>
                  </a:cubicBezTo>
                  <a:cubicBezTo>
                    <a:pt x="2623" y="2141"/>
                    <a:pt x="2712" y="2139"/>
                    <a:pt x="2801" y="2136"/>
                  </a:cubicBezTo>
                  <a:cubicBezTo>
                    <a:pt x="2821" y="2136"/>
                    <a:pt x="2825" y="2103"/>
                    <a:pt x="2801" y="2103"/>
                  </a:cubicBezTo>
                  <a:cubicBezTo>
                    <a:pt x="2712" y="2105"/>
                    <a:pt x="2624" y="2105"/>
                    <a:pt x="2536" y="2105"/>
                  </a:cubicBezTo>
                  <a:cubicBezTo>
                    <a:pt x="2338" y="2105"/>
                    <a:pt x="2143" y="2101"/>
                    <a:pt x="1947" y="2087"/>
                  </a:cubicBezTo>
                  <a:cubicBezTo>
                    <a:pt x="1967" y="2010"/>
                    <a:pt x="2000" y="1933"/>
                    <a:pt x="2040" y="1865"/>
                  </a:cubicBezTo>
                  <a:cubicBezTo>
                    <a:pt x="2242" y="1854"/>
                    <a:pt x="2443" y="1850"/>
                    <a:pt x="2644" y="1850"/>
                  </a:cubicBezTo>
                  <a:cubicBezTo>
                    <a:pt x="2745" y="1850"/>
                    <a:pt x="2845" y="1851"/>
                    <a:pt x="2947" y="1852"/>
                  </a:cubicBezTo>
                  <a:cubicBezTo>
                    <a:pt x="2971" y="1852"/>
                    <a:pt x="2967" y="1816"/>
                    <a:pt x="2947" y="1816"/>
                  </a:cubicBezTo>
                  <a:cubicBezTo>
                    <a:pt x="2823" y="1809"/>
                    <a:pt x="2700" y="1806"/>
                    <a:pt x="2577" y="1806"/>
                  </a:cubicBezTo>
                  <a:cubicBezTo>
                    <a:pt x="2405" y="1806"/>
                    <a:pt x="2234" y="1812"/>
                    <a:pt x="2064" y="1824"/>
                  </a:cubicBezTo>
                  <a:cubicBezTo>
                    <a:pt x="2133" y="1719"/>
                    <a:pt x="2218" y="1622"/>
                    <a:pt x="2319" y="1537"/>
                  </a:cubicBezTo>
                  <a:cubicBezTo>
                    <a:pt x="2615" y="1549"/>
                    <a:pt x="2914" y="1561"/>
                    <a:pt x="3214" y="1561"/>
                  </a:cubicBezTo>
                  <a:cubicBezTo>
                    <a:pt x="3242" y="1561"/>
                    <a:pt x="3242" y="1521"/>
                    <a:pt x="3214" y="1521"/>
                  </a:cubicBezTo>
                  <a:cubicBezTo>
                    <a:pt x="2930" y="1504"/>
                    <a:pt x="2647" y="1500"/>
                    <a:pt x="2360" y="1500"/>
                  </a:cubicBezTo>
                  <a:cubicBezTo>
                    <a:pt x="2465" y="1415"/>
                    <a:pt x="2578" y="1342"/>
                    <a:pt x="2696" y="1286"/>
                  </a:cubicBezTo>
                  <a:cubicBezTo>
                    <a:pt x="2743" y="1284"/>
                    <a:pt x="2790" y="1283"/>
                    <a:pt x="2837" y="1283"/>
                  </a:cubicBezTo>
                  <a:cubicBezTo>
                    <a:pt x="3020" y="1283"/>
                    <a:pt x="3203" y="1296"/>
                    <a:pt x="3384" y="1318"/>
                  </a:cubicBezTo>
                  <a:cubicBezTo>
                    <a:pt x="3385" y="1318"/>
                    <a:pt x="3386" y="1318"/>
                    <a:pt x="3386" y="1318"/>
                  </a:cubicBezTo>
                  <a:cubicBezTo>
                    <a:pt x="3405" y="1318"/>
                    <a:pt x="3411" y="1282"/>
                    <a:pt x="3388" y="1278"/>
                  </a:cubicBezTo>
                  <a:cubicBezTo>
                    <a:pt x="3243" y="1254"/>
                    <a:pt x="3094" y="1241"/>
                    <a:pt x="2945" y="1241"/>
                  </a:cubicBezTo>
                  <a:cubicBezTo>
                    <a:pt x="2894" y="1241"/>
                    <a:pt x="2843" y="1242"/>
                    <a:pt x="2793" y="1245"/>
                  </a:cubicBezTo>
                  <a:cubicBezTo>
                    <a:pt x="2833" y="1229"/>
                    <a:pt x="2878" y="1213"/>
                    <a:pt x="2918" y="1201"/>
                  </a:cubicBezTo>
                  <a:cubicBezTo>
                    <a:pt x="3047" y="1161"/>
                    <a:pt x="3173" y="1141"/>
                    <a:pt x="3295" y="1141"/>
                  </a:cubicBezTo>
                  <a:cubicBezTo>
                    <a:pt x="3698" y="1141"/>
                    <a:pt x="4046" y="1357"/>
                    <a:pt x="4258" y="1743"/>
                  </a:cubicBezTo>
                  <a:cubicBezTo>
                    <a:pt x="4268" y="1762"/>
                    <a:pt x="4284" y="1770"/>
                    <a:pt x="4299" y="1770"/>
                  </a:cubicBezTo>
                  <a:cubicBezTo>
                    <a:pt x="4329" y="1770"/>
                    <a:pt x="4357" y="1742"/>
                    <a:pt x="4347" y="1703"/>
                  </a:cubicBezTo>
                  <a:cubicBezTo>
                    <a:pt x="4347" y="1695"/>
                    <a:pt x="4343" y="1686"/>
                    <a:pt x="4339" y="1674"/>
                  </a:cubicBezTo>
                  <a:cubicBezTo>
                    <a:pt x="4335" y="1666"/>
                    <a:pt x="4343" y="1646"/>
                    <a:pt x="4343" y="1630"/>
                  </a:cubicBezTo>
                  <a:lnTo>
                    <a:pt x="4833" y="1630"/>
                  </a:lnTo>
                  <a:cubicBezTo>
                    <a:pt x="4853" y="1630"/>
                    <a:pt x="4853" y="1601"/>
                    <a:pt x="4833" y="1601"/>
                  </a:cubicBezTo>
                  <a:cubicBezTo>
                    <a:pt x="4779" y="1600"/>
                    <a:pt x="4725" y="1600"/>
                    <a:pt x="4671" y="1600"/>
                  </a:cubicBezTo>
                  <a:cubicBezTo>
                    <a:pt x="4563" y="1600"/>
                    <a:pt x="4455" y="1601"/>
                    <a:pt x="4347" y="1601"/>
                  </a:cubicBezTo>
                  <a:cubicBezTo>
                    <a:pt x="4359" y="1529"/>
                    <a:pt x="4375" y="1456"/>
                    <a:pt x="4395" y="1383"/>
                  </a:cubicBezTo>
                  <a:cubicBezTo>
                    <a:pt x="4622" y="1379"/>
                    <a:pt x="4849" y="1375"/>
                    <a:pt x="5071" y="1363"/>
                  </a:cubicBezTo>
                  <a:cubicBezTo>
                    <a:pt x="5092" y="1363"/>
                    <a:pt x="5092" y="1330"/>
                    <a:pt x="5071" y="1330"/>
                  </a:cubicBezTo>
                  <a:cubicBezTo>
                    <a:pt x="4849" y="1334"/>
                    <a:pt x="4626" y="1347"/>
                    <a:pt x="4404" y="1359"/>
                  </a:cubicBezTo>
                  <a:cubicBezTo>
                    <a:pt x="4424" y="1286"/>
                    <a:pt x="4448" y="1217"/>
                    <a:pt x="4480" y="1148"/>
                  </a:cubicBezTo>
                  <a:cubicBezTo>
                    <a:pt x="4592" y="1140"/>
                    <a:pt x="4703" y="1136"/>
                    <a:pt x="4814" y="1136"/>
                  </a:cubicBezTo>
                  <a:cubicBezTo>
                    <a:pt x="4925" y="1136"/>
                    <a:pt x="5035" y="1140"/>
                    <a:pt x="5144" y="1148"/>
                  </a:cubicBezTo>
                  <a:cubicBezTo>
                    <a:pt x="5168" y="1148"/>
                    <a:pt x="5164" y="1120"/>
                    <a:pt x="5144" y="1116"/>
                  </a:cubicBezTo>
                  <a:cubicBezTo>
                    <a:pt x="5037" y="1106"/>
                    <a:pt x="4929" y="1101"/>
                    <a:pt x="4820" y="1101"/>
                  </a:cubicBezTo>
                  <a:cubicBezTo>
                    <a:pt x="4712" y="1101"/>
                    <a:pt x="4604" y="1106"/>
                    <a:pt x="4497" y="1116"/>
                  </a:cubicBezTo>
                  <a:cubicBezTo>
                    <a:pt x="4537" y="1027"/>
                    <a:pt x="4586" y="946"/>
                    <a:pt x="4642" y="865"/>
                  </a:cubicBezTo>
                  <a:cubicBezTo>
                    <a:pt x="4683" y="864"/>
                    <a:pt x="4725" y="863"/>
                    <a:pt x="4766" y="863"/>
                  </a:cubicBezTo>
                  <a:cubicBezTo>
                    <a:pt x="4971" y="863"/>
                    <a:pt x="5177" y="880"/>
                    <a:pt x="5383" y="913"/>
                  </a:cubicBezTo>
                  <a:cubicBezTo>
                    <a:pt x="5384" y="914"/>
                    <a:pt x="5385" y="914"/>
                    <a:pt x="5387" y="914"/>
                  </a:cubicBezTo>
                  <a:cubicBezTo>
                    <a:pt x="5408" y="914"/>
                    <a:pt x="5414" y="881"/>
                    <a:pt x="5391" y="873"/>
                  </a:cubicBezTo>
                  <a:cubicBezTo>
                    <a:pt x="5219" y="841"/>
                    <a:pt x="5045" y="826"/>
                    <a:pt x="4872" y="826"/>
                  </a:cubicBezTo>
                  <a:cubicBezTo>
                    <a:pt x="4805" y="826"/>
                    <a:pt x="4738" y="828"/>
                    <a:pt x="4671" y="833"/>
                  </a:cubicBezTo>
                  <a:cubicBezTo>
                    <a:pt x="4731" y="748"/>
                    <a:pt x="4804" y="667"/>
                    <a:pt x="4885" y="594"/>
                  </a:cubicBezTo>
                  <a:cubicBezTo>
                    <a:pt x="5177" y="594"/>
                    <a:pt x="5460" y="614"/>
                    <a:pt x="5751" y="646"/>
                  </a:cubicBezTo>
                  <a:cubicBezTo>
                    <a:pt x="5771" y="646"/>
                    <a:pt x="5775" y="610"/>
                    <a:pt x="5755" y="606"/>
                  </a:cubicBezTo>
                  <a:cubicBezTo>
                    <a:pt x="5524" y="575"/>
                    <a:pt x="5290" y="556"/>
                    <a:pt x="5055" y="556"/>
                  </a:cubicBezTo>
                  <a:cubicBezTo>
                    <a:pt x="5015" y="556"/>
                    <a:pt x="4974" y="556"/>
                    <a:pt x="4934" y="557"/>
                  </a:cubicBezTo>
                  <a:cubicBezTo>
                    <a:pt x="5023" y="480"/>
                    <a:pt x="5124" y="412"/>
                    <a:pt x="5229" y="355"/>
                  </a:cubicBezTo>
                  <a:cubicBezTo>
                    <a:pt x="5361" y="359"/>
                    <a:pt x="5492" y="361"/>
                    <a:pt x="5623" y="361"/>
                  </a:cubicBezTo>
                  <a:cubicBezTo>
                    <a:pt x="5754" y="361"/>
                    <a:pt x="5885" y="359"/>
                    <a:pt x="6014" y="355"/>
                  </a:cubicBezTo>
                  <a:cubicBezTo>
                    <a:pt x="6039" y="351"/>
                    <a:pt x="6039" y="315"/>
                    <a:pt x="6014" y="310"/>
                  </a:cubicBezTo>
                  <a:cubicBezTo>
                    <a:pt x="5897" y="308"/>
                    <a:pt x="5780" y="307"/>
                    <a:pt x="5662" y="307"/>
                  </a:cubicBezTo>
                  <a:cubicBezTo>
                    <a:pt x="5545" y="307"/>
                    <a:pt x="5427" y="308"/>
                    <a:pt x="5310" y="310"/>
                  </a:cubicBezTo>
                  <a:cubicBezTo>
                    <a:pt x="5464" y="238"/>
                    <a:pt x="5626" y="185"/>
                    <a:pt x="5792" y="153"/>
                  </a:cubicBezTo>
                  <a:cubicBezTo>
                    <a:pt x="5936" y="122"/>
                    <a:pt x="6083" y="107"/>
                    <a:pt x="6231" y="107"/>
                  </a:cubicBezTo>
                  <a:close/>
                  <a:moveTo>
                    <a:pt x="6226" y="1"/>
                  </a:moveTo>
                  <a:cubicBezTo>
                    <a:pt x="6168" y="1"/>
                    <a:pt x="6109" y="3"/>
                    <a:pt x="6051" y="7"/>
                  </a:cubicBezTo>
                  <a:cubicBezTo>
                    <a:pt x="5229" y="72"/>
                    <a:pt x="4327" y="638"/>
                    <a:pt x="4254" y="1512"/>
                  </a:cubicBezTo>
                  <a:cubicBezTo>
                    <a:pt x="4057" y="1188"/>
                    <a:pt x="3663" y="1038"/>
                    <a:pt x="3282" y="1038"/>
                  </a:cubicBezTo>
                  <a:cubicBezTo>
                    <a:pt x="3130" y="1038"/>
                    <a:pt x="2980" y="1062"/>
                    <a:pt x="2845" y="1108"/>
                  </a:cubicBezTo>
                  <a:cubicBezTo>
                    <a:pt x="2331" y="1278"/>
                    <a:pt x="1708" y="1800"/>
                    <a:pt x="1830" y="2391"/>
                  </a:cubicBezTo>
                  <a:cubicBezTo>
                    <a:pt x="1813" y="2391"/>
                    <a:pt x="1813" y="2411"/>
                    <a:pt x="1830" y="2415"/>
                  </a:cubicBezTo>
                  <a:lnTo>
                    <a:pt x="1834" y="2415"/>
                  </a:lnTo>
                  <a:cubicBezTo>
                    <a:pt x="1842" y="2447"/>
                    <a:pt x="1850" y="2480"/>
                    <a:pt x="1862" y="2516"/>
                  </a:cubicBezTo>
                  <a:cubicBezTo>
                    <a:pt x="1761" y="2488"/>
                    <a:pt x="1657" y="2474"/>
                    <a:pt x="1552" y="2474"/>
                  </a:cubicBezTo>
                  <a:cubicBezTo>
                    <a:pt x="1447" y="2474"/>
                    <a:pt x="1342" y="2488"/>
                    <a:pt x="1239" y="2516"/>
                  </a:cubicBezTo>
                  <a:cubicBezTo>
                    <a:pt x="749" y="2642"/>
                    <a:pt x="381" y="3054"/>
                    <a:pt x="191" y="3512"/>
                  </a:cubicBezTo>
                  <a:lnTo>
                    <a:pt x="186" y="3512"/>
                  </a:lnTo>
                  <a:cubicBezTo>
                    <a:pt x="174" y="3512"/>
                    <a:pt x="166" y="3532"/>
                    <a:pt x="182" y="3536"/>
                  </a:cubicBezTo>
                  <a:cubicBezTo>
                    <a:pt x="174" y="3548"/>
                    <a:pt x="170" y="3564"/>
                    <a:pt x="166" y="3576"/>
                  </a:cubicBezTo>
                  <a:cubicBezTo>
                    <a:pt x="134" y="3657"/>
                    <a:pt x="110" y="3742"/>
                    <a:pt x="89" y="3827"/>
                  </a:cubicBezTo>
                  <a:cubicBezTo>
                    <a:pt x="77" y="3827"/>
                    <a:pt x="73" y="3848"/>
                    <a:pt x="85" y="3852"/>
                  </a:cubicBezTo>
                  <a:cubicBezTo>
                    <a:pt x="61" y="3953"/>
                    <a:pt x="49" y="4054"/>
                    <a:pt x="49" y="4155"/>
                  </a:cubicBezTo>
                  <a:lnTo>
                    <a:pt x="17" y="4151"/>
                  </a:lnTo>
                  <a:cubicBezTo>
                    <a:pt x="4" y="4151"/>
                    <a:pt x="0" y="4171"/>
                    <a:pt x="12" y="4171"/>
                  </a:cubicBezTo>
                  <a:lnTo>
                    <a:pt x="49" y="4179"/>
                  </a:lnTo>
                  <a:cubicBezTo>
                    <a:pt x="45" y="4305"/>
                    <a:pt x="65" y="4434"/>
                    <a:pt x="101" y="4556"/>
                  </a:cubicBezTo>
                  <a:lnTo>
                    <a:pt x="89" y="4556"/>
                  </a:lnTo>
                  <a:cubicBezTo>
                    <a:pt x="73" y="4556"/>
                    <a:pt x="73" y="4584"/>
                    <a:pt x="89" y="4584"/>
                  </a:cubicBezTo>
                  <a:lnTo>
                    <a:pt x="114" y="4584"/>
                  </a:lnTo>
                  <a:cubicBezTo>
                    <a:pt x="170" y="4758"/>
                    <a:pt x="284" y="4912"/>
                    <a:pt x="433" y="5025"/>
                  </a:cubicBezTo>
                  <a:cubicBezTo>
                    <a:pt x="655" y="5188"/>
                    <a:pt x="926" y="5256"/>
                    <a:pt x="1201" y="5256"/>
                  </a:cubicBezTo>
                  <a:cubicBezTo>
                    <a:pt x="1383" y="5256"/>
                    <a:pt x="1566" y="5227"/>
                    <a:pt x="1737" y="5175"/>
                  </a:cubicBezTo>
                  <a:lnTo>
                    <a:pt x="1737" y="5175"/>
                  </a:lnTo>
                  <a:cubicBezTo>
                    <a:pt x="1506" y="6037"/>
                    <a:pt x="2113" y="6887"/>
                    <a:pt x="2999" y="6992"/>
                  </a:cubicBezTo>
                  <a:cubicBezTo>
                    <a:pt x="3074" y="7001"/>
                    <a:pt x="3151" y="7006"/>
                    <a:pt x="3228" y="7006"/>
                  </a:cubicBezTo>
                  <a:cubicBezTo>
                    <a:pt x="4037" y="7006"/>
                    <a:pt x="4904" y="6508"/>
                    <a:pt x="5055" y="5677"/>
                  </a:cubicBezTo>
                  <a:cubicBezTo>
                    <a:pt x="5423" y="6257"/>
                    <a:pt x="6090" y="6571"/>
                    <a:pt x="6771" y="6571"/>
                  </a:cubicBezTo>
                  <a:cubicBezTo>
                    <a:pt x="6870" y="6571"/>
                    <a:pt x="6968" y="6564"/>
                    <a:pt x="7067" y="6551"/>
                  </a:cubicBezTo>
                  <a:cubicBezTo>
                    <a:pt x="7876" y="6442"/>
                    <a:pt x="8758" y="5734"/>
                    <a:pt x="8519" y="4859"/>
                  </a:cubicBezTo>
                  <a:lnTo>
                    <a:pt x="8519" y="4859"/>
                  </a:lnTo>
                  <a:cubicBezTo>
                    <a:pt x="8789" y="4991"/>
                    <a:pt x="9080" y="5057"/>
                    <a:pt x="9371" y="5057"/>
                  </a:cubicBezTo>
                  <a:cubicBezTo>
                    <a:pt x="9732" y="5057"/>
                    <a:pt x="10092" y="4956"/>
                    <a:pt x="10405" y="4754"/>
                  </a:cubicBezTo>
                  <a:cubicBezTo>
                    <a:pt x="10984" y="4382"/>
                    <a:pt x="11340" y="3718"/>
                    <a:pt x="11397" y="3034"/>
                  </a:cubicBezTo>
                  <a:cubicBezTo>
                    <a:pt x="11505" y="1714"/>
                    <a:pt x="10453" y="501"/>
                    <a:pt x="9161" y="501"/>
                  </a:cubicBezTo>
                  <a:cubicBezTo>
                    <a:pt x="9003" y="501"/>
                    <a:pt x="8841" y="519"/>
                    <a:pt x="8677" y="557"/>
                  </a:cubicBezTo>
                  <a:cubicBezTo>
                    <a:pt x="8362" y="630"/>
                    <a:pt x="8066" y="780"/>
                    <a:pt x="7823" y="990"/>
                  </a:cubicBezTo>
                  <a:cubicBezTo>
                    <a:pt x="7799" y="772"/>
                    <a:pt x="7447" y="420"/>
                    <a:pt x="7354" y="347"/>
                  </a:cubicBezTo>
                  <a:cubicBezTo>
                    <a:pt x="7033" y="100"/>
                    <a:pt x="6626" y="1"/>
                    <a:pt x="62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rot="-5400000">
              <a:off x="6550083" y="1653066"/>
              <a:ext cx="117038" cy="105194"/>
            </a:xfrm>
            <a:custGeom>
              <a:avLst/>
              <a:gdLst/>
              <a:ahLst/>
              <a:cxnLst/>
              <a:rect l="l" t="t" r="r" b="b"/>
              <a:pathLst>
                <a:path w="1630" h="1465" extrusionOk="0">
                  <a:moveTo>
                    <a:pt x="1589" y="0"/>
                  </a:moveTo>
                  <a:cubicBezTo>
                    <a:pt x="1581" y="0"/>
                    <a:pt x="1581" y="4"/>
                    <a:pt x="1581" y="8"/>
                  </a:cubicBezTo>
                  <a:cubicBezTo>
                    <a:pt x="1459" y="13"/>
                    <a:pt x="1423" y="69"/>
                    <a:pt x="1322" y="158"/>
                  </a:cubicBezTo>
                  <a:cubicBezTo>
                    <a:pt x="1176" y="288"/>
                    <a:pt x="1030" y="417"/>
                    <a:pt x="885" y="547"/>
                  </a:cubicBezTo>
                  <a:cubicBezTo>
                    <a:pt x="605" y="798"/>
                    <a:pt x="318" y="1045"/>
                    <a:pt x="59" y="1320"/>
                  </a:cubicBezTo>
                  <a:cubicBezTo>
                    <a:pt x="0" y="1381"/>
                    <a:pt x="62" y="1464"/>
                    <a:pt x="128" y="1464"/>
                  </a:cubicBezTo>
                  <a:cubicBezTo>
                    <a:pt x="149" y="1464"/>
                    <a:pt x="170" y="1456"/>
                    <a:pt x="189" y="1437"/>
                  </a:cubicBezTo>
                  <a:cubicBezTo>
                    <a:pt x="448" y="1162"/>
                    <a:pt x="735" y="919"/>
                    <a:pt x="1010" y="664"/>
                  </a:cubicBezTo>
                  <a:cubicBezTo>
                    <a:pt x="1156" y="535"/>
                    <a:pt x="1298" y="401"/>
                    <a:pt x="1443" y="272"/>
                  </a:cubicBezTo>
                  <a:cubicBezTo>
                    <a:pt x="1540" y="178"/>
                    <a:pt x="1605" y="150"/>
                    <a:pt x="1609" y="17"/>
                  </a:cubicBezTo>
                  <a:cubicBezTo>
                    <a:pt x="1609" y="17"/>
                    <a:pt x="1609" y="13"/>
                    <a:pt x="1609" y="13"/>
                  </a:cubicBezTo>
                  <a:lnTo>
                    <a:pt x="1621" y="13"/>
                  </a:lnTo>
                  <a:cubicBezTo>
                    <a:pt x="1629" y="8"/>
                    <a:pt x="1629" y="4"/>
                    <a:pt x="1621" y="4"/>
                  </a:cubicBezTo>
                  <a:lnTo>
                    <a:pt x="15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rot="-493704" flipH="1">
              <a:off x="5949545" y="2838999"/>
              <a:ext cx="1197474" cy="729142"/>
            </a:xfrm>
            <a:custGeom>
              <a:avLst/>
              <a:gdLst/>
              <a:ahLst/>
              <a:cxnLst/>
              <a:rect l="l" t="t" r="r" b="b"/>
              <a:pathLst>
                <a:path w="11506" h="7006" extrusionOk="0">
                  <a:moveTo>
                    <a:pt x="6231" y="107"/>
                  </a:moveTo>
                  <a:cubicBezTo>
                    <a:pt x="6458" y="107"/>
                    <a:pt x="6686" y="144"/>
                    <a:pt x="6905" y="217"/>
                  </a:cubicBezTo>
                  <a:cubicBezTo>
                    <a:pt x="7083" y="282"/>
                    <a:pt x="7249" y="383"/>
                    <a:pt x="7390" y="517"/>
                  </a:cubicBezTo>
                  <a:cubicBezTo>
                    <a:pt x="7463" y="586"/>
                    <a:pt x="7742" y="897"/>
                    <a:pt x="7706" y="1031"/>
                  </a:cubicBezTo>
                  <a:cubicBezTo>
                    <a:pt x="7682" y="1039"/>
                    <a:pt x="7674" y="1071"/>
                    <a:pt x="7690" y="1096"/>
                  </a:cubicBezTo>
                  <a:lnTo>
                    <a:pt x="7694" y="1108"/>
                  </a:lnTo>
                  <a:cubicBezTo>
                    <a:pt x="7435" y="1371"/>
                    <a:pt x="7253" y="1699"/>
                    <a:pt x="7164" y="2059"/>
                  </a:cubicBezTo>
                  <a:cubicBezTo>
                    <a:pt x="7154" y="2101"/>
                    <a:pt x="7189" y="2129"/>
                    <a:pt x="7223" y="2129"/>
                  </a:cubicBezTo>
                  <a:cubicBezTo>
                    <a:pt x="7244" y="2129"/>
                    <a:pt x="7265" y="2118"/>
                    <a:pt x="7273" y="2091"/>
                  </a:cubicBezTo>
                  <a:cubicBezTo>
                    <a:pt x="7285" y="2043"/>
                    <a:pt x="7297" y="1998"/>
                    <a:pt x="7313" y="1958"/>
                  </a:cubicBezTo>
                  <a:cubicBezTo>
                    <a:pt x="7384" y="1968"/>
                    <a:pt x="7455" y="1974"/>
                    <a:pt x="7527" y="1974"/>
                  </a:cubicBezTo>
                  <a:cubicBezTo>
                    <a:pt x="7562" y="1974"/>
                    <a:pt x="7598" y="1972"/>
                    <a:pt x="7633" y="1970"/>
                  </a:cubicBezTo>
                  <a:cubicBezTo>
                    <a:pt x="7657" y="1970"/>
                    <a:pt x="7657" y="1933"/>
                    <a:pt x="7633" y="1933"/>
                  </a:cubicBezTo>
                  <a:cubicBezTo>
                    <a:pt x="7608" y="1934"/>
                    <a:pt x="7582" y="1935"/>
                    <a:pt x="7557" y="1935"/>
                  </a:cubicBezTo>
                  <a:cubicBezTo>
                    <a:pt x="7480" y="1935"/>
                    <a:pt x="7401" y="1930"/>
                    <a:pt x="7326" y="1921"/>
                  </a:cubicBezTo>
                  <a:cubicBezTo>
                    <a:pt x="7350" y="1852"/>
                    <a:pt x="7378" y="1784"/>
                    <a:pt x="7411" y="1719"/>
                  </a:cubicBezTo>
                  <a:cubicBezTo>
                    <a:pt x="7434" y="1718"/>
                    <a:pt x="7457" y="1718"/>
                    <a:pt x="7480" y="1718"/>
                  </a:cubicBezTo>
                  <a:cubicBezTo>
                    <a:pt x="7636" y="1718"/>
                    <a:pt x="7794" y="1730"/>
                    <a:pt x="7949" y="1747"/>
                  </a:cubicBezTo>
                  <a:cubicBezTo>
                    <a:pt x="7950" y="1747"/>
                    <a:pt x="7951" y="1748"/>
                    <a:pt x="7951" y="1748"/>
                  </a:cubicBezTo>
                  <a:cubicBezTo>
                    <a:pt x="7965" y="1748"/>
                    <a:pt x="7964" y="1719"/>
                    <a:pt x="7949" y="1719"/>
                  </a:cubicBezTo>
                  <a:cubicBezTo>
                    <a:pt x="7815" y="1701"/>
                    <a:pt x="7684" y="1692"/>
                    <a:pt x="7552" y="1692"/>
                  </a:cubicBezTo>
                  <a:cubicBezTo>
                    <a:pt x="7507" y="1692"/>
                    <a:pt x="7463" y="1693"/>
                    <a:pt x="7419" y="1695"/>
                  </a:cubicBezTo>
                  <a:cubicBezTo>
                    <a:pt x="7471" y="1593"/>
                    <a:pt x="7528" y="1500"/>
                    <a:pt x="7597" y="1411"/>
                  </a:cubicBezTo>
                  <a:cubicBezTo>
                    <a:pt x="7799" y="1411"/>
                    <a:pt x="8005" y="1427"/>
                    <a:pt x="8208" y="1460"/>
                  </a:cubicBezTo>
                  <a:cubicBezTo>
                    <a:pt x="8209" y="1460"/>
                    <a:pt x="8210" y="1460"/>
                    <a:pt x="8211" y="1460"/>
                  </a:cubicBezTo>
                  <a:cubicBezTo>
                    <a:pt x="8229" y="1460"/>
                    <a:pt x="8235" y="1431"/>
                    <a:pt x="8216" y="1427"/>
                  </a:cubicBezTo>
                  <a:cubicBezTo>
                    <a:pt x="8038" y="1398"/>
                    <a:pt x="7859" y="1382"/>
                    <a:pt x="7678" y="1382"/>
                  </a:cubicBezTo>
                  <a:cubicBezTo>
                    <a:pt x="7658" y="1382"/>
                    <a:pt x="7637" y="1383"/>
                    <a:pt x="7617" y="1383"/>
                  </a:cubicBezTo>
                  <a:cubicBezTo>
                    <a:pt x="7682" y="1294"/>
                    <a:pt x="7755" y="1217"/>
                    <a:pt x="7831" y="1144"/>
                  </a:cubicBezTo>
                  <a:cubicBezTo>
                    <a:pt x="8175" y="1172"/>
                    <a:pt x="8519" y="1201"/>
                    <a:pt x="8863" y="1221"/>
                  </a:cubicBezTo>
                  <a:cubicBezTo>
                    <a:pt x="8888" y="1221"/>
                    <a:pt x="8884" y="1189"/>
                    <a:pt x="8863" y="1189"/>
                  </a:cubicBezTo>
                  <a:cubicBezTo>
                    <a:pt x="8532" y="1156"/>
                    <a:pt x="8196" y="1136"/>
                    <a:pt x="7864" y="1112"/>
                  </a:cubicBezTo>
                  <a:cubicBezTo>
                    <a:pt x="7949" y="1035"/>
                    <a:pt x="8042" y="966"/>
                    <a:pt x="8139" y="901"/>
                  </a:cubicBezTo>
                  <a:cubicBezTo>
                    <a:pt x="8503" y="918"/>
                    <a:pt x="8863" y="934"/>
                    <a:pt x="9228" y="946"/>
                  </a:cubicBezTo>
                  <a:cubicBezTo>
                    <a:pt x="9248" y="946"/>
                    <a:pt x="9248" y="913"/>
                    <a:pt x="9228" y="913"/>
                  </a:cubicBezTo>
                  <a:cubicBezTo>
                    <a:pt x="8880" y="897"/>
                    <a:pt x="8536" y="885"/>
                    <a:pt x="8188" y="873"/>
                  </a:cubicBezTo>
                  <a:cubicBezTo>
                    <a:pt x="8345" y="780"/>
                    <a:pt x="8511" y="715"/>
                    <a:pt x="8685" y="671"/>
                  </a:cubicBezTo>
                  <a:cubicBezTo>
                    <a:pt x="8758" y="672"/>
                    <a:pt x="8830" y="672"/>
                    <a:pt x="8901" y="672"/>
                  </a:cubicBezTo>
                  <a:cubicBezTo>
                    <a:pt x="9075" y="672"/>
                    <a:pt x="9247" y="669"/>
                    <a:pt x="9422" y="667"/>
                  </a:cubicBezTo>
                  <a:cubicBezTo>
                    <a:pt x="9442" y="667"/>
                    <a:pt x="9442" y="634"/>
                    <a:pt x="9422" y="634"/>
                  </a:cubicBezTo>
                  <a:cubicBezTo>
                    <a:pt x="9256" y="626"/>
                    <a:pt x="9094" y="626"/>
                    <a:pt x="8928" y="626"/>
                  </a:cubicBezTo>
                  <a:cubicBezTo>
                    <a:pt x="8948" y="626"/>
                    <a:pt x="8969" y="622"/>
                    <a:pt x="8989" y="618"/>
                  </a:cubicBezTo>
                  <a:cubicBezTo>
                    <a:pt x="9039" y="615"/>
                    <a:pt x="9089" y="613"/>
                    <a:pt x="9139" y="613"/>
                  </a:cubicBezTo>
                  <a:cubicBezTo>
                    <a:pt x="9948" y="613"/>
                    <a:pt x="10691" y="1072"/>
                    <a:pt x="11053" y="1808"/>
                  </a:cubicBezTo>
                  <a:cubicBezTo>
                    <a:pt x="11433" y="2593"/>
                    <a:pt x="11348" y="3572"/>
                    <a:pt x="10790" y="4252"/>
                  </a:cubicBezTo>
                  <a:cubicBezTo>
                    <a:pt x="10429" y="4690"/>
                    <a:pt x="9893" y="4938"/>
                    <a:pt x="9351" y="4938"/>
                  </a:cubicBezTo>
                  <a:cubicBezTo>
                    <a:pt x="9042" y="4938"/>
                    <a:pt x="8731" y="4857"/>
                    <a:pt x="8451" y="4685"/>
                  </a:cubicBezTo>
                  <a:cubicBezTo>
                    <a:pt x="8442" y="4680"/>
                    <a:pt x="8433" y="4678"/>
                    <a:pt x="8423" y="4678"/>
                  </a:cubicBezTo>
                  <a:cubicBezTo>
                    <a:pt x="8387" y="4678"/>
                    <a:pt x="8350" y="4712"/>
                    <a:pt x="8366" y="4750"/>
                  </a:cubicBezTo>
                  <a:cubicBezTo>
                    <a:pt x="8742" y="5689"/>
                    <a:pt x="7730" y="6401"/>
                    <a:pt x="6901" y="6450"/>
                  </a:cubicBezTo>
                  <a:cubicBezTo>
                    <a:pt x="6855" y="6453"/>
                    <a:pt x="6808" y="6454"/>
                    <a:pt x="6762" y="6454"/>
                  </a:cubicBezTo>
                  <a:cubicBezTo>
                    <a:pt x="6553" y="6454"/>
                    <a:pt x="6342" y="6424"/>
                    <a:pt x="6140" y="6361"/>
                  </a:cubicBezTo>
                  <a:cubicBezTo>
                    <a:pt x="6187" y="6360"/>
                    <a:pt x="6235" y="6359"/>
                    <a:pt x="6282" y="6359"/>
                  </a:cubicBezTo>
                  <a:cubicBezTo>
                    <a:pt x="6423" y="6359"/>
                    <a:pt x="6564" y="6364"/>
                    <a:pt x="6706" y="6373"/>
                  </a:cubicBezTo>
                  <a:cubicBezTo>
                    <a:pt x="6727" y="6373"/>
                    <a:pt x="6727" y="6341"/>
                    <a:pt x="6706" y="6341"/>
                  </a:cubicBezTo>
                  <a:cubicBezTo>
                    <a:pt x="6585" y="6329"/>
                    <a:pt x="6463" y="6324"/>
                    <a:pt x="6341" y="6324"/>
                  </a:cubicBezTo>
                  <a:cubicBezTo>
                    <a:pt x="6247" y="6324"/>
                    <a:pt x="6152" y="6327"/>
                    <a:pt x="6059" y="6333"/>
                  </a:cubicBezTo>
                  <a:cubicBezTo>
                    <a:pt x="5925" y="6284"/>
                    <a:pt x="5804" y="6223"/>
                    <a:pt x="5682" y="6154"/>
                  </a:cubicBezTo>
                  <a:lnTo>
                    <a:pt x="6200" y="6154"/>
                  </a:lnTo>
                  <a:cubicBezTo>
                    <a:pt x="6221" y="6154"/>
                    <a:pt x="6221" y="6122"/>
                    <a:pt x="6200" y="6122"/>
                  </a:cubicBezTo>
                  <a:cubicBezTo>
                    <a:pt x="6137" y="6121"/>
                    <a:pt x="6074" y="6120"/>
                    <a:pt x="6010" y="6120"/>
                  </a:cubicBezTo>
                  <a:cubicBezTo>
                    <a:pt x="5884" y="6120"/>
                    <a:pt x="5758" y="6122"/>
                    <a:pt x="5634" y="6122"/>
                  </a:cubicBezTo>
                  <a:cubicBezTo>
                    <a:pt x="5521" y="6049"/>
                    <a:pt x="5419" y="5964"/>
                    <a:pt x="5326" y="5871"/>
                  </a:cubicBezTo>
                  <a:lnTo>
                    <a:pt x="5326" y="5871"/>
                  </a:lnTo>
                  <a:cubicBezTo>
                    <a:pt x="5569" y="5895"/>
                    <a:pt x="5812" y="5916"/>
                    <a:pt x="6055" y="5936"/>
                  </a:cubicBezTo>
                  <a:cubicBezTo>
                    <a:pt x="6075" y="5936"/>
                    <a:pt x="6075" y="5908"/>
                    <a:pt x="6055" y="5904"/>
                  </a:cubicBezTo>
                  <a:cubicBezTo>
                    <a:pt x="5800" y="5875"/>
                    <a:pt x="5545" y="5855"/>
                    <a:pt x="5286" y="5827"/>
                  </a:cubicBezTo>
                  <a:cubicBezTo>
                    <a:pt x="5233" y="5770"/>
                    <a:pt x="5185" y="5709"/>
                    <a:pt x="5140" y="5645"/>
                  </a:cubicBezTo>
                  <a:lnTo>
                    <a:pt x="5140" y="5645"/>
                  </a:lnTo>
                  <a:cubicBezTo>
                    <a:pt x="5411" y="5665"/>
                    <a:pt x="5686" y="5681"/>
                    <a:pt x="5958" y="5693"/>
                  </a:cubicBezTo>
                  <a:cubicBezTo>
                    <a:pt x="5982" y="5693"/>
                    <a:pt x="5978" y="5657"/>
                    <a:pt x="5958" y="5657"/>
                  </a:cubicBezTo>
                  <a:cubicBezTo>
                    <a:pt x="5674" y="5636"/>
                    <a:pt x="5395" y="5624"/>
                    <a:pt x="5112" y="5604"/>
                  </a:cubicBezTo>
                  <a:cubicBezTo>
                    <a:pt x="5100" y="5584"/>
                    <a:pt x="5083" y="5564"/>
                    <a:pt x="5071" y="5539"/>
                  </a:cubicBezTo>
                  <a:cubicBezTo>
                    <a:pt x="5067" y="5527"/>
                    <a:pt x="5059" y="5515"/>
                    <a:pt x="5047" y="5507"/>
                  </a:cubicBezTo>
                  <a:cubicBezTo>
                    <a:pt x="5041" y="5499"/>
                    <a:pt x="5031" y="5495"/>
                    <a:pt x="5020" y="5495"/>
                  </a:cubicBezTo>
                  <a:cubicBezTo>
                    <a:pt x="5010" y="5495"/>
                    <a:pt x="4998" y="5499"/>
                    <a:pt x="4990" y="5507"/>
                  </a:cubicBezTo>
                  <a:cubicBezTo>
                    <a:pt x="4970" y="5515"/>
                    <a:pt x="4958" y="5535"/>
                    <a:pt x="4958" y="5555"/>
                  </a:cubicBezTo>
                  <a:cubicBezTo>
                    <a:pt x="4863" y="6388"/>
                    <a:pt x="4014" y="6885"/>
                    <a:pt x="3227" y="6885"/>
                  </a:cubicBezTo>
                  <a:cubicBezTo>
                    <a:pt x="3176" y="6885"/>
                    <a:pt x="3126" y="6883"/>
                    <a:pt x="3076" y="6879"/>
                  </a:cubicBezTo>
                  <a:cubicBezTo>
                    <a:pt x="2773" y="6855"/>
                    <a:pt x="2485" y="6733"/>
                    <a:pt x="2259" y="6531"/>
                  </a:cubicBezTo>
                  <a:lnTo>
                    <a:pt x="2259" y="6531"/>
                  </a:lnTo>
                  <a:cubicBezTo>
                    <a:pt x="2489" y="6571"/>
                    <a:pt x="2728" y="6608"/>
                    <a:pt x="2963" y="6632"/>
                  </a:cubicBezTo>
                  <a:cubicBezTo>
                    <a:pt x="2975" y="6632"/>
                    <a:pt x="2979" y="6612"/>
                    <a:pt x="2967" y="6608"/>
                  </a:cubicBezTo>
                  <a:cubicBezTo>
                    <a:pt x="2720" y="6567"/>
                    <a:pt x="2473" y="6535"/>
                    <a:pt x="2226" y="6507"/>
                  </a:cubicBezTo>
                  <a:cubicBezTo>
                    <a:pt x="2145" y="6430"/>
                    <a:pt x="2076" y="6345"/>
                    <a:pt x="2016" y="6252"/>
                  </a:cubicBezTo>
                  <a:lnTo>
                    <a:pt x="2016" y="6252"/>
                  </a:lnTo>
                  <a:cubicBezTo>
                    <a:pt x="2315" y="6284"/>
                    <a:pt x="2615" y="6320"/>
                    <a:pt x="2914" y="6353"/>
                  </a:cubicBezTo>
                  <a:cubicBezTo>
                    <a:pt x="2938" y="6353"/>
                    <a:pt x="2943" y="6312"/>
                    <a:pt x="2918" y="6308"/>
                  </a:cubicBezTo>
                  <a:cubicBezTo>
                    <a:pt x="2611" y="6256"/>
                    <a:pt x="2299" y="6223"/>
                    <a:pt x="1983" y="6199"/>
                  </a:cubicBezTo>
                  <a:cubicBezTo>
                    <a:pt x="1939" y="6122"/>
                    <a:pt x="1898" y="6037"/>
                    <a:pt x="1870" y="5948"/>
                  </a:cubicBezTo>
                  <a:lnTo>
                    <a:pt x="1870" y="5948"/>
                  </a:lnTo>
                  <a:cubicBezTo>
                    <a:pt x="2170" y="5964"/>
                    <a:pt x="2469" y="5997"/>
                    <a:pt x="2769" y="6033"/>
                  </a:cubicBezTo>
                  <a:cubicBezTo>
                    <a:pt x="2785" y="6033"/>
                    <a:pt x="2789" y="6005"/>
                    <a:pt x="2773" y="6001"/>
                  </a:cubicBezTo>
                  <a:cubicBezTo>
                    <a:pt x="2469" y="5956"/>
                    <a:pt x="2166" y="5928"/>
                    <a:pt x="1862" y="5916"/>
                  </a:cubicBezTo>
                  <a:cubicBezTo>
                    <a:pt x="1834" y="5827"/>
                    <a:pt x="1817" y="5734"/>
                    <a:pt x="1813" y="5640"/>
                  </a:cubicBezTo>
                  <a:cubicBezTo>
                    <a:pt x="1852" y="5640"/>
                    <a:pt x="1890" y="5639"/>
                    <a:pt x="1928" y="5639"/>
                  </a:cubicBezTo>
                  <a:cubicBezTo>
                    <a:pt x="2112" y="5639"/>
                    <a:pt x="2297" y="5647"/>
                    <a:pt x="2485" y="5661"/>
                  </a:cubicBezTo>
                  <a:cubicBezTo>
                    <a:pt x="2501" y="5661"/>
                    <a:pt x="2501" y="5632"/>
                    <a:pt x="2485" y="5632"/>
                  </a:cubicBezTo>
                  <a:cubicBezTo>
                    <a:pt x="2329" y="5616"/>
                    <a:pt x="2174" y="5607"/>
                    <a:pt x="2019" y="5607"/>
                  </a:cubicBezTo>
                  <a:cubicBezTo>
                    <a:pt x="1949" y="5607"/>
                    <a:pt x="1880" y="5608"/>
                    <a:pt x="1809" y="5612"/>
                  </a:cubicBezTo>
                  <a:cubicBezTo>
                    <a:pt x="1805" y="5531"/>
                    <a:pt x="1805" y="5454"/>
                    <a:pt x="1817" y="5377"/>
                  </a:cubicBezTo>
                  <a:cubicBezTo>
                    <a:pt x="1991" y="5386"/>
                    <a:pt x="2166" y="5398"/>
                    <a:pt x="2340" y="5402"/>
                  </a:cubicBezTo>
                  <a:cubicBezTo>
                    <a:pt x="2360" y="5402"/>
                    <a:pt x="2360" y="5365"/>
                    <a:pt x="2340" y="5365"/>
                  </a:cubicBezTo>
                  <a:cubicBezTo>
                    <a:pt x="2166" y="5353"/>
                    <a:pt x="1991" y="5349"/>
                    <a:pt x="1822" y="5345"/>
                  </a:cubicBezTo>
                  <a:cubicBezTo>
                    <a:pt x="1830" y="5292"/>
                    <a:pt x="1842" y="5236"/>
                    <a:pt x="1854" y="5179"/>
                  </a:cubicBezTo>
                  <a:cubicBezTo>
                    <a:pt x="1880" y="5178"/>
                    <a:pt x="1906" y="5178"/>
                    <a:pt x="1932" y="5178"/>
                  </a:cubicBezTo>
                  <a:cubicBezTo>
                    <a:pt x="2027" y="5178"/>
                    <a:pt x="2122" y="5184"/>
                    <a:pt x="2214" y="5203"/>
                  </a:cubicBezTo>
                  <a:cubicBezTo>
                    <a:pt x="2215" y="5204"/>
                    <a:pt x="2216" y="5204"/>
                    <a:pt x="2217" y="5204"/>
                  </a:cubicBezTo>
                  <a:cubicBezTo>
                    <a:pt x="2231" y="5204"/>
                    <a:pt x="2237" y="5179"/>
                    <a:pt x="2222" y="5175"/>
                  </a:cubicBezTo>
                  <a:cubicBezTo>
                    <a:pt x="2141" y="5158"/>
                    <a:pt x="2058" y="5149"/>
                    <a:pt x="1975" y="5149"/>
                  </a:cubicBezTo>
                  <a:cubicBezTo>
                    <a:pt x="1937" y="5149"/>
                    <a:pt x="1900" y="5151"/>
                    <a:pt x="1862" y="5155"/>
                  </a:cubicBezTo>
                  <a:cubicBezTo>
                    <a:pt x="1866" y="5135"/>
                    <a:pt x="1874" y="5114"/>
                    <a:pt x="1882" y="5094"/>
                  </a:cubicBezTo>
                  <a:cubicBezTo>
                    <a:pt x="1893" y="5055"/>
                    <a:pt x="1863" y="5019"/>
                    <a:pt x="1825" y="5019"/>
                  </a:cubicBezTo>
                  <a:cubicBezTo>
                    <a:pt x="1820" y="5019"/>
                    <a:pt x="1815" y="5020"/>
                    <a:pt x="1809" y="5021"/>
                  </a:cubicBezTo>
                  <a:cubicBezTo>
                    <a:pt x="1619" y="5092"/>
                    <a:pt x="1411" y="5135"/>
                    <a:pt x="1205" y="5135"/>
                  </a:cubicBezTo>
                  <a:cubicBezTo>
                    <a:pt x="1011" y="5135"/>
                    <a:pt x="818" y="5097"/>
                    <a:pt x="644" y="5009"/>
                  </a:cubicBezTo>
                  <a:cubicBezTo>
                    <a:pt x="551" y="4965"/>
                    <a:pt x="470" y="4900"/>
                    <a:pt x="397" y="4827"/>
                  </a:cubicBezTo>
                  <a:lnTo>
                    <a:pt x="397" y="4827"/>
                  </a:lnTo>
                  <a:cubicBezTo>
                    <a:pt x="611" y="4859"/>
                    <a:pt x="822" y="4892"/>
                    <a:pt x="1032" y="4920"/>
                  </a:cubicBezTo>
                  <a:cubicBezTo>
                    <a:pt x="1034" y="4920"/>
                    <a:pt x="1035" y="4920"/>
                    <a:pt x="1036" y="4920"/>
                  </a:cubicBezTo>
                  <a:cubicBezTo>
                    <a:pt x="1053" y="4920"/>
                    <a:pt x="1055" y="4892"/>
                    <a:pt x="1036" y="4888"/>
                  </a:cubicBezTo>
                  <a:cubicBezTo>
                    <a:pt x="818" y="4851"/>
                    <a:pt x="591" y="4823"/>
                    <a:pt x="369" y="4791"/>
                  </a:cubicBezTo>
                  <a:cubicBezTo>
                    <a:pt x="320" y="4730"/>
                    <a:pt x="276" y="4657"/>
                    <a:pt x="247" y="4580"/>
                  </a:cubicBezTo>
                  <a:lnTo>
                    <a:pt x="247" y="4580"/>
                  </a:lnTo>
                  <a:cubicBezTo>
                    <a:pt x="437" y="4592"/>
                    <a:pt x="624" y="4617"/>
                    <a:pt x="814" y="4653"/>
                  </a:cubicBezTo>
                  <a:cubicBezTo>
                    <a:pt x="830" y="4653"/>
                    <a:pt x="838" y="4629"/>
                    <a:pt x="818" y="4625"/>
                  </a:cubicBezTo>
                  <a:cubicBezTo>
                    <a:pt x="628" y="4584"/>
                    <a:pt x="429" y="4560"/>
                    <a:pt x="235" y="4552"/>
                  </a:cubicBezTo>
                  <a:cubicBezTo>
                    <a:pt x="191" y="4438"/>
                    <a:pt x="170" y="4317"/>
                    <a:pt x="170" y="4192"/>
                  </a:cubicBezTo>
                  <a:lnTo>
                    <a:pt x="170" y="4192"/>
                  </a:lnTo>
                  <a:cubicBezTo>
                    <a:pt x="328" y="4220"/>
                    <a:pt x="486" y="4244"/>
                    <a:pt x="644" y="4264"/>
                  </a:cubicBezTo>
                  <a:cubicBezTo>
                    <a:pt x="660" y="4264"/>
                    <a:pt x="668" y="4244"/>
                    <a:pt x="652" y="4240"/>
                  </a:cubicBezTo>
                  <a:cubicBezTo>
                    <a:pt x="490" y="4212"/>
                    <a:pt x="328" y="4184"/>
                    <a:pt x="170" y="4163"/>
                  </a:cubicBezTo>
                  <a:cubicBezTo>
                    <a:pt x="170" y="4062"/>
                    <a:pt x="178" y="3961"/>
                    <a:pt x="203" y="3860"/>
                  </a:cubicBezTo>
                  <a:cubicBezTo>
                    <a:pt x="510" y="3888"/>
                    <a:pt x="822" y="3912"/>
                    <a:pt x="1129" y="3929"/>
                  </a:cubicBezTo>
                  <a:cubicBezTo>
                    <a:pt x="1150" y="3929"/>
                    <a:pt x="1150" y="3900"/>
                    <a:pt x="1129" y="3900"/>
                  </a:cubicBezTo>
                  <a:cubicBezTo>
                    <a:pt x="822" y="3872"/>
                    <a:pt x="514" y="3852"/>
                    <a:pt x="207" y="3831"/>
                  </a:cubicBezTo>
                  <a:cubicBezTo>
                    <a:pt x="219" y="3779"/>
                    <a:pt x="235" y="3722"/>
                    <a:pt x="255" y="3670"/>
                  </a:cubicBezTo>
                  <a:cubicBezTo>
                    <a:pt x="267" y="3629"/>
                    <a:pt x="284" y="3589"/>
                    <a:pt x="300" y="3548"/>
                  </a:cubicBezTo>
                  <a:cubicBezTo>
                    <a:pt x="591" y="3585"/>
                    <a:pt x="887" y="3601"/>
                    <a:pt x="1178" y="3617"/>
                  </a:cubicBezTo>
                  <a:cubicBezTo>
                    <a:pt x="1202" y="3617"/>
                    <a:pt x="1202" y="3581"/>
                    <a:pt x="1178" y="3581"/>
                  </a:cubicBezTo>
                  <a:cubicBezTo>
                    <a:pt x="891" y="3552"/>
                    <a:pt x="603" y="3524"/>
                    <a:pt x="316" y="3512"/>
                  </a:cubicBezTo>
                  <a:cubicBezTo>
                    <a:pt x="361" y="3415"/>
                    <a:pt x="413" y="3317"/>
                    <a:pt x="470" y="3228"/>
                  </a:cubicBezTo>
                  <a:cubicBezTo>
                    <a:pt x="810" y="3257"/>
                    <a:pt x="1154" y="3277"/>
                    <a:pt x="1494" y="3297"/>
                  </a:cubicBezTo>
                  <a:cubicBezTo>
                    <a:pt x="1514" y="3297"/>
                    <a:pt x="1510" y="3269"/>
                    <a:pt x="1494" y="3265"/>
                  </a:cubicBezTo>
                  <a:cubicBezTo>
                    <a:pt x="1158" y="3241"/>
                    <a:pt x="826" y="3216"/>
                    <a:pt x="490" y="3200"/>
                  </a:cubicBezTo>
                  <a:cubicBezTo>
                    <a:pt x="559" y="3103"/>
                    <a:pt x="636" y="3014"/>
                    <a:pt x="725" y="2933"/>
                  </a:cubicBezTo>
                  <a:cubicBezTo>
                    <a:pt x="1101" y="2957"/>
                    <a:pt x="1478" y="2986"/>
                    <a:pt x="1854" y="3034"/>
                  </a:cubicBezTo>
                  <a:cubicBezTo>
                    <a:pt x="1870" y="3034"/>
                    <a:pt x="1874" y="3006"/>
                    <a:pt x="1858" y="3002"/>
                  </a:cubicBezTo>
                  <a:cubicBezTo>
                    <a:pt x="1510" y="2944"/>
                    <a:pt x="1159" y="2912"/>
                    <a:pt x="807" y="2912"/>
                  </a:cubicBezTo>
                  <a:cubicBezTo>
                    <a:pt x="787" y="2912"/>
                    <a:pt x="766" y="2913"/>
                    <a:pt x="745" y="2913"/>
                  </a:cubicBezTo>
                  <a:cubicBezTo>
                    <a:pt x="838" y="2828"/>
                    <a:pt x="943" y="2755"/>
                    <a:pt x="1057" y="2702"/>
                  </a:cubicBezTo>
                  <a:cubicBezTo>
                    <a:pt x="1259" y="2718"/>
                    <a:pt x="1461" y="2735"/>
                    <a:pt x="1664" y="2743"/>
                  </a:cubicBezTo>
                  <a:cubicBezTo>
                    <a:pt x="1688" y="2743"/>
                    <a:pt x="1688" y="2710"/>
                    <a:pt x="1664" y="2706"/>
                  </a:cubicBezTo>
                  <a:cubicBezTo>
                    <a:pt x="1486" y="2690"/>
                    <a:pt x="1303" y="2678"/>
                    <a:pt x="1125" y="2670"/>
                  </a:cubicBezTo>
                  <a:cubicBezTo>
                    <a:pt x="1146" y="2662"/>
                    <a:pt x="1162" y="2654"/>
                    <a:pt x="1182" y="2650"/>
                  </a:cubicBezTo>
                  <a:cubicBezTo>
                    <a:pt x="1305" y="2606"/>
                    <a:pt x="1433" y="2584"/>
                    <a:pt x="1561" y="2584"/>
                  </a:cubicBezTo>
                  <a:cubicBezTo>
                    <a:pt x="1893" y="2584"/>
                    <a:pt x="2220" y="2729"/>
                    <a:pt x="2425" y="2998"/>
                  </a:cubicBezTo>
                  <a:cubicBezTo>
                    <a:pt x="2434" y="3011"/>
                    <a:pt x="2448" y="3017"/>
                    <a:pt x="2461" y="3017"/>
                  </a:cubicBezTo>
                  <a:cubicBezTo>
                    <a:pt x="2490" y="3017"/>
                    <a:pt x="2517" y="2988"/>
                    <a:pt x="2497" y="2957"/>
                  </a:cubicBezTo>
                  <a:cubicBezTo>
                    <a:pt x="2441" y="2872"/>
                    <a:pt x="2376" y="2795"/>
                    <a:pt x="2299" y="2731"/>
                  </a:cubicBezTo>
                  <a:lnTo>
                    <a:pt x="2299" y="2731"/>
                  </a:lnTo>
                  <a:cubicBezTo>
                    <a:pt x="2420" y="2741"/>
                    <a:pt x="2542" y="2747"/>
                    <a:pt x="2663" y="2747"/>
                  </a:cubicBezTo>
                  <a:cubicBezTo>
                    <a:pt x="2724" y="2747"/>
                    <a:pt x="2785" y="2745"/>
                    <a:pt x="2845" y="2743"/>
                  </a:cubicBezTo>
                  <a:cubicBezTo>
                    <a:pt x="2866" y="2743"/>
                    <a:pt x="2866" y="2714"/>
                    <a:pt x="2845" y="2714"/>
                  </a:cubicBezTo>
                  <a:cubicBezTo>
                    <a:pt x="2800" y="2715"/>
                    <a:pt x="2753" y="2716"/>
                    <a:pt x="2707" y="2716"/>
                  </a:cubicBezTo>
                  <a:cubicBezTo>
                    <a:pt x="2558" y="2716"/>
                    <a:pt x="2406" y="2711"/>
                    <a:pt x="2255" y="2698"/>
                  </a:cubicBezTo>
                  <a:cubicBezTo>
                    <a:pt x="2157" y="2625"/>
                    <a:pt x="2044" y="2565"/>
                    <a:pt x="1927" y="2528"/>
                  </a:cubicBezTo>
                  <a:cubicBezTo>
                    <a:pt x="1931" y="2524"/>
                    <a:pt x="1931" y="2520"/>
                    <a:pt x="1927" y="2516"/>
                  </a:cubicBezTo>
                  <a:cubicBezTo>
                    <a:pt x="1923" y="2480"/>
                    <a:pt x="1915" y="2447"/>
                    <a:pt x="1915" y="2415"/>
                  </a:cubicBezTo>
                  <a:lnTo>
                    <a:pt x="1915" y="2415"/>
                  </a:lnTo>
                  <a:cubicBezTo>
                    <a:pt x="2218" y="2435"/>
                    <a:pt x="2522" y="2464"/>
                    <a:pt x="2825" y="2476"/>
                  </a:cubicBezTo>
                  <a:cubicBezTo>
                    <a:pt x="2845" y="2476"/>
                    <a:pt x="2841" y="2447"/>
                    <a:pt x="2825" y="2443"/>
                  </a:cubicBezTo>
                  <a:cubicBezTo>
                    <a:pt x="2522" y="2419"/>
                    <a:pt x="2218" y="2403"/>
                    <a:pt x="1915" y="2387"/>
                  </a:cubicBezTo>
                  <a:cubicBezTo>
                    <a:pt x="1906" y="2298"/>
                    <a:pt x="1915" y="2205"/>
                    <a:pt x="1939" y="2115"/>
                  </a:cubicBezTo>
                  <a:cubicBezTo>
                    <a:pt x="2137" y="2132"/>
                    <a:pt x="2336" y="2141"/>
                    <a:pt x="2534" y="2141"/>
                  </a:cubicBezTo>
                  <a:cubicBezTo>
                    <a:pt x="2623" y="2141"/>
                    <a:pt x="2712" y="2139"/>
                    <a:pt x="2801" y="2136"/>
                  </a:cubicBezTo>
                  <a:cubicBezTo>
                    <a:pt x="2821" y="2136"/>
                    <a:pt x="2825" y="2103"/>
                    <a:pt x="2801" y="2103"/>
                  </a:cubicBezTo>
                  <a:cubicBezTo>
                    <a:pt x="2712" y="2105"/>
                    <a:pt x="2624" y="2105"/>
                    <a:pt x="2536" y="2105"/>
                  </a:cubicBezTo>
                  <a:cubicBezTo>
                    <a:pt x="2338" y="2105"/>
                    <a:pt x="2143" y="2101"/>
                    <a:pt x="1947" y="2087"/>
                  </a:cubicBezTo>
                  <a:cubicBezTo>
                    <a:pt x="1967" y="2010"/>
                    <a:pt x="2000" y="1933"/>
                    <a:pt x="2040" y="1865"/>
                  </a:cubicBezTo>
                  <a:cubicBezTo>
                    <a:pt x="2242" y="1854"/>
                    <a:pt x="2443" y="1850"/>
                    <a:pt x="2644" y="1850"/>
                  </a:cubicBezTo>
                  <a:cubicBezTo>
                    <a:pt x="2745" y="1850"/>
                    <a:pt x="2845" y="1851"/>
                    <a:pt x="2947" y="1852"/>
                  </a:cubicBezTo>
                  <a:cubicBezTo>
                    <a:pt x="2971" y="1852"/>
                    <a:pt x="2967" y="1816"/>
                    <a:pt x="2947" y="1816"/>
                  </a:cubicBezTo>
                  <a:cubicBezTo>
                    <a:pt x="2823" y="1809"/>
                    <a:pt x="2700" y="1806"/>
                    <a:pt x="2577" y="1806"/>
                  </a:cubicBezTo>
                  <a:cubicBezTo>
                    <a:pt x="2405" y="1806"/>
                    <a:pt x="2234" y="1812"/>
                    <a:pt x="2064" y="1824"/>
                  </a:cubicBezTo>
                  <a:cubicBezTo>
                    <a:pt x="2133" y="1719"/>
                    <a:pt x="2218" y="1622"/>
                    <a:pt x="2319" y="1537"/>
                  </a:cubicBezTo>
                  <a:cubicBezTo>
                    <a:pt x="2615" y="1549"/>
                    <a:pt x="2914" y="1561"/>
                    <a:pt x="3214" y="1561"/>
                  </a:cubicBezTo>
                  <a:cubicBezTo>
                    <a:pt x="3242" y="1561"/>
                    <a:pt x="3242" y="1521"/>
                    <a:pt x="3214" y="1521"/>
                  </a:cubicBezTo>
                  <a:cubicBezTo>
                    <a:pt x="2930" y="1504"/>
                    <a:pt x="2647" y="1500"/>
                    <a:pt x="2360" y="1500"/>
                  </a:cubicBezTo>
                  <a:cubicBezTo>
                    <a:pt x="2465" y="1415"/>
                    <a:pt x="2578" y="1342"/>
                    <a:pt x="2696" y="1286"/>
                  </a:cubicBezTo>
                  <a:cubicBezTo>
                    <a:pt x="2743" y="1284"/>
                    <a:pt x="2790" y="1283"/>
                    <a:pt x="2837" y="1283"/>
                  </a:cubicBezTo>
                  <a:cubicBezTo>
                    <a:pt x="3020" y="1283"/>
                    <a:pt x="3203" y="1296"/>
                    <a:pt x="3384" y="1318"/>
                  </a:cubicBezTo>
                  <a:cubicBezTo>
                    <a:pt x="3385" y="1318"/>
                    <a:pt x="3386" y="1318"/>
                    <a:pt x="3386" y="1318"/>
                  </a:cubicBezTo>
                  <a:cubicBezTo>
                    <a:pt x="3405" y="1318"/>
                    <a:pt x="3411" y="1282"/>
                    <a:pt x="3388" y="1278"/>
                  </a:cubicBezTo>
                  <a:cubicBezTo>
                    <a:pt x="3243" y="1254"/>
                    <a:pt x="3094" y="1241"/>
                    <a:pt x="2945" y="1241"/>
                  </a:cubicBezTo>
                  <a:cubicBezTo>
                    <a:pt x="2894" y="1241"/>
                    <a:pt x="2843" y="1242"/>
                    <a:pt x="2793" y="1245"/>
                  </a:cubicBezTo>
                  <a:cubicBezTo>
                    <a:pt x="2833" y="1229"/>
                    <a:pt x="2878" y="1213"/>
                    <a:pt x="2918" y="1201"/>
                  </a:cubicBezTo>
                  <a:cubicBezTo>
                    <a:pt x="3047" y="1161"/>
                    <a:pt x="3173" y="1141"/>
                    <a:pt x="3295" y="1141"/>
                  </a:cubicBezTo>
                  <a:cubicBezTo>
                    <a:pt x="3698" y="1141"/>
                    <a:pt x="4046" y="1357"/>
                    <a:pt x="4258" y="1743"/>
                  </a:cubicBezTo>
                  <a:cubicBezTo>
                    <a:pt x="4268" y="1762"/>
                    <a:pt x="4284" y="1770"/>
                    <a:pt x="4299" y="1770"/>
                  </a:cubicBezTo>
                  <a:cubicBezTo>
                    <a:pt x="4329" y="1770"/>
                    <a:pt x="4357" y="1742"/>
                    <a:pt x="4347" y="1703"/>
                  </a:cubicBezTo>
                  <a:cubicBezTo>
                    <a:pt x="4347" y="1695"/>
                    <a:pt x="4343" y="1686"/>
                    <a:pt x="4339" y="1674"/>
                  </a:cubicBezTo>
                  <a:cubicBezTo>
                    <a:pt x="4335" y="1666"/>
                    <a:pt x="4343" y="1646"/>
                    <a:pt x="4343" y="1630"/>
                  </a:cubicBezTo>
                  <a:lnTo>
                    <a:pt x="4833" y="1630"/>
                  </a:lnTo>
                  <a:cubicBezTo>
                    <a:pt x="4853" y="1630"/>
                    <a:pt x="4853" y="1601"/>
                    <a:pt x="4833" y="1601"/>
                  </a:cubicBezTo>
                  <a:cubicBezTo>
                    <a:pt x="4779" y="1600"/>
                    <a:pt x="4725" y="1600"/>
                    <a:pt x="4671" y="1600"/>
                  </a:cubicBezTo>
                  <a:cubicBezTo>
                    <a:pt x="4563" y="1600"/>
                    <a:pt x="4455" y="1601"/>
                    <a:pt x="4347" y="1601"/>
                  </a:cubicBezTo>
                  <a:cubicBezTo>
                    <a:pt x="4359" y="1529"/>
                    <a:pt x="4375" y="1456"/>
                    <a:pt x="4395" y="1383"/>
                  </a:cubicBezTo>
                  <a:cubicBezTo>
                    <a:pt x="4622" y="1379"/>
                    <a:pt x="4849" y="1375"/>
                    <a:pt x="5071" y="1363"/>
                  </a:cubicBezTo>
                  <a:cubicBezTo>
                    <a:pt x="5092" y="1363"/>
                    <a:pt x="5092" y="1330"/>
                    <a:pt x="5071" y="1330"/>
                  </a:cubicBezTo>
                  <a:cubicBezTo>
                    <a:pt x="4849" y="1334"/>
                    <a:pt x="4626" y="1347"/>
                    <a:pt x="4404" y="1359"/>
                  </a:cubicBezTo>
                  <a:cubicBezTo>
                    <a:pt x="4424" y="1286"/>
                    <a:pt x="4448" y="1217"/>
                    <a:pt x="4480" y="1148"/>
                  </a:cubicBezTo>
                  <a:cubicBezTo>
                    <a:pt x="4592" y="1140"/>
                    <a:pt x="4703" y="1136"/>
                    <a:pt x="4814" y="1136"/>
                  </a:cubicBezTo>
                  <a:cubicBezTo>
                    <a:pt x="4925" y="1136"/>
                    <a:pt x="5035" y="1140"/>
                    <a:pt x="5144" y="1148"/>
                  </a:cubicBezTo>
                  <a:cubicBezTo>
                    <a:pt x="5168" y="1148"/>
                    <a:pt x="5164" y="1120"/>
                    <a:pt x="5144" y="1116"/>
                  </a:cubicBezTo>
                  <a:cubicBezTo>
                    <a:pt x="5037" y="1106"/>
                    <a:pt x="4929" y="1101"/>
                    <a:pt x="4820" y="1101"/>
                  </a:cubicBezTo>
                  <a:cubicBezTo>
                    <a:pt x="4712" y="1101"/>
                    <a:pt x="4604" y="1106"/>
                    <a:pt x="4497" y="1116"/>
                  </a:cubicBezTo>
                  <a:cubicBezTo>
                    <a:pt x="4537" y="1027"/>
                    <a:pt x="4586" y="946"/>
                    <a:pt x="4642" y="865"/>
                  </a:cubicBezTo>
                  <a:cubicBezTo>
                    <a:pt x="4683" y="864"/>
                    <a:pt x="4725" y="863"/>
                    <a:pt x="4766" y="863"/>
                  </a:cubicBezTo>
                  <a:cubicBezTo>
                    <a:pt x="4971" y="863"/>
                    <a:pt x="5177" y="880"/>
                    <a:pt x="5383" y="913"/>
                  </a:cubicBezTo>
                  <a:cubicBezTo>
                    <a:pt x="5384" y="914"/>
                    <a:pt x="5385" y="914"/>
                    <a:pt x="5387" y="914"/>
                  </a:cubicBezTo>
                  <a:cubicBezTo>
                    <a:pt x="5408" y="914"/>
                    <a:pt x="5414" y="881"/>
                    <a:pt x="5391" y="873"/>
                  </a:cubicBezTo>
                  <a:cubicBezTo>
                    <a:pt x="5219" y="841"/>
                    <a:pt x="5045" y="826"/>
                    <a:pt x="4872" y="826"/>
                  </a:cubicBezTo>
                  <a:cubicBezTo>
                    <a:pt x="4805" y="826"/>
                    <a:pt x="4738" y="828"/>
                    <a:pt x="4671" y="833"/>
                  </a:cubicBezTo>
                  <a:cubicBezTo>
                    <a:pt x="4731" y="748"/>
                    <a:pt x="4804" y="667"/>
                    <a:pt x="4885" y="594"/>
                  </a:cubicBezTo>
                  <a:cubicBezTo>
                    <a:pt x="5177" y="594"/>
                    <a:pt x="5460" y="614"/>
                    <a:pt x="5751" y="646"/>
                  </a:cubicBezTo>
                  <a:cubicBezTo>
                    <a:pt x="5771" y="646"/>
                    <a:pt x="5775" y="610"/>
                    <a:pt x="5755" y="606"/>
                  </a:cubicBezTo>
                  <a:cubicBezTo>
                    <a:pt x="5524" y="575"/>
                    <a:pt x="5290" y="556"/>
                    <a:pt x="5055" y="556"/>
                  </a:cubicBezTo>
                  <a:cubicBezTo>
                    <a:pt x="5015" y="556"/>
                    <a:pt x="4974" y="556"/>
                    <a:pt x="4934" y="557"/>
                  </a:cubicBezTo>
                  <a:cubicBezTo>
                    <a:pt x="5023" y="480"/>
                    <a:pt x="5124" y="412"/>
                    <a:pt x="5229" y="355"/>
                  </a:cubicBezTo>
                  <a:cubicBezTo>
                    <a:pt x="5361" y="359"/>
                    <a:pt x="5492" y="361"/>
                    <a:pt x="5623" y="361"/>
                  </a:cubicBezTo>
                  <a:cubicBezTo>
                    <a:pt x="5754" y="361"/>
                    <a:pt x="5885" y="359"/>
                    <a:pt x="6014" y="355"/>
                  </a:cubicBezTo>
                  <a:cubicBezTo>
                    <a:pt x="6039" y="351"/>
                    <a:pt x="6039" y="315"/>
                    <a:pt x="6014" y="310"/>
                  </a:cubicBezTo>
                  <a:cubicBezTo>
                    <a:pt x="5897" y="308"/>
                    <a:pt x="5780" y="307"/>
                    <a:pt x="5662" y="307"/>
                  </a:cubicBezTo>
                  <a:cubicBezTo>
                    <a:pt x="5545" y="307"/>
                    <a:pt x="5427" y="308"/>
                    <a:pt x="5310" y="310"/>
                  </a:cubicBezTo>
                  <a:cubicBezTo>
                    <a:pt x="5464" y="238"/>
                    <a:pt x="5626" y="185"/>
                    <a:pt x="5792" y="153"/>
                  </a:cubicBezTo>
                  <a:cubicBezTo>
                    <a:pt x="5936" y="122"/>
                    <a:pt x="6083" y="107"/>
                    <a:pt x="6231" y="107"/>
                  </a:cubicBezTo>
                  <a:close/>
                  <a:moveTo>
                    <a:pt x="6226" y="1"/>
                  </a:moveTo>
                  <a:cubicBezTo>
                    <a:pt x="6168" y="1"/>
                    <a:pt x="6109" y="3"/>
                    <a:pt x="6051" y="7"/>
                  </a:cubicBezTo>
                  <a:cubicBezTo>
                    <a:pt x="5229" y="72"/>
                    <a:pt x="4327" y="638"/>
                    <a:pt x="4254" y="1512"/>
                  </a:cubicBezTo>
                  <a:cubicBezTo>
                    <a:pt x="4057" y="1188"/>
                    <a:pt x="3663" y="1038"/>
                    <a:pt x="3282" y="1038"/>
                  </a:cubicBezTo>
                  <a:cubicBezTo>
                    <a:pt x="3130" y="1038"/>
                    <a:pt x="2980" y="1062"/>
                    <a:pt x="2845" y="1108"/>
                  </a:cubicBezTo>
                  <a:cubicBezTo>
                    <a:pt x="2331" y="1278"/>
                    <a:pt x="1708" y="1800"/>
                    <a:pt x="1830" y="2391"/>
                  </a:cubicBezTo>
                  <a:cubicBezTo>
                    <a:pt x="1813" y="2391"/>
                    <a:pt x="1813" y="2411"/>
                    <a:pt x="1830" y="2415"/>
                  </a:cubicBezTo>
                  <a:lnTo>
                    <a:pt x="1834" y="2415"/>
                  </a:lnTo>
                  <a:cubicBezTo>
                    <a:pt x="1842" y="2447"/>
                    <a:pt x="1850" y="2480"/>
                    <a:pt x="1862" y="2516"/>
                  </a:cubicBezTo>
                  <a:cubicBezTo>
                    <a:pt x="1761" y="2488"/>
                    <a:pt x="1657" y="2474"/>
                    <a:pt x="1552" y="2474"/>
                  </a:cubicBezTo>
                  <a:cubicBezTo>
                    <a:pt x="1447" y="2474"/>
                    <a:pt x="1342" y="2488"/>
                    <a:pt x="1239" y="2516"/>
                  </a:cubicBezTo>
                  <a:cubicBezTo>
                    <a:pt x="749" y="2642"/>
                    <a:pt x="381" y="3054"/>
                    <a:pt x="191" y="3512"/>
                  </a:cubicBezTo>
                  <a:lnTo>
                    <a:pt x="186" y="3512"/>
                  </a:lnTo>
                  <a:cubicBezTo>
                    <a:pt x="174" y="3512"/>
                    <a:pt x="166" y="3532"/>
                    <a:pt x="182" y="3536"/>
                  </a:cubicBezTo>
                  <a:cubicBezTo>
                    <a:pt x="174" y="3548"/>
                    <a:pt x="170" y="3564"/>
                    <a:pt x="166" y="3576"/>
                  </a:cubicBezTo>
                  <a:cubicBezTo>
                    <a:pt x="134" y="3657"/>
                    <a:pt x="110" y="3742"/>
                    <a:pt x="89" y="3827"/>
                  </a:cubicBezTo>
                  <a:cubicBezTo>
                    <a:pt x="77" y="3827"/>
                    <a:pt x="73" y="3848"/>
                    <a:pt x="85" y="3852"/>
                  </a:cubicBezTo>
                  <a:cubicBezTo>
                    <a:pt x="61" y="3953"/>
                    <a:pt x="49" y="4054"/>
                    <a:pt x="49" y="4155"/>
                  </a:cubicBezTo>
                  <a:lnTo>
                    <a:pt x="17" y="4151"/>
                  </a:lnTo>
                  <a:cubicBezTo>
                    <a:pt x="4" y="4151"/>
                    <a:pt x="0" y="4171"/>
                    <a:pt x="12" y="4171"/>
                  </a:cubicBezTo>
                  <a:lnTo>
                    <a:pt x="49" y="4179"/>
                  </a:lnTo>
                  <a:cubicBezTo>
                    <a:pt x="45" y="4305"/>
                    <a:pt x="65" y="4434"/>
                    <a:pt x="101" y="4556"/>
                  </a:cubicBezTo>
                  <a:lnTo>
                    <a:pt x="89" y="4556"/>
                  </a:lnTo>
                  <a:cubicBezTo>
                    <a:pt x="73" y="4556"/>
                    <a:pt x="73" y="4584"/>
                    <a:pt x="89" y="4584"/>
                  </a:cubicBezTo>
                  <a:lnTo>
                    <a:pt x="114" y="4584"/>
                  </a:lnTo>
                  <a:cubicBezTo>
                    <a:pt x="170" y="4758"/>
                    <a:pt x="284" y="4912"/>
                    <a:pt x="433" y="5025"/>
                  </a:cubicBezTo>
                  <a:cubicBezTo>
                    <a:pt x="655" y="5188"/>
                    <a:pt x="926" y="5256"/>
                    <a:pt x="1201" y="5256"/>
                  </a:cubicBezTo>
                  <a:cubicBezTo>
                    <a:pt x="1383" y="5256"/>
                    <a:pt x="1566" y="5227"/>
                    <a:pt x="1737" y="5175"/>
                  </a:cubicBezTo>
                  <a:lnTo>
                    <a:pt x="1737" y="5175"/>
                  </a:lnTo>
                  <a:cubicBezTo>
                    <a:pt x="1506" y="6037"/>
                    <a:pt x="2113" y="6887"/>
                    <a:pt x="2999" y="6992"/>
                  </a:cubicBezTo>
                  <a:cubicBezTo>
                    <a:pt x="3074" y="7001"/>
                    <a:pt x="3151" y="7006"/>
                    <a:pt x="3228" y="7006"/>
                  </a:cubicBezTo>
                  <a:cubicBezTo>
                    <a:pt x="4037" y="7006"/>
                    <a:pt x="4904" y="6508"/>
                    <a:pt x="5055" y="5677"/>
                  </a:cubicBezTo>
                  <a:cubicBezTo>
                    <a:pt x="5423" y="6257"/>
                    <a:pt x="6090" y="6571"/>
                    <a:pt x="6771" y="6571"/>
                  </a:cubicBezTo>
                  <a:cubicBezTo>
                    <a:pt x="6870" y="6571"/>
                    <a:pt x="6968" y="6564"/>
                    <a:pt x="7067" y="6551"/>
                  </a:cubicBezTo>
                  <a:cubicBezTo>
                    <a:pt x="7876" y="6442"/>
                    <a:pt x="8758" y="5734"/>
                    <a:pt x="8519" y="4859"/>
                  </a:cubicBezTo>
                  <a:lnTo>
                    <a:pt x="8519" y="4859"/>
                  </a:lnTo>
                  <a:cubicBezTo>
                    <a:pt x="8789" y="4991"/>
                    <a:pt x="9080" y="5057"/>
                    <a:pt x="9371" y="5057"/>
                  </a:cubicBezTo>
                  <a:cubicBezTo>
                    <a:pt x="9732" y="5057"/>
                    <a:pt x="10092" y="4956"/>
                    <a:pt x="10405" y="4754"/>
                  </a:cubicBezTo>
                  <a:cubicBezTo>
                    <a:pt x="10984" y="4382"/>
                    <a:pt x="11340" y="3718"/>
                    <a:pt x="11397" y="3034"/>
                  </a:cubicBezTo>
                  <a:cubicBezTo>
                    <a:pt x="11505" y="1714"/>
                    <a:pt x="10453" y="501"/>
                    <a:pt x="9161" y="501"/>
                  </a:cubicBezTo>
                  <a:cubicBezTo>
                    <a:pt x="9003" y="501"/>
                    <a:pt x="8841" y="519"/>
                    <a:pt x="8677" y="557"/>
                  </a:cubicBezTo>
                  <a:cubicBezTo>
                    <a:pt x="8362" y="630"/>
                    <a:pt x="8066" y="780"/>
                    <a:pt x="7823" y="990"/>
                  </a:cubicBezTo>
                  <a:cubicBezTo>
                    <a:pt x="7799" y="772"/>
                    <a:pt x="7447" y="420"/>
                    <a:pt x="7354" y="347"/>
                  </a:cubicBezTo>
                  <a:cubicBezTo>
                    <a:pt x="7033" y="100"/>
                    <a:pt x="6626" y="1"/>
                    <a:pt x="6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flipH="1">
              <a:off x="5825499" y="3302512"/>
              <a:ext cx="105201" cy="92934"/>
            </a:xfrm>
            <a:custGeom>
              <a:avLst/>
              <a:gdLst/>
              <a:ahLst/>
              <a:cxnLst/>
              <a:rect l="l" t="t" r="r" b="b"/>
              <a:pathLst>
                <a:path w="1183" h="1045" extrusionOk="0">
                  <a:moveTo>
                    <a:pt x="1096" y="1"/>
                  </a:moveTo>
                  <a:cubicBezTo>
                    <a:pt x="1085" y="1"/>
                    <a:pt x="1075" y="3"/>
                    <a:pt x="1066" y="7"/>
                  </a:cubicBezTo>
                  <a:cubicBezTo>
                    <a:pt x="867" y="92"/>
                    <a:pt x="706" y="326"/>
                    <a:pt x="544" y="472"/>
                  </a:cubicBezTo>
                  <a:cubicBezTo>
                    <a:pt x="378" y="630"/>
                    <a:pt x="188" y="772"/>
                    <a:pt x="38" y="954"/>
                  </a:cubicBezTo>
                  <a:cubicBezTo>
                    <a:pt x="1" y="998"/>
                    <a:pt x="57" y="1045"/>
                    <a:pt x="105" y="1045"/>
                  </a:cubicBezTo>
                  <a:cubicBezTo>
                    <a:pt x="114" y="1045"/>
                    <a:pt x="123" y="1043"/>
                    <a:pt x="131" y="1039"/>
                  </a:cubicBezTo>
                  <a:cubicBezTo>
                    <a:pt x="345" y="925"/>
                    <a:pt x="528" y="743"/>
                    <a:pt x="706" y="577"/>
                  </a:cubicBezTo>
                  <a:cubicBezTo>
                    <a:pt x="863" y="436"/>
                    <a:pt x="1086" y="278"/>
                    <a:pt x="1163" y="76"/>
                  </a:cubicBezTo>
                  <a:cubicBezTo>
                    <a:pt x="1182" y="30"/>
                    <a:pt x="1137"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rot="-5400000">
              <a:off x="6757559" y="2107966"/>
              <a:ext cx="129651" cy="114524"/>
            </a:xfrm>
            <a:custGeom>
              <a:avLst/>
              <a:gdLst/>
              <a:ahLst/>
              <a:cxnLst/>
              <a:rect l="l" t="t" r="r" b="b"/>
              <a:pathLst>
                <a:path w="1183" h="1045" extrusionOk="0">
                  <a:moveTo>
                    <a:pt x="1096" y="1"/>
                  </a:moveTo>
                  <a:cubicBezTo>
                    <a:pt x="1085" y="1"/>
                    <a:pt x="1075" y="3"/>
                    <a:pt x="1066" y="7"/>
                  </a:cubicBezTo>
                  <a:cubicBezTo>
                    <a:pt x="867" y="92"/>
                    <a:pt x="706" y="326"/>
                    <a:pt x="544" y="472"/>
                  </a:cubicBezTo>
                  <a:cubicBezTo>
                    <a:pt x="378" y="630"/>
                    <a:pt x="188" y="772"/>
                    <a:pt x="38" y="954"/>
                  </a:cubicBezTo>
                  <a:cubicBezTo>
                    <a:pt x="1" y="998"/>
                    <a:pt x="57" y="1045"/>
                    <a:pt x="105" y="1045"/>
                  </a:cubicBezTo>
                  <a:cubicBezTo>
                    <a:pt x="114" y="1045"/>
                    <a:pt x="123" y="1043"/>
                    <a:pt x="131" y="1039"/>
                  </a:cubicBezTo>
                  <a:cubicBezTo>
                    <a:pt x="345" y="925"/>
                    <a:pt x="528" y="743"/>
                    <a:pt x="706" y="577"/>
                  </a:cubicBezTo>
                  <a:cubicBezTo>
                    <a:pt x="863" y="436"/>
                    <a:pt x="1086" y="278"/>
                    <a:pt x="1163" y="76"/>
                  </a:cubicBezTo>
                  <a:cubicBezTo>
                    <a:pt x="1182" y="30"/>
                    <a:pt x="1137" y="1"/>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7508851" y="2408328"/>
              <a:ext cx="161501" cy="113949"/>
            </a:xfrm>
            <a:custGeom>
              <a:avLst/>
              <a:gdLst/>
              <a:ahLst/>
              <a:cxnLst/>
              <a:rect l="l" t="t" r="r" b="b"/>
              <a:pathLst>
                <a:path w="1240" h="875" extrusionOk="0">
                  <a:moveTo>
                    <a:pt x="123" y="0"/>
                  </a:moveTo>
                  <a:cubicBezTo>
                    <a:pt x="58" y="0"/>
                    <a:pt x="0" y="82"/>
                    <a:pt x="61" y="132"/>
                  </a:cubicBezTo>
                  <a:cubicBezTo>
                    <a:pt x="227" y="270"/>
                    <a:pt x="401" y="399"/>
                    <a:pt x="579" y="525"/>
                  </a:cubicBezTo>
                  <a:cubicBezTo>
                    <a:pt x="745" y="642"/>
                    <a:pt x="923" y="824"/>
                    <a:pt x="1121" y="873"/>
                  </a:cubicBezTo>
                  <a:cubicBezTo>
                    <a:pt x="1127" y="874"/>
                    <a:pt x="1132" y="874"/>
                    <a:pt x="1137" y="874"/>
                  </a:cubicBezTo>
                  <a:cubicBezTo>
                    <a:pt x="1192" y="874"/>
                    <a:pt x="1240" y="819"/>
                    <a:pt x="1206" y="768"/>
                  </a:cubicBezTo>
                  <a:cubicBezTo>
                    <a:pt x="1105" y="610"/>
                    <a:pt x="899" y="509"/>
                    <a:pt x="745" y="403"/>
                  </a:cubicBezTo>
                  <a:cubicBezTo>
                    <a:pt x="555" y="266"/>
                    <a:pt x="365" y="132"/>
                    <a:pt x="162" y="11"/>
                  </a:cubicBezTo>
                  <a:cubicBezTo>
                    <a:pt x="150" y="3"/>
                    <a:pt x="136"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6493" y="1659138"/>
            <a:ext cx="7580036" cy="1544905"/>
          </a:xfrm>
          <a:prstGeom prst="rect">
            <a:avLst/>
          </a:prstGeom>
        </p:spPr>
      </p:pic>
      <p:sp>
        <p:nvSpPr>
          <p:cNvPr id="2" name="Title 1"/>
          <p:cNvSpPr>
            <a:spLocks noGrp="1"/>
          </p:cNvSpPr>
          <p:nvPr>
            <p:ph type="title"/>
          </p:nvPr>
        </p:nvSpPr>
        <p:spPr/>
        <p:txBody>
          <a:bodyPr/>
          <a:lstStyle/>
          <a:p>
            <a:r>
              <a:rPr lang="en-US" dirty="0"/>
              <a:t>Code Explanation </a:t>
            </a:r>
          </a:p>
        </p:txBody>
      </p:sp>
      <p:sp>
        <p:nvSpPr>
          <p:cNvPr id="3" name="Cloud 2"/>
          <p:cNvSpPr/>
          <p:nvPr/>
        </p:nvSpPr>
        <p:spPr>
          <a:xfrm>
            <a:off x="7272498" y="313986"/>
            <a:ext cx="1704109" cy="126769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Reducer</a:t>
            </a:r>
            <a:endParaRPr lang="en-US" dirty="0"/>
          </a:p>
        </p:txBody>
      </p:sp>
    </p:spTree>
    <p:extLst>
      <p:ext uri="{BB962C8B-B14F-4D97-AF65-F5344CB8AC3E}">
        <p14:creationId xmlns:p14="http://schemas.microsoft.com/office/powerpoint/2010/main" val="87721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22"/>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 </a:t>
            </a:r>
            <a:endParaRPr dirty="0"/>
          </a:p>
        </p:txBody>
      </p:sp>
      <p:grpSp>
        <p:nvGrpSpPr>
          <p:cNvPr id="755" name="Google Shape;755;p22"/>
          <p:cNvGrpSpPr/>
          <p:nvPr/>
        </p:nvGrpSpPr>
        <p:grpSpPr>
          <a:xfrm>
            <a:off x="6224881" y="101129"/>
            <a:ext cx="2705083" cy="1534369"/>
            <a:chOff x="3212674" y="1028700"/>
            <a:chExt cx="2705083" cy="1534369"/>
          </a:xfrm>
        </p:grpSpPr>
        <p:sp>
          <p:nvSpPr>
            <p:cNvPr id="756" name="Google Shape;756;p22"/>
            <p:cNvSpPr/>
            <p:nvPr/>
          </p:nvSpPr>
          <p:spPr>
            <a:xfrm>
              <a:off x="3212674" y="1028700"/>
              <a:ext cx="2705083" cy="1534369"/>
            </a:xfrm>
            <a:custGeom>
              <a:avLst/>
              <a:gdLst/>
              <a:ahLst/>
              <a:cxnLst/>
              <a:rect l="l" t="t" r="r" b="b"/>
              <a:pathLst>
                <a:path w="26053" h="16883" extrusionOk="0">
                  <a:moveTo>
                    <a:pt x="5833" y="1376"/>
                  </a:moveTo>
                  <a:cubicBezTo>
                    <a:pt x="5844" y="1376"/>
                    <a:pt x="5854" y="1377"/>
                    <a:pt x="5865" y="1380"/>
                  </a:cubicBezTo>
                  <a:lnTo>
                    <a:pt x="5904" y="1388"/>
                  </a:lnTo>
                  <a:cubicBezTo>
                    <a:pt x="5973" y="1411"/>
                    <a:pt x="6019" y="1487"/>
                    <a:pt x="5996" y="1564"/>
                  </a:cubicBezTo>
                  <a:cubicBezTo>
                    <a:pt x="5980" y="1626"/>
                    <a:pt x="5927" y="1664"/>
                    <a:pt x="5865" y="1664"/>
                  </a:cubicBezTo>
                  <a:cubicBezTo>
                    <a:pt x="5858" y="1665"/>
                    <a:pt x="5851" y="1665"/>
                    <a:pt x="5845" y="1665"/>
                  </a:cubicBezTo>
                  <a:cubicBezTo>
                    <a:pt x="5784" y="1665"/>
                    <a:pt x="5732" y="1635"/>
                    <a:pt x="5704" y="1579"/>
                  </a:cubicBezTo>
                  <a:cubicBezTo>
                    <a:pt x="5681" y="1541"/>
                    <a:pt x="5681" y="1487"/>
                    <a:pt x="5704" y="1449"/>
                  </a:cubicBezTo>
                  <a:cubicBezTo>
                    <a:pt x="5729" y="1405"/>
                    <a:pt x="5781" y="1376"/>
                    <a:pt x="5833" y="1376"/>
                  </a:cubicBezTo>
                  <a:close/>
                  <a:moveTo>
                    <a:pt x="4848" y="1428"/>
                  </a:moveTo>
                  <a:cubicBezTo>
                    <a:pt x="4865" y="1428"/>
                    <a:pt x="4883" y="1430"/>
                    <a:pt x="4898" y="1434"/>
                  </a:cubicBezTo>
                  <a:cubicBezTo>
                    <a:pt x="4952" y="1449"/>
                    <a:pt x="4982" y="1487"/>
                    <a:pt x="4982" y="1541"/>
                  </a:cubicBezTo>
                  <a:cubicBezTo>
                    <a:pt x="4975" y="1610"/>
                    <a:pt x="4921" y="1672"/>
                    <a:pt x="4844" y="1687"/>
                  </a:cubicBezTo>
                  <a:cubicBezTo>
                    <a:pt x="4834" y="1689"/>
                    <a:pt x="4824" y="1690"/>
                    <a:pt x="4813" y="1690"/>
                  </a:cubicBezTo>
                  <a:cubicBezTo>
                    <a:pt x="4755" y="1690"/>
                    <a:pt x="4700" y="1655"/>
                    <a:pt x="4668" y="1603"/>
                  </a:cubicBezTo>
                  <a:cubicBezTo>
                    <a:pt x="4645" y="1564"/>
                    <a:pt x="4652" y="1510"/>
                    <a:pt x="4683" y="1472"/>
                  </a:cubicBezTo>
                  <a:lnTo>
                    <a:pt x="4691" y="1472"/>
                  </a:lnTo>
                  <a:cubicBezTo>
                    <a:pt x="4722" y="1434"/>
                    <a:pt x="4768" y="1441"/>
                    <a:pt x="4798" y="1434"/>
                  </a:cubicBezTo>
                  <a:cubicBezTo>
                    <a:pt x="4814" y="1430"/>
                    <a:pt x="4831" y="1428"/>
                    <a:pt x="4848" y="1428"/>
                  </a:cubicBezTo>
                  <a:close/>
                  <a:moveTo>
                    <a:pt x="4238" y="1933"/>
                  </a:moveTo>
                  <a:cubicBezTo>
                    <a:pt x="4315" y="1933"/>
                    <a:pt x="4384" y="2002"/>
                    <a:pt x="4384" y="2086"/>
                  </a:cubicBezTo>
                  <a:cubicBezTo>
                    <a:pt x="4384" y="2186"/>
                    <a:pt x="4307" y="2278"/>
                    <a:pt x="4207" y="2293"/>
                  </a:cubicBezTo>
                  <a:cubicBezTo>
                    <a:pt x="4194" y="2296"/>
                    <a:pt x="4182" y="2297"/>
                    <a:pt x="4169" y="2297"/>
                  </a:cubicBezTo>
                  <a:cubicBezTo>
                    <a:pt x="4068" y="2297"/>
                    <a:pt x="3977" y="2219"/>
                    <a:pt x="3977" y="2117"/>
                  </a:cubicBezTo>
                  <a:cubicBezTo>
                    <a:pt x="4015" y="2002"/>
                    <a:pt x="4115" y="1933"/>
                    <a:pt x="4238" y="1933"/>
                  </a:cubicBezTo>
                  <a:close/>
                  <a:moveTo>
                    <a:pt x="5120" y="1979"/>
                  </a:moveTo>
                  <a:cubicBezTo>
                    <a:pt x="5197" y="1979"/>
                    <a:pt x="5269" y="2041"/>
                    <a:pt x="5282" y="2124"/>
                  </a:cubicBezTo>
                  <a:cubicBezTo>
                    <a:pt x="5275" y="2227"/>
                    <a:pt x="5197" y="2302"/>
                    <a:pt x="5097" y="2302"/>
                  </a:cubicBezTo>
                  <a:cubicBezTo>
                    <a:pt x="5092" y="2302"/>
                    <a:pt x="5087" y="2301"/>
                    <a:pt x="5082" y="2301"/>
                  </a:cubicBezTo>
                  <a:cubicBezTo>
                    <a:pt x="5029" y="2293"/>
                    <a:pt x="4967" y="2278"/>
                    <a:pt x="4921" y="2255"/>
                  </a:cubicBezTo>
                  <a:cubicBezTo>
                    <a:pt x="4844" y="2209"/>
                    <a:pt x="4844" y="2109"/>
                    <a:pt x="4921" y="2063"/>
                  </a:cubicBezTo>
                  <a:cubicBezTo>
                    <a:pt x="4967" y="2032"/>
                    <a:pt x="5021" y="2009"/>
                    <a:pt x="5075" y="1986"/>
                  </a:cubicBezTo>
                  <a:cubicBezTo>
                    <a:pt x="5090" y="1981"/>
                    <a:pt x="5105" y="1979"/>
                    <a:pt x="5120" y="1979"/>
                  </a:cubicBezTo>
                  <a:close/>
                  <a:moveTo>
                    <a:pt x="7270" y="1"/>
                  </a:moveTo>
                  <a:cubicBezTo>
                    <a:pt x="4494" y="1"/>
                    <a:pt x="767" y="2650"/>
                    <a:pt x="408" y="5548"/>
                  </a:cubicBezTo>
                  <a:cubicBezTo>
                    <a:pt x="1" y="8879"/>
                    <a:pt x="2073" y="9869"/>
                    <a:pt x="2073" y="9869"/>
                  </a:cubicBezTo>
                  <a:cubicBezTo>
                    <a:pt x="2073" y="9869"/>
                    <a:pt x="577" y="14283"/>
                    <a:pt x="4929" y="16324"/>
                  </a:cubicBezTo>
                  <a:cubicBezTo>
                    <a:pt x="5776" y="16722"/>
                    <a:pt x="6595" y="16882"/>
                    <a:pt x="7365" y="16882"/>
                  </a:cubicBezTo>
                  <a:cubicBezTo>
                    <a:pt x="10546" y="16882"/>
                    <a:pt x="12881" y="14145"/>
                    <a:pt x="12881" y="14145"/>
                  </a:cubicBezTo>
                  <a:cubicBezTo>
                    <a:pt x="12881" y="14145"/>
                    <a:pt x="14820" y="16179"/>
                    <a:pt x="18025" y="16179"/>
                  </a:cubicBezTo>
                  <a:cubicBezTo>
                    <a:pt x="18566" y="16179"/>
                    <a:pt x="19142" y="16122"/>
                    <a:pt x="19750" y="15987"/>
                  </a:cubicBezTo>
                  <a:cubicBezTo>
                    <a:pt x="23112" y="15234"/>
                    <a:pt x="22775" y="12448"/>
                    <a:pt x="22775" y="12448"/>
                  </a:cubicBezTo>
                  <a:cubicBezTo>
                    <a:pt x="22775" y="12448"/>
                    <a:pt x="26052" y="11972"/>
                    <a:pt x="25998" y="8772"/>
                  </a:cubicBezTo>
                  <a:cubicBezTo>
                    <a:pt x="25937" y="4588"/>
                    <a:pt x="22022" y="4358"/>
                    <a:pt x="22022" y="4358"/>
                  </a:cubicBezTo>
                  <a:cubicBezTo>
                    <a:pt x="22022" y="4358"/>
                    <a:pt x="20971" y="520"/>
                    <a:pt x="16688" y="213"/>
                  </a:cubicBezTo>
                  <a:cubicBezTo>
                    <a:pt x="16509" y="200"/>
                    <a:pt x="16335" y="194"/>
                    <a:pt x="16167" y="194"/>
                  </a:cubicBezTo>
                  <a:cubicBezTo>
                    <a:pt x="12724" y="194"/>
                    <a:pt x="11315" y="2754"/>
                    <a:pt x="11315" y="2754"/>
                  </a:cubicBezTo>
                  <a:cubicBezTo>
                    <a:pt x="11315" y="2754"/>
                    <a:pt x="11453" y="213"/>
                    <a:pt x="7477" y="6"/>
                  </a:cubicBezTo>
                  <a:cubicBezTo>
                    <a:pt x="7409" y="3"/>
                    <a:pt x="7339" y="1"/>
                    <a:pt x="72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2"/>
            <p:cNvSpPr txBox="1"/>
            <p:nvPr/>
          </p:nvSpPr>
          <p:spPr>
            <a:xfrm>
              <a:off x="3841960" y="1652025"/>
              <a:ext cx="14601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dirty="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2" name="Rectangle 1"/>
          <p:cNvSpPr/>
          <p:nvPr/>
        </p:nvSpPr>
        <p:spPr>
          <a:xfrm>
            <a:off x="7285389" y="684881"/>
            <a:ext cx="825380" cy="307777"/>
          </a:xfrm>
          <a:prstGeom prst="rect">
            <a:avLst/>
          </a:prstGeom>
        </p:spPr>
        <p:txBody>
          <a:bodyPr wrap="square">
            <a:spAutoFit/>
          </a:bodyPr>
          <a:lstStyle/>
          <a:p>
            <a:r>
              <a:rPr lang="en-US" dirty="0"/>
              <a:t>Result</a:t>
            </a:r>
          </a:p>
        </p:txBody>
      </p:sp>
      <p:pic>
        <p:nvPicPr>
          <p:cNvPr id="6" name="Picture 5"/>
          <p:cNvPicPr>
            <a:picLocks noChangeAspect="1"/>
          </p:cNvPicPr>
          <p:nvPr/>
        </p:nvPicPr>
        <p:blipFill>
          <a:blip r:embed="rId3"/>
          <a:stretch>
            <a:fillRect/>
          </a:stretch>
        </p:blipFill>
        <p:spPr>
          <a:xfrm>
            <a:off x="76494" y="100679"/>
            <a:ext cx="5129790" cy="4844801"/>
          </a:xfrm>
          <a:prstGeom prst="rect">
            <a:avLst/>
          </a:prstGeom>
        </p:spPr>
      </p:pic>
      <p:grpSp>
        <p:nvGrpSpPr>
          <p:cNvPr id="89" name="Google Shape;1718;p37"/>
          <p:cNvGrpSpPr/>
          <p:nvPr/>
        </p:nvGrpSpPr>
        <p:grpSpPr>
          <a:xfrm>
            <a:off x="5885143" y="249710"/>
            <a:ext cx="805532" cy="3278669"/>
            <a:chOff x="3845209" y="1294122"/>
            <a:chExt cx="805532" cy="3278669"/>
          </a:xfrm>
        </p:grpSpPr>
        <p:grpSp>
          <p:nvGrpSpPr>
            <p:cNvPr id="90" name="Google Shape;1719;p37"/>
            <p:cNvGrpSpPr/>
            <p:nvPr/>
          </p:nvGrpSpPr>
          <p:grpSpPr>
            <a:xfrm>
              <a:off x="3845209" y="1294122"/>
              <a:ext cx="805532" cy="612563"/>
              <a:chOff x="5691020" y="1579117"/>
              <a:chExt cx="766225" cy="582672"/>
            </a:xfrm>
          </p:grpSpPr>
          <p:sp>
            <p:nvSpPr>
              <p:cNvPr id="94" name="Google Shape;1720;p37"/>
              <p:cNvSpPr/>
              <p:nvPr/>
            </p:nvSpPr>
            <p:spPr>
              <a:xfrm>
                <a:off x="5835324" y="1854065"/>
                <a:ext cx="181346" cy="55361"/>
              </a:xfrm>
              <a:custGeom>
                <a:avLst/>
                <a:gdLst/>
                <a:ahLst/>
                <a:cxnLst/>
                <a:rect l="l" t="t" r="r" b="b"/>
                <a:pathLst>
                  <a:path w="2722" h="831" extrusionOk="0">
                    <a:moveTo>
                      <a:pt x="1308" y="0"/>
                    </a:moveTo>
                    <a:cubicBezTo>
                      <a:pt x="1073" y="0"/>
                      <a:pt x="839" y="38"/>
                      <a:pt x="614" y="112"/>
                    </a:cubicBezTo>
                    <a:cubicBezTo>
                      <a:pt x="398" y="186"/>
                      <a:pt x="171" y="285"/>
                      <a:pt x="28" y="471"/>
                    </a:cubicBezTo>
                    <a:cubicBezTo>
                      <a:pt x="0" y="509"/>
                      <a:pt x="23" y="570"/>
                      <a:pt x="61" y="593"/>
                    </a:cubicBezTo>
                    <a:cubicBezTo>
                      <a:pt x="74" y="601"/>
                      <a:pt x="88" y="604"/>
                      <a:pt x="103" y="604"/>
                    </a:cubicBezTo>
                    <a:cubicBezTo>
                      <a:pt x="133" y="604"/>
                      <a:pt x="164" y="588"/>
                      <a:pt x="181" y="560"/>
                    </a:cubicBezTo>
                    <a:cubicBezTo>
                      <a:pt x="283" y="428"/>
                      <a:pt x="464" y="354"/>
                      <a:pt x="619" y="298"/>
                    </a:cubicBezTo>
                    <a:cubicBezTo>
                      <a:pt x="795" y="234"/>
                      <a:pt x="979" y="196"/>
                      <a:pt x="1165" y="183"/>
                    </a:cubicBezTo>
                    <a:cubicBezTo>
                      <a:pt x="1217" y="179"/>
                      <a:pt x="1271" y="177"/>
                      <a:pt x="1324" y="177"/>
                    </a:cubicBezTo>
                    <a:cubicBezTo>
                      <a:pt x="1628" y="177"/>
                      <a:pt x="1939" y="241"/>
                      <a:pt x="2196" y="395"/>
                    </a:cubicBezTo>
                    <a:cubicBezTo>
                      <a:pt x="2344" y="481"/>
                      <a:pt x="2477" y="604"/>
                      <a:pt x="2538" y="767"/>
                    </a:cubicBezTo>
                    <a:cubicBezTo>
                      <a:pt x="2551" y="805"/>
                      <a:pt x="2586" y="831"/>
                      <a:pt x="2625" y="831"/>
                    </a:cubicBezTo>
                    <a:cubicBezTo>
                      <a:pt x="2632" y="831"/>
                      <a:pt x="2640" y="830"/>
                      <a:pt x="2647" y="828"/>
                    </a:cubicBezTo>
                    <a:cubicBezTo>
                      <a:pt x="2693" y="815"/>
                      <a:pt x="2721" y="767"/>
                      <a:pt x="2708" y="721"/>
                    </a:cubicBezTo>
                    <a:cubicBezTo>
                      <a:pt x="2573" y="362"/>
                      <a:pt x="2214" y="163"/>
                      <a:pt x="1860" y="71"/>
                    </a:cubicBezTo>
                    <a:cubicBezTo>
                      <a:pt x="1679" y="24"/>
                      <a:pt x="1493" y="0"/>
                      <a:pt x="1308"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21;p37"/>
              <p:cNvSpPr/>
              <p:nvPr/>
            </p:nvSpPr>
            <p:spPr>
              <a:xfrm>
                <a:off x="5853445" y="1884178"/>
                <a:ext cx="127382" cy="38640"/>
              </a:xfrm>
              <a:custGeom>
                <a:avLst/>
                <a:gdLst/>
                <a:ahLst/>
                <a:cxnLst/>
                <a:rect l="l" t="t" r="r" b="b"/>
                <a:pathLst>
                  <a:path w="1912" h="580" extrusionOk="0">
                    <a:moveTo>
                      <a:pt x="842" y="0"/>
                    </a:moveTo>
                    <a:cubicBezTo>
                      <a:pt x="719" y="0"/>
                      <a:pt x="594" y="16"/>
                      <a:pt x="472" y="50"/>
                    </a:cubicBezTo>
                    <a:cubicBezTo>
                      <a:pt x="322" y="93"/>
                      <a:pt x="169" y="162"/>
                      <a:pt x="59" y="276"/>
                    </a:cubicBezTo>
                    <a:cubicBezTo>
                      <a:pt x="1" y="339"/>
                      <a:pt x="60" y="428"/>
                      <a:pt x="126" y="428"/>
                    </a:cubicBezTo>
                    <a:cubicBezTo>
                      <a:pt x="146" y="428"/>
                      <a:pt x="166" y="420"/>
                      <a:pt x="184" y="401"/>
                    </a:cubicBezTo>
                    <a:cubicBezTo>
                      <a:pt x="337" y="243"/>
                      <a:pt x="592" y="182"/>
                      <a:pt x="806" y="180"/>
                    </a:cubicBezTo>
                    <a:cubicBezTo>
                      <a:pt x="820" y="179"/>
                      <a:pt x="833" y="179"/>
                      <a:pt x="847" y="179"/>
                    </a:cubicBezTo>
                    <a:cubicBezTo>
                      <a:pt x="1052" y="179"/>
                      <a:pt x="1254" y="232"/>
                      <a:pt x="1435" y="330"/>
                    </a:cubicBezTo>
                    <a:cubicBezTo>
                      <a:pt x="1545" y="389"/>
                      <a:pt x="1642" y="462"/>
                      <a:pt x="1728" y="552"/>
                    </a:cubicBezTo>
                    <a:cubicBezTo>
                      <a:pt x="1746" y="571"/>
                      <a:pt x="1767" y="579"/>
                      <a:pt x="1787" y="579"/>
                    </a:cubicBezTo>
                    <a:cubicBezTo>
                      <a:pt x="1852" y="579"/>
                      <a:pt x="1912" y="491"/>
                      <a:pt x="1853" y="427"/>
                    </a:cubicBezTo>
                    <a:cubicBezTo>
                      <a:pt x="1583" y="151"/>
                      <a:pt x="1217" y="0"/>
                      <a:pt x="842"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22;p37"/>
              <p:cNvSpPr/>
              <p:nvPr/>
            </p:nvSpPr>
            <p:spPr>
              <a:xfrm>
                <a:off x="5988621" y="1834278"/>
                <a:ext cx="162292" cy="71550"/>
              </a:xfrm>
              <a:custGeom>
                <a:avLst/>
                <a:gdLst/>
                <a:ahLst/>
                <a:cxnLst/>
                <a:rect l="l" t="t" r="r" b="b"/>
                <a:pathLst>
                  <a:path w="2436" h="1074" extrusionOk="0">
                    <a:moveTo>
                      <a:pt x="1227" y="1"/>
                    </a:moveTo>
                    <a:cubicBezTo>
                      <a:pt x="1184" y="1"/>
                      <a:pt x="1141" y="3"/>
                      <a:pt x="1098" y="9"/>
                    </a:cubicBezTo>
                    <a:cubicBezTo>
                      <a:pt x="889" y="34"/>
                      <a:pt x="693" y="121"/>
                      <a:pt x="514" y="223"/>
                    </a:cubicBezTo>
                    <a:cubicBezTo>
                      <a:pt x="326" y="327"/>
                      <a:pt x="165" y="475"/>
                      <a:pt x="43" y="653"/>
                    </a:cubicBezTo>
                    <a:cubicBezTo>
                      <a:pt x="0" y="719"/>
                      <a:pt x="62" y="783"/>
                      <a:pt x="124" y="783"/>
                    </a:cubicBezTo>
                    <a:cubicBezTo>
                      <a:pt x="151" y="783"/>
                      <a:pt x="178" y="771"/>
                      <a:pt x="196" y="743"/>
                    </a:cubicBezTo>
                    <a:cubicBezTo>
                      <a:pt x="288" y="605"/>
                      <a:pt x="410" y="490"/>
                      <a:pt x="553" y="406"/>
                    </a:cubicBezTo>
                    <a:cubicBezTo>
                      <a:pt x="703" y="307"/>
                      <a:pt x="871" y="236"/>
                      <a:pt x="1044" y="195"/>
                    </a:cubicBezTo>
                    <a:cubicBezTo>
                      <a:pt x="1104" y="182"/>
                      <a:pt x="1163" y="175"/>
                      <a:pt x="1222" y="175"/>
                    </a:cubicBezTo>
                    <a:cubicBezTo>
                      <a:pt x="1500" y="175"/>
                      <a:pt x="1764" y="317"/>
                      <a:pt x="1954" y="524"/>
                    </a:cubicBezTo>
                    <a:cubicBezTo>
                      <a:pt x="2081" y="666"/>
                      <a:pt x="2183" y="829"/>
                      <a:pt x="2252" y="1010"/>
                    </a:cubicBezTo>
                    <a:cubicBezTo>
                      <a:pt x="2265" y="1049"/>
                      <a:pt x="2302" y="1074"/>
                      <a:pt x="2341" y="1074"/>
                    </a:cubicBezTo>
                    <a:cubicBezTo>
                      <a:pt x="2348" y="1074"/>
                      <a:pt x="2355" y="1073"/>
                      <a:pt x="2362" y="1071"/>
                    </a:cubicBezTo>
                    <a:cubicBezTo>
                      <a:pt x="2407" y="1059"/>
                      <a:pt x="2435" y="1010"/>
                      <a:pt x="2423" y="962"/>
                    </a:cubicBezTo>
                    <a:cubicBezTo>
                      <a:pt x="2277" y="603"/>
                      <a:pt x="2038" y="266"/>
                      <a:pt x="1674" y="103"/>
                    </a:cubicBezTo>
                    <a:cubicBezTo>
                      <a:pt x="1534" y="36"/>
                      <a:pt x="1381" y="1"/>
                      <a:pt x="1227"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23;p37"/>
              <p:cNvSpPr/>
              <p:nvPr/>
            </p:nvSpPr>
            <p:spPr>
              <a:xfrm>
                <a:off x="6002811" y="1860394"/>
                <a:ext cx="117855" cy="46967"/>
              </a:xfrm>
              <a:custGeom>
                <a:avLst/>
                <a:gdLst/>
                <a:ahLst/>
                <a:cxnLst/>
                <a:rect l="l" t="t" r="r" b="b"/>
                <a:pathLst>
                  <a:path w="1769" h="705" extrusionOk="0">
                    <a:moveTo>
                      <a:pt x="965" y="0"/>
                    </a:moveTo>
                    <a:cubicBezTo>
                      <a:pt x="721" y="0"/>
                      <a:pt x="464" y="99"/>
                      <a:pt x="276" y="249"/>
                    </a:cubicBezTo>
                    <a:cubicBezTo>
                      <a:pt x="161" y="338"/>
                      <a:pt x="72" y="458"/>
                      <a:pt x="19" y="593"/>
                    </a:cubicBezTo>
                    <a:cubicBezTo>
                      <a:pt x="1" y="636"/>
                      <a:pt x="39" y="689"/>
                      <a:pt x="80" y="702"/>
                    </a:cubicBezTo>
                    <a:cubicBezTo>
                      <a:pt x="86" y="704"/>
                      <a:pt x="93" y="704"/>
                      <a:pt x="99" y="704"/>
                    </a:cubicBezTo>
                    <a:cubicBezTo>
                      <a:pt x="138" y="704"/>
                      <a:pt x="176" y="678"/>
                      <a:pt x="189" y="639"/>
                    </a:cubicBezTo>
                    <a:cubicBezTo>
                      <a:pt x="266" y="455"/>
                      <a:pt x="442" y="320"/>
                      <a:pt x="625" y="249"/>
                    </a:cubicBezTo>
                    <a:cubicBezTo>
                      <a:pt x="729" y="208"/>
                      <a:pt x="836" y="185"/>
                      <a:pt x="949" y="177"/>
                    </a:cubicBezTo>
                    <a:cubicBezTo>
                      <a:pt x="958" y="177"/>
                      <a:pt x="967" y="177"/>
                      <a:pt x="976" y="177"/>
                    </a:cubicBezTo>
                    <a:cubicBezTo>
                      <a:pt x="1095" y="177"/>
                      <a:pt x="1193" y="224"/>
                      <a:pt x="1290" y="300"/>
                    </a:cubicBezTo>
                    <a:cubicBezTo>
                      <a:pt x="1402" y="386"/>
                      <a:pt x="1496" y="491"/>
                      <a:pt x="1573" y="611"/>
                    </a:cubicBezTo>
                    <a:cubicBezTo>
                      <a:pt x="1591" y="639"/>
                      <a:pt x="1618" y="651"/>
                      <a:pt x="1645" y="651"/>
                    </a:cubicBezTo>
                    <a:cubicBezTo>
                      <a:pt x="1707" y="651"/>
                      <a:pt x="1768" y="587"/>
                      <a:pt x="1726" y="521"/>
                    </a:cubicBezTo>
                    <a:cubicBezTo>
                      <a:pt x="1644" y="394"/>
                      <a:pt x="1547" y="282"/>
                      <a:pt x="1433" y="188"/>
                    </a:cubicBezTo>
                    <a:cubicBezTo>
                      <a:pt x="1310" y="88"/>
                      <a:pt x="1180" y="9"/>
                      <a:pt x="1017" y="2"/>
                    </a:cubicBezTo>
                    <a:cubicBezTo>
                      <a:pt x="1000" y="1"/>
                      <a:pt x="983" y="0"/>
                      <a:pt x="965"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24;p37"/>
              <p:cNvSpPr/>
              <p:nvPr/>
            </p:nvSpPr>
            <p:spPr>
              <a:xfrm>
                <a:off x="6139986" y="1825018"/>
                <a:ext cx="151300" cy="85607"/>
              </a:xfrm>
              <a:custGeom>
                <a:avLst/>
                <a:gdLst/>
                <a:ahLst/>
                <a:cxnLst/>
                <a:rect l="l" t="t" r="r" b="b"/>
                <a:pathLst>
                  <a:path w="2271" h="1285" extrusionOk="0">
                    <a:moveTo>
                      <a:pt x="1261" y="1"/>
                    </a:moveTo>
                    <a:cubicBezTo>
                      <a:pt x="1236" y="1"/>
                      <a:pt x="1210" y="1"/>
                      <a:pt x="1185" y="3"/>
                    </a:cubicBezTo>
                    <a:cubicBezTo>
                      <a:pt x="548" y="54"/>
                      <a:pt x="44" y="563"/>
                      <a:pt x="0" y="1203"/>
                    </a:cubicBezTo>
                    <a:cubicBezTo>
                      <a:pt x="4" y="1257"/>
                      <a:pt x="47" y="1285"/>
                      <a:pt x="89" y="1285"/>
                    </a:cubicBezTo>
                    <a:cubicBezTo>
                      <a:pt x="132" y="1285"/>
                      <a:pt x="174" y="1257"/>
                      <a:pt x="176" y="1203"/>
                    </a:cubicBezTo>
                    <a:cubicBezTo>
                      <a:pt x="204" y="861"/>
                      <a:pt x="385" y="553"/>
                      <a:pt x="665" y="359"/>
                    </a:cubicBezTo>
                    <a:cubicBezTo>
                      <a:pt x="848" y="239"/>
                      <a:pt x="1059" y="177"/>
                      <a:pt x="1272" y="177"/>
                    </a:cubicBezTo>
                    <a:cubicBezTo>
                      <a:pt x="1397" y="177"/>
                      <a:pt x="1523" y="199"/>
                      <a:pt x="1644" y="242"/>
                    </a:cubicBezTo>
                    <a:cubicBezTo>
                      <a:pt x="1825" y="306"/>
                      <a:pt x="1985" y="415"/>
                      <a:pt x="2112" y="558"/>
                    </a:cubicBezTo>
                    <a:cubicBezTo>
                      <a:pt x="2130" y="576"/>
                      <a:pt x="2153" y="585"/>
                      <a:pt x="2175" y="585"/>
                    </a:cubicBezTo>
                    <a:cubicBezTo>
                      <a:pt x="2197" y="585"/>
                      <a:pt x="2219" y="576"/>
                      <a:pt x="2237" y="558"/>
                    </a:cubicBezTo>
                    <a:cubicBezTo>
                      <a:pt x="2270" y="525"/>
                      <a:pt x="2270" y="469"/>
                      <a:pt x="2237" y="436"/>
                    </a:cubicBezTo>
                    <a:cubicBezTo>
                      <a:pt x="1987" y="157"/>
                      <a:pt x="1631" y="1"/>
                      <a:pt x="1261"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25;p37"/>
              <p:cNvSpPr/>
              <p:nvPr/>
            </p:nvSpPr>
            <p:spPr>
              <a:xfrm>
                <a:off x="6164769" y="1864058"/>
                <a:ext cx="94937" cy="47767"/>
              </a:xfrm>
              <a:custGeom>
                <a:avLst/>
                <a:gdLst/>
                <a:ahLst/>
                <a:cxnLst/>
                <a:rect l="l" t="t" r="r" b="b"/>
                <a:pathLst>
                  <a:path w="1425" h="717" extrusionOk="0">
                    <a:moveTo>
                      <a:pt x="831" y="0"/>
                    </a:moveTo>
                    <a:cubicBezTo>
                      <a:pt x="743" y="0"/>
                      <a:pt x="655" y="14"/>
                      <a:pt x="571" y="43"/>
                    </a:cubicBezTo>
                    <a:cubicBezTo>
                      <a:pt x="309" y="133"/>
                      <a:pt x="105" y="344"/>
                      <a:pt x="21" y="609"/>
                    </a:cubicBezTo>
                    <a:cubicBezTo>
                      <a:pt x="1" y="674"/>
                      <a:pt x="55" y="717"/>
                      <a:pt x="108" y="717"/>
                    </a:cubicBezTo>
                    <a:cubicBezTo>
                      <a:pt x="144" y="717"/>
                      <a:pt x="178" y="698"/>
                      <a:pt x="191" y="655"/>
                    </a:cubicBezTo>
                    <a:cubicBezTo>
                      <a:pt x="284" y="352"/>
                      <a:pt x="557" y="174"/>
                      <a:pt x="840" y="174"/>
                    </a:cubicBezTo>
                    <a:cubicBezTo>
                      <a:pt x="988" y="174"/>
                      <a:pt x="1138" y="222"/>
                      <a:pt x="1267" y="326"/>
                    </a:cubicBezTo>
                    <a:cubicBezTo>
                      <a:pt x="1284" y="343"/>
                      <a:pt x="1307" y="351"/>
                      <a:pt x="1329" y="351"/>
                    </a:cubicBezTo>
                    <a:cubicBezTo>
                      <a:pt x="1351" y="351"/>
                      <a:pt x="1374" y="343"/>
                      <a:pt x="1391" y="326"/>
                    </a:cubicBezTo>
                    <a:cubicBezTo>
                      <a:pt x="1424" y="291"/>
                      <a:pt x="1424" y="237"/>
                      <a:pt x="1391" y="201"/>
                    </a:cubicBezTo>
                    <a:cubicBezTo>
                      <a:pt x="1233" y="74"/>
                      <a:pt x="1032" y="0"/>
                      <a:pt x="831"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26;p37"/>
              <p:cNvSpPr/>
              <p:nvPr/>
            </p:nvSpPr>
            <p:spPr>
              <a:xfrm>
                <a:off x="5760907" y="1787110"/>
                <a:ext cx="199401" cy="77013"/>
              </a:xfrm>
              <a:custGeom>
                <a:avLst/>
                <a:gdLst/>
                <a:ahLst/>
                <a:cxnLst/>
                <a:rect l="l" t="t" r="r" b="b"/>
                <a:pathLst>
                  <a:path w="2993" h="1156" extrusionOk="0">
                    <a:moveTo>
                      <a:pt x="1515" y="0"/>
                    </a:moveTo>
                    <a:cubicBezTo>
                      <a:pt x="1203" y="0"/>
                      <a:pt x="893" y="83"/>
                      <a:pt x="618" y="246"/>
                    </a:cubicBezTo>
                    <a:cubicBezTo>
                      <a:pt x="389" y="383"/>
                      <a:pt x="192" y="574"/>
                      <a:pt x="45" y="798"/>
                    </a:cubicBezTo>
                    <a:cubicBezTo>
                      <a:pt x="0" y="864"/>
                      <a:pt x="63" y="928"/>
                      <a:pt x="125" y="928"/>
                    </a:cubicBezTo>
                    <a:cubicBezTo>
                      <a:pt x="152" y="928"/>
                      <a:pt x="179" y="916"/>
                      <a:pt x="198" y="888"/>
                    </a:cubicBezTo>
                    <a:lnTo>
                      <a:pt x="195" y="888"/>
                    </a:lnTo>
                    <a:cubicBezTo>
                      <a:pt x="434" y="523"/>
                      <a:pt x="814" y="274"/>
                      <a:pt x="1245" y="197"/>
                    </a:cubicBezTo>
                    <a:cubicBezTo>
                      <a:pt x="1332" y="182"/>
                      <a:pt x="1421" y="175"/>
                      <a:pt x="1510" y="175"/>
                    </a:cubicBezTo>
                    <a:cubicBezTo>
                      <a:pt x="1867" y="175"/>
                      <a:pt x="2230" y="293"/>
                      <a:pt x="2493" y="531"/>
                    </a:cubicBezTo>
                    <a:cubicBezTo>
                      <a:pt x="2661" y="676"/>
                      <a:pt x="2773" y="875"/>
                      <a:pt x="2811" y="1091"/>
                    </a:cubicBezTo>
                    <a:cubicBezTo>
                      <a:pt x="2822" y="1130"/>
                      <a:pt x="2858" y="1156"/>
                      <a:pt x="2896" y="1156"/>
                    </a:cubicBezTo>
                    <a:cubicBezTo>
                      <a:pt x="2903" y="1156"/>
                      <a:pt x="2911" y="1155"/>
                      <a:pt x="2918" y="1153"/>
                    </a:cubicBezTo>
                    <a:cubicBezTo>
                      <a:pt x="2964" y="1140"/>
                      <a:pt x="2992" y="1091"/>
                      <a:pt x="2982" y="1046"/>
                    </a:cubicBezTo>
                    <a:cubicBezTo>
                      <a:pt x="2908" y="587"/>
                      <a:pt x="2516" y="248"/>
                      <a:pt x="2098" y="100"/>
                    </a:cubicBezTo>
                    <a:cubicBezTo>
                      <a:pt x="1909" y="33"/>
                      <a:pt x="1711" y="0"/>
                      <a:pt x="1515"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27;p37"/>
              <p:cNvSpPr/>
              <p:nvPr/>
            </p:nvSpPr>
            <p:spPr>
              <a:xfrm>
                <a:off x="5797149" y="1820155"/>
                <a:ext cx="125384" cy="39306"/>
              </a:xfrm>
              <a:custGeom>
                <a:avLst/>
                <a:gdLst/>
                <a:ahLst/>
                <a:cxnLst/>
                <a:rect l="l" t="t" r="r" b="b"/>
                <a:pathLst>
                  <a:path w="1882" h="590" extrusionOk="0">
                    <a:moveTo>
                      <a:pt x="914" y="0"/>
                    </a:moveTo>
                    <a:cubicBezTo>
                      <a:pt x="744" y="0"/>
                      <a:pt x="575" y="33"/>
                      <a:pt x="418" y="99"/>
                    </a:cubicBezTo>
                    <a:cubicBezTo>
                      <a:pt x="280" y="157"/>
                      <a:pt x="158" y="244"/>
                      <a:pt x="59" y="353"/>
                    </a:cubicBezTo>
                    <a:cubicBezTo>
                      <a:pt x="0" y="418"/>
                      <a:pt x="60" y="506"/>
                      <a:pt x="125" y="506"/>
                    </a:cubicBezTo>
                    <a:cubicBezTo>
                      <a:pt x="145" y="506"/>
                      <a:pt x="166" y="498"/>
                      <a:pt x="183" y="478"/>
                    </a:cubicBezTo>
                    <a:lnTo>
                      <a:pt x="183" y="476"/>
                    </a:lnTo>
                    <a:cubicBezTo>
                      <a:pt x="368" y="276"/>
                      <a:pt x="633" y="177"/>
                      <a:pt x="904" y="177"/>
                    </a:cubicBezTo>
                    <a:cubicBezTo>
                      <a:pt x="920" y="177"/>
                      <a:pt x="936" y="177"/>
                      <a:pt x="953" y="178"/>
                    </a:cubicBezTo>
                    <a:cubicBezTo>
                      <a:pt x="1108" y="185"/>
                      <a:pt x="1261" y="221"/>
                      <a:pt x="1404" y="282"/>
                    </a:cubicBezTo>
                    <a:cubicBezTo>
                      <a:pt x="1516" y="330"/>
                      <a:pt x="1659" y="397"/>
                      <a:pt x="1694" y="527"/>
                    </a:cubicBezTo>
                    <a:cubicBezTo>
                      <a:pt x="1705" y="570"/>
                      <a:pt x="1739" y="589"/>
                      <a:pt x="1774" y="589"/>
                    </a:cubicBezTo>
                    <a:cubicBezTo>
                      <a:pt x="1827" y="589"/>
                      <a:pt x="1882" y="546"/>
                      <a:pt x="1865" y="478"/>
                    </a:cubicBezTo>
                    <a:cubicBezTo>
                      <a:pt x="1832" y="351"/>
                      <a:pt x="1732" y="262"/>
                      <a:pt x="1623" y="195"/>
                    </a:cubicBezTo>
                    <a:cubicBezTo>
                      <a:pt x="1501" y="124"/>
                      <a:pt x="1371" y="73"/>
                      <a:pt x="1233" y="40"/>
                    </a:cubicBezTo>
                    <a:cubicBezTo>
                      <a:pt x="1128" y="13"/>
                      <a:pt x="1021" y="0"/>
                      <a:pt x="914"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28;p37"/>
              <p:cNvSpPr/>
              <p:nvPr/>
            </p:nvSpPr>
            <p:spPr>
              <a:xfrm>
                <a:off x="5808875" y="1849935"/>
                <a:ext cx="76682" cy="21385"/>
              </a:xfrm>
              <a:custGeom>
                <a:avLst/>
                <a:gdLst/>
                <a:ahLst/>
                <a:cxnLst/>
                <a:rect l="l" t="t" r="r" b="b"/>
                <a:pathLst>
                  <a:path w="1151" h="321" extrusionOk="0">
                    <a:moveTo>
                      <a:pt x="538" y="1"/>
                    </a:moveTo>
                    <a:cubicBezTo>
                      <a:pt x="383" y="1"/>
                      <a:pt x="229" y="36"/>
                      <a:pt x="86" y="108"/>
                    </a:cubicBezTo>
                    <a:cubicBezTo>
                      <a:pt x="1" y="149"/>
                      <a:pt x="55" y="268"/>
                      <a:pt x="135" y="268"/>
                    </a:cubicBezTo>
                    <a:cubicBezTo>
                      <a:pt x="148" y="268"/>
                      <a:pt x="162" y="265"/>
                      <a:pt x="176" y="258"/>
                    </a:cubicBezTo>
                    <a:cubicBezTo>
                      <a:pt x="290" y="203"/>
                      <a:pt x="413" y="176"/>
                      <a:pt x="536" y="176"/>
                    </a:cubicBezTo>
                    <a:cubicBezTo>
                      <a:pt x="691" y="176"/>
                      <a:pt x="845" y="219"/>
                      <a:pt x="981" y="306"/>
                    </a:cubicBezTo>
                    <a:cubicBezTo>
                      <a:pt x="996" y="316"/>
                      <a:pt x="1012" y="321"/>
                      <a:pt x="1026" y="321"/>
                    </a:cubicBezTo>
                    <a:cubicBezTo>
                      <a:pt x="1101" y="321"/>
                      <a:pt x="1151" y="205"/>
                      <a:pt x="1070" y="154"/>
                    </a:cubicBezTo>
                    <a:cubicBezTo>
                      <a:pt x="908" y="52"/>
                      <a:pt x="723" y="1"/>
                      <a:pt x="538"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29;p37"/>
              <p:cNvSpPr/>
              <p:nvPr/>
            </p:nvSpPr>
            <p:spPr>
              <a:xfrm>
                <a:off x="5930593" y="1771454"/>
                <a:ext cx="167689" cy="74148"/>
              </a:xfrm>
              <a:custGeom>
                <a:avLst/>
                <a:gdLst/>
                <a:ahLst/>
                <a:cxnLst/>
                <a:rect l="l" t="t" r="r" b="b"/>
                <a:pathLst>
                  <a:path w="2517" h="1113" extrusionOk="0">
                    <a:moveTo>
                      <a:pt x="1189" y="1"/>
                    </a:moveTo>
                    <a:cubicBezTo>
                      <a:pt x="1158" y="1"/>
                      <a:pt x="1126" y="2"/>
                      <a:pt x="1095" y="4"/>
                    </a:cubicBezTo>
                    <a:cubicBezTo>
                      <a:pt x="894" y="19"/>
                      <a:pt x="700" y="81"/>
                      <a:pt x="527" y="183"/>
                    </a:cubicBezTo>
                    <a:cubicBezTo>
                      <a:pt x="333" y="297"/>
                      <a:pt x="165" y="458"/>
                      <a:pt x="43" y="649"/>
                    </a:cubicBezTo>
                    <a:cubicBezTo>
                      <a:pt x="0" y="715"/>
                      <a:pt x="62" y="778"/>
                      <a:pt x="124" y="778"/>
                    </a:cubicBezTo>
                    <a:cubicBezTo>
                      <a:pt x="151" y="778"/>
                      <a:pt x="177" y="766"/>
                      <a:pt x="196" y="738"/>
                    </a:cubicBezTo>
                    <a:cubicBezTo>
                      <a:pt x="382" y="450"/>
                      <a:pt x="690" y="236"/>
                      <a:pt x="1034" y="188"/>
                    </a:cubicBezTo>
                    <a:cubicBezTo>
                      <a:pt x="1081" y="180"/>
                      <a:pt x="1129" y="177"/>
                      <a:pt x="1177" y="177"/>
                    </a:cubicBezTo>
                    <a:cubicBezTo>
                      <a:pt x="1329" y="177"/>
                      <a:pt x="1483" y="210"/>
                      <a:pt x="1630" y="249"/>
                    </a:cubicBezTo>
                    <a:cubicBezTo>
                      <a:pt x="1811" y="295"/>
                      <a:pt x="1989" y="363"/>
                      <a:pt x="2122" y="501"/>
                    </a:cubicBezTo>
                    <a:cubicBezTo>
                      <a:pt x="2259" y="641"/>
                      <a:pt x="2338" y="830"/>
                      <a:pt x="2338" y="1028"/>
                    </a:cubicBezTo>
                    <a:cubicBezTo>
                      <a:pt x="2338" y="1084"/>
                      <a:pt x="2383" y="1112"/>
                      <a:pt x="2427" y="1112"/>
                    </a:cubicBezTo>
                    <a:cubicBezTo>
                      <a:pt x="2472" y="1112"/>
                      <a:pt x="2517" y="1084"/>
                      <a:pt x="2517" y="1028"/>
                    </a:cubicBezTo>
                    <a:cubicBezTo>
                      <a:pt x="2514" y="817"/>
                      <a:pt x="2440" y="613"/>
                      <a:pt x="2310" y="447"/>
                    </a:cubicBezTo>
                    <a:cubicBezTo>
                      <a:pt x="2175" y="277"/>
                      <a:pt x="1984" y="172"/>
                      <a:pt x="1778" y="106"/>
                    </a:cubicBezTo>
                    <a:cubicBezTo>
                      <a:pt x="1591" y="47"/>
                      <a:pt x="1389" y="1"/>
                      <a:pt x="1189"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30;p37"/>
              <p:cNvSpPr/>
              <p:nvPr/>
            </p:nvSpPr>
            <p:spPr>
              <a:xfrm>
                <a:off x="5938521" y="1808229"/>
                <a:ext cx="127316" cy="36175"/>
              </a:xfrm>
              <a:custGeom>
                <a:avLst/>
                <a:gdLst/>
                <a:ahLst/>
                <a:cxnLst/>
                <a:rect l="l" t="t" r="r" b="b"/>
                <a:pathLst>
                  <a:path w="1911" h="543" extrusionOk="0">
                    <a:moveTo>
                      <a:pt x="960" y="1"/>
                    </a:moveTo>
                    <a:cubicBezTo>
                      <a:pt x="773" y="1"/>
                      <a:pt x="585" y="43"/>
                      <a:pt x="410" y="130"/>
                    </a:cubicBezTo>
                    <a:cubicBezTo>
                      <a:pt x="278" y="196"/>
                      <a:pt x="161" y="283"/>
                      <a:pt x="59" y="390"/>
                    </a:cubicBezTo>
                    <a:cubicBezTo>
                      <a:pt x="0" y="454"/>
                      <a:pt x="58" y="542"/>
                      <a:pt x="124" y="542"/>
                    </a:cubicBezTo>
                    <a:cubicBezTo>
                      <a:pt x="144" y="542"/>
                      <a:pt x="165" y="534"/>
                      <a:pt x="184" y="515"/>
                    </a:cubicBezTo>
                    <a:cubicBezTo>
                      <a:pt x="392" y="288"/>
                      <a:pt x="675" y="175"/>
                      <a:pt x="959" y="175"/>
                    </a:cubicBezTo>
                    <a:cubicBezTo>
                      <a:pt x="1238" y="175"/>
                      <a:pt x="1517" y="285"/>
                      <a:pt x="1725" y="504"/>
                    </a:cubicBezTo>
                    <a:cubicBezTo>
                      <a:pt x="1744" y="524"/>
                      <a:pt x="1764" y="532"/>
                      <a:pt x="1785" y="532"/>
                    </a:cubicBezTo>
                    <a:cubicBezTo>
                      <a:pt x="1851" y="532"/>
                      <a:pt x="1910" y="444"/>
                      <a:pt x="1850" y="380"/>
                    </a:cubicBezTo>
                    <a:cubicBezTo>
                      <a:pt x="1611" y="131"/>
                      <a:pt x="1288" y="1"/>
                      <a:pt x="960"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31;p37"/>
              <p:cNvSpPr/>
              <p:nvPr/>
            </p:nvSpPr>
            <p:spPr>
              <a:xfrm>
                <a:off x="5954977" y="1842007"/>
                <a:ext cx="74217" cy="27447"/>
              </a:xfrm>
              <a:custGeom>
                <a:avLst/>
                <a:gdLst/>
                <a:ahLst/>
                <a:cxnLst/>
                <a:rect l="l" t="t" r="r" b="b"/>
                <a:pathLst>
                  <a:path w="1114" h="412" extrusionOk="0">
                    <a:moveTo>
                      <a:pt x="713" y="0"/>
                    </a:moveTo>
                    <a:cubicBezTo>
                      <a:pt x="650" y="0"/>
                      <a:pt x="586" y="8"/>
                      <a:pt x="525" y="23"/>
                    </a:cubicBezTo>
                    <a:cubicBezTo>
                      <a:pt x="439" y="48"/>
                      <a:pt x="352" y="81"/>
                      <a:pt x="270" y="122"/>
                    </a:cubicBezTo>
                    <a:cubicBezTo>
                      <a:pt x="227" y="143"/>
                      <a:pt x="186" y="163"/>
                      <a:pt x="143" y="186"/>
                    </a:cubicBezTo>
                    <a:cubicBezTo>
                      <a:pt x="102" y="204"/>
                      <a:pt x="64" y="229"/>
                      <a:pt x="33" y="262"/>
                    </a:cubicBezTo>
                    <a:cubicBezTo>
                      <a:pt x="0" y="298"/>
                      <a:pt x="0" y="351"/>
                      <a:pt x="33" y="387"/>
                    </a:cubicBezTo>
                    <a:cubicBezTo>
                      <a:pt x="51" y="404"/>
                      <a:pt x="74" y="412"/>
                      <a:pt x="96" y="412"/>
                    </a:cubicBezTo>
                    <a:cubicBezTo>
                      <a:pt x="118" y="412"/>
                      <a:pt x="140" y="404"/>
                      <a:pt x="158" y="387"/>
                    </a:cubicBezTo>
                    <a:cubicBezTo>
                      <a:pt x="184" y="362"/>
                      <a:pt x="214" y="344"/>
                      <a:pt x="247" y="331"/>
                    </a:cubicBezTo>
                    <a:cubicBezTo>
                      <a:pt x="278" y="313"/>
                      <a:pt x="311" y="295"/>
                      <a:pt x="344" y="280"/>
                    </a:cubicBezTo>
                    <a:cubicBezTo>
                      <a:pt x="413" y="244"/>
                      <a:pt x="484" y="216"/>
                      <a:pt x="558" y="196"/>
                    </a:cubicBezTo>
                    <a:cubicBezTo>
                      <a:pt x="609" y="183"/>
                      <a:pt x="661" y="176"/>
                      <a:pt x="713" y="176"/>
                    </a:cubicBezTo>
                    <a:cubicBezTo>
                      <a:pt x="794" y="176"/>
                      <a:pt x="874" y="194"/>
                      <a:pt x="946" y="239"/>
                    </a:cubicBezTo>
                    <a:cubicBezTo>
                      <a:pt x="961" y="249"/>
                      <a:pt x="976" y="254"/>
                      <a:pt x="991" y="254"/>
                    </a:cubicBezTo>
                    <a:cubicBezTo>
                      <a:pt x="1064" y="254"/>
                      <a:pt x="1113" y="140"/>
                      <a:pt x="1032" y="87"/>
                    </a:cubicBezTo>
                    <a:cubicBezTo>
                      <a:pt x="937" y="26"/>
                      <a:pt x="826" y="0"/>
                      <a:pt x="713"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32;p37"/>
              <p:cNvSpPr/>
              <p:nvPr/>
            </p:nvSpPr>
            <p:spPr>
              <a:xfrm>
                <a:off x="6081225" y="1768656"/>
                <a:ext cx="172286" cy="66820"/>
              </a:xfrm>
              <a:custGeom>
                <a:avLst/>
                <a:gdLst/>
                <a:ahLst/>
                <a:cxnLst/>
                <a:rect l="l" t="t" r="r" b="b"/>
                <a:pathLst>
                  <a:path w="2586" h="1003" extrusionOk="0">
                    <a:moveTo>
                      <a:pt x="1097" y="1"/>
                    </a:moveTo>
                    <a:cubicBezTo>
                      <a:pt x="920" y="1"/>
                      <a:pt x="743" y="29"/>
                      <a:pt x="574" y="92"/>
                    </a:cubicBezTo>
                    <a:cubicBezTo>
                      <a:pt x="365" y="166"/>
                      <a:pt x="179" y="296"/>
                      <a:pt x="34" y="464"/>
                    </a:cubicBezTo>
                    <a:cubicBezTo>
                      <a:pt x="1" y="500"/>
                      <a:pt x="1" y="553"/>
                      <a:pt x="34" y="589"/>
                    </a:cubicBezTo>
                    <a:cubicBezTo>
                      <a:pt x="51" y="607"/>
                      <a:pt x="73" y="616"/>
                      <a:pt x="95" y="616"/>
                    </a:cubicBezTo>
                    <a:cubicBezTo>
                      <a:pt x="118" y="616"/>
                      <a:pt x="141" y="607"/>
                      <a:pt x="159" y="589"/>
                    </a:cubicBezTo>
                    <a:cubicBezTo>
                      <a:pt x="383" y="316"/>
                      <a:pt x="732" y="181"/>
                      <a:pt x="1084" y="176"/>
                    </a:cubicBezTo>
                    <a:cubicBezTo>
                      <a:pt x="1287" y="176"/>
                      <a:pt x="1489" y="212"/>
                      <a:pt x="1682" y="278"/>
                    </a:cubicBezTo>
                    <a:cubicBezTo>
                      <a:pt x="1850" y="332"/>
                      <a:pt x="2011" y="410"/>
                      <a:pt x="2156" y="512"/>
                    </a:cubicBezTo>
                    <a:cubicBezTo>
                      <a:pt x="2286" y="612"/>
                      <a:pt x="2401" y="749"/>
                      <a:pt x="2406" y="917"/>
                    </a:cubicBezTo>
                    <a:cubicBezTo>
                      <a:pt x="2408" y="974"/>
                      <a:pt x="2454" y="1003"/>
                      <a:pt x="2499" y="1003"/>
                    </a:cubicBezTo>
                    <a:cubicBezTo>
                      <a:pt x="2543" y="1003"/>
                      <a:pt x="2585" y="974"/>
                      <a:pt x="2584" y="917"/>
                    </a:cubicBezTo>
                    <a:cubicBezTo>
                      <a:pt x="2566" y="512"/>
                      <a:pt x="2174" y="278"/>
                      <a:pt x="1835" y="148"/>
                    </a:cubicBezTo>
                    <a:cubicBezTo>
                      <a:pt x="1602" y="57"/>
                      <a:pt x="1349" y="1"/>
                      <a:pt x="1097"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33;p37"/>
              <p:cNvSpPr/>
              <p:nvPr/>
            </p:nvSpPr>
            <p:spPr>
              <a:xfrm>
                <a:off x="6086555" y="1797437"/>
                <a:ext cx="129381" cy="38640"/>
              </a:xfrm>
              <a:custGeom>
                <a:avLst/>
                <a:gdLst/>
                <a:ahLst/>
                <a:cxnLst/>
                <a:rect l="l" t="t" r="r" b="b"/>
                <a:pathLst>
                  <a:path w="1942" h="580" extrusionOk="0">
                    <a:moveTo>
                      <a:pt x="977" y="1"/>
                    </a:moveTo>
                    <a:cubicBezTo>
                      <a:pt x="660" y="1"/>
                      <a:pt x="346" y="95"/>
                      <a:pt x="79" y="277"/>
                    </a:cubicBezTo>
                    <a:cubicBezTo>
                      <a:pt x="0" y="330"/>
                      <a:pt x="49" y="442"/>
                      <a:pt x="122" y="442"/>
                    </a:cubicBezTo>
                    <a:cubicBezTo>
                      <a:pt x="136" y="442"/>
                      <a:pt x="152" y="438"/>
                      <a:pt x="168" y="427"/>
                    </a:cubicBezTo>
                    <a:cubicBezTo>
                      <a:pt x="364" y="294"/>
                      <a:pt x="588" y="210"/>
                      <a:pt x="825" y="185"/>
                    </a:cubicBezTo>
                    <a:cubicBezTo>
                      <a:pt x="877" y="180"/>
                      <a:pt x="931" y="177"/>
                      <a:pt x="984" y="177"/>
                    </a:cubicBezTo>
                    <a:cubicBezTo>
                      <a:pt x="1162" y="177"/>
                      <a:pt x="1344" y="208"/>
                      <a:pt x="1500" y="284"/>
                    </a:cubicBezTo>
                    <a:cubicBezTo>
                      <a:pt x="1554" y="310"/>
                      <a:pt x="1602" y="343"/>
                      <a:pt x="1646" y="381"/>
                    </a:cubicBezTo>
                    <a:cubicBezTo>
                      <a:pt x="1674" y="405"/>
                      <a:pt x="1725" y="451"/>
                      <a:pt x="1742" y="488"/>
                    </a:cubicBezTo>
                    <a:lnTo>
                      <a:pt x="1742" y="488"/>
                    </a:lnTo>
                    <a:cubicBezTo>
                      <a:pt x="1741" y="519"/>
                      <a:pt x="1757" y="549"/>
                      <a:pt x="1786" y="567"/>
                    </a:cubicBezTo>
                    <a:cubicBezTo>
                      <a:pt x="1799" y="575"/>
                      <a:pt x="1814" y="579"/>
                      <a:pt x="1829" y="579"/>
                    </a:cubicBezTo>
                    <a:cubicBezTo>
                      <a:pt x="1859" y="579"/>
                      <a:pt x="1889" y="564"/>
                      <a:pt x="1906" y="536"/>
                    </a:cubicBezTo>
                    <a:cubicBezTo>
                      <a:pt x="1941" y="455"/>
                      <a:pt x="1893" y="391"/>
                      <a:pt x="1842" y="330"/>
                    </a:cubicBezTo>
                    <a:cubicBezTo>
                      <a:pt x="1801" y="282"/>
                      <a:pt x="1755" y="238"/>
                      <a:pt x="1702" y="200"/>
                    </a:cubicBezTo>
                    <a:cubicBezTo>
                      <a:pt x="1595" y="129"/>
                      <a:pt x="1475" y="75"/>
                      <a:pt x="1350" y="45"/>
                    </a:cubicBezTo>
                    <a:cubicBezTo>
                      <a:pt x="1227" y="15"/>
                      <a:pt x="1102" y="1"/>
                      <a:pt x="977"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34;p37"/>
              <p:cNvSpPr/>
              <p:nvPr/>
            </p:nvSpPr>
            <p:spPr>
              <a:xfrm>
                <a:off x="6101612" y="1828349"/>
                <a:ext cx="86809" cy="23650"/>
              </a:xfrm>
              <a:custGeom>
                <a:avLst/>
                <a:gdLst/>
                <a:ahLst/>
                <a:cxnLst/>
                <a:rect l="l" t="t" r="r" b="b"/>
                <a:pathLst>
                  <a:path w="1303" h="355" extrusionOk="0">
                    <a:moveTo>
                      <a:pt x="699" y="0"/>
                    </a:moveTo>
                    <a:cubicBezTo>
                      <a:pt x="470" y="0"/>
                      <a:pt x="244" y="54"/>
                      <a:pt x="57" y="190"/>
                    </a:cubicBezTo>
                    <a:cubicBezTo>
                      <a:pt x="16" y="215"/>
                      <a:pt x="1" y="269"/>
                      <a:pt x="24" y="312"/>
                    </a:cubicBezTo>
                    <a:cubicBezTo>
                      <a:pt x="40" y="339"/>
                      <a:pt x="70" y="355"/>
                      <a:pt x="101" y="355"/>
                    </a:cubicBezTo>
                    <a:cubicBezTo>
                      <a:pt x="116" y="355"/>
                      <a:pt x="131" y="351"/>
                      <a:pt x="146" y="342"/>
                    </a:cubicBezTo>
                    <a:cubicBezTo>
                      <a:pt x="311" y="222"/>
                      <a:pt x="504" y="175"/>
                      <a:pt x="702" y="175"/>
                    </a:cubicBezTo>
                    <a:cubicBezTo>
                      <a:pt x="855" y="175"/>
                      <a:pt x="1011" y="204"/>
                      <a:pt x="1157" y="248"/>
                    </a:cubicBezTo>
                    <a:cubicBezTo>
                      <a:pt x="1167" y="251"/>
                      <a:pt x="1176" y="253"/>
                      <a:pt x="1185" y="253"/>
                    </a:cubicBezTo>
                    <a:cubicBezTo>
                      <a:pt x="1274" y="253"/>
                      <a:pt x="1303" y="110"/>
                      <a:pt x="1203" y="80"/>
                    </a:cubicBezTo>
                    <a:cubicBezTo>
                      <a:pt x="1044" y="31"/>
                      <a:pt x="870" y="0"/>
                      <a:pt x="699"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35;p37"/>
              <p:cNvSpPr/>
              <p:nvPr/>
            </p:nvSpPr>
            <p:spPr>
              <a:xfrm>
                <a:off x="6231658" y="1773719"/>
                <a:ext cx="135310" cy="51431"/>
              </a:xfrm>
              <a:custGeom>
                <a:avLst/>
                <a:gdLst/>
                <a:ahLst/>
                <a:cxnLst/>
                <a:rect l="l" t="t" r="r" b="b"/>
                <a:pathLst>
                  <a:path w="2031" h="772" extrusionOk="0">
                    <a:moveTo>
                      <a:pt x="867" y="0"/>
                    </a:moveTo>
                    <a:cubicBezTo>
                      <a:pt x="738" y="0"/>
                      <a:pt x="609" y="20"/>
                      <a:pt x="484" y="59"/>
                    </a:cubicBezTo>
                    <a:cubicBezTo>
                      <a:pt x="319" y="110"/>
                      <a:pt x="168" y="194"/>
                      <a:pt x="36" y="301"/>
                    </a:cubicBezTo>
                    <a:cubicBezTo>
                      <a:pt x="0" y="337"/>
                      <a:pt x="0" y="391"/>
                      <a:pt x="36" y="426"/>
                    </a:cubicBezTo>
                    <a:cubicBezTo>
                      <a:pt x="52" y="443"/>
                      <a:pt x="75" y="451"/>
                      <a:pt x="97" y="451"/>
                    </a:cubicBezTo>
                    <a:cubicBezTo>
                      <a:pt x="120" y="451"/>
                      <a:pt x="143" y="443"/>
                      <a:pt x="161" y="426"/>
                    </a:cubicBezTo>
                    <a:cubicBezTo>
                      <a:pt x="364" y="263"/>
                      <a:pt x="617" y="177"/>
                      <a:pt x="877" y="177"/>
                    </a:cubicBezTo>
                    <a:cubicBezTo>
                      <a:pt x="1124" y="177"/>
                      <a:pt x="1366" y="261"/>
                      <a:pt x="1562" y="416"/>
                    </a:cubicBezTo>
                    <a:cubicBezTo>
                      <a:pt x="1671" y="503"/>
                      <a:pt x="1766" y="607"/>
                      <a:pt x="1837" y="729"/>
                    </a:cubicBezTo>
                    <a:cubicBezTo>
                      <a:pt x="1855" y="759"/>
                      <a:pt x="1881" y="771"/>
                      <a:pt x="1908" y="771"/>
                    </a:cubicBezTo>
                    <a:cubicBezTo>
                      <a:pt x="1969" y="771"/>
                      <a:pt x="2031" y="708"/>
                      <a:pt x="1990" y="640"/>
                    </a:cubicBezTo>
                    <a:cubicBezTo>
                      <a:pt x="1840" y="393"/>
                      <a:pt x="1615" y="199"/>
                      <a:pt x="1348" y="92"/>
                    </a:cubicBezTo>
                    <a:cubicBezTo>
                      <a:pt x="1193" y="31"/>
                      <a:pt x="1030" y="0"/>
                      <a:pt x="867"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36;p37"/>
              <p:cNvSpPr/>
              <p:nvPr/>
            </p:nvSpPr>
            <p:spPr>
              <a:xfrm>
                <a:off x="6241385" y="1800235"/>
                <a:ext cx="74484" cy="23184"/>
              </a:xfrm>
              <a:custGeom>
                <a:avLst/>
                <a:gdLst/>
                <a:ahLst/>
                <a:cxnLst/>
                <a:rect l="l" t="t" r="r" b="b"/>
                <a:pathLst>
                  <a:path w="1118" h="348" extrusionOk="0">
                    <a:moveTo>
                      <a:pt x="533" y="0"/>
                    </a:moveTo>
                    <a:cubicBezTo>
                      <a:pt x="374" y="0"/>
                      <a:pt x="216" y="43"/>
                      <a:pt x="81" y="133"/>
                    </a:cubicBezTo>
                    <a:cubicBezTo>
                      <a:pt x="0" y="184"/>
                      <a:pt x="49" y="298"/>
                      <a:pt x="123" y="298"/>
                    </a:cubicBezTo>
                    <a:cubicBezTo>
                      <a:pt x="138" y="298"/>
                      <a:pt x="154" y="294"/>
                      <a:pt x="170" y="283"/>
                    </a:cubicBezTo>
                    <a:cubicBezTo>
                      <a:pt x="279" y="211"/>
                      <a:pt x="410" y="174"/>
                      <a:pt x="540" y="174"/>
                    </a:cubicBezTo>
                    <a:cubicBezTo>
                      <a:pt x="691" y="174"/>
                      <a:pt x="842" y="223"/>
                      <a:pt x="960" y="321"/>
                    </a:cubicBezTo>
                    <a:cubicBezTo>
                      <a:pt x="978" y="339"/>
                      <a:pt x="1000" y="348"/>
                      <a:pt x="1022" y="348"/>
                    </a:cubicBezTo>
                    <a:cubicBezTo>
                      <a:pt x="1045" y="348"/>
                      <a:pt x="1067" y="339"/>
                      <a:pt x="1085" y="321"/>
                    </a:cubicBezTo>
                    <a:cubicBezTo>
                      <a:pt x="1118" y="288"/>
                      <a:pt x="1118" y="232"/>
                      <a:pt x="1085" y="199"/>
                    </a:cubicBezTo>
                    <a:cubicBezTo>
                      <a:pt x="930" y="68"/>
                      <a:pt x="731" y="0"/>
                      <a:pt x="533"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37;p37"/>
              <p:cNvSpPr/>
              <p:nvPr/>
            </p:nvSpPr>
            <p:spPr>
              <a:xfrm>
                <a:off x="6262171" y="1824618"/>
                <a:ext cx="43371" cy="20519"/>
              </a:xfrm>
              <a:custGeom>
                <a:avLst/>
                <a:gdLst/>
                <a:ahLst/>
                <a:cxnLst/>
                <a:rect l="l" t="t" r="r" b="b"/>
                <a:pathLst>
                  <a:path w="651" h="308" extrusionOk="0">
                    <a:moveTo>
                      <a:pt x="529" y="0"/>
                    </a:moveTo>
                    <a:cubicBezTo>
                      <a:pt x="373" y="0"/>
                      <a:pt x="221" y="48"/>
                      <a:pt x="92" y="139"/>
                    </a:cubicBezTo>
                    <a:cubicBezTo>
                      <a:pt x="1" y="185"/>
                      <a:pt x="52" y="307"/>
                      <a:pt x="132" y="307"/>
                    </a:cubicBezTo>
                    <a:cubicBezTo>
                      <a:pt x="148" y="307"/>
                      <a:pt x="164" y="302"/>
                      <a:pt x="182" y="291"/>
                    </a:cubicBezTo>
                    <a:cubicBezTo>
                      <a:pt x="210" y="271"/>
                      <a:pt x="240" y="253"/>
                      <a:pt x="273" y="235"/>
                    </a:cubicBezTo>
                    <a:cubicBezTo>
                      <a:pt x="281" y="233"/>
                      <a:pt x="291" y="228"/>
                      <a:pt x="299" y="225"/>
                    </a:cubicBezTo>
                    <a:lnTo>
                      <a:pt x="312" y="220"/>
                    </a:lnTo>
                    <a:cubicBezTo>
                      <a:pt x="329" y="213"/>
                      <a:pt x="347" y="207"/>
                      <a:pt x="362" y="202"/>
                    </a:cubicBezTo>
                    <a:cubicBezTo>
                      <a:pt x="380" y="197"/>
                      <a:pt x="398" y="192"/>
                      <a:pt x="416" y="190"/>
                    </a:cubicBezTo>
                    <a:lnTo>
                      <a:pt x="444" y="184"/>
                    </a:lnTo>
                    <a:lnTo>
                      <a:pt x="457" y="182"/>
                    </a:lnTo>
                    <a:lnTo>
                      <a:pt x="452" y="182"/>
                    </a:lnTo>
                    <a:cubicBezTo>
                      <a:pt x="490" y="177"/>
                      <a:pt x="526" y="177"/>
                      <a:pt x="564" y="177"/>
                    </a:cubicBezTo>
                    <a:cubicBezTo>
                      <a:pt x="612" y="177"/>
                      <a:pt x="650" y="139"/>
                      <a:pt x="650" y="90"/>
                    </a:cubicBezTo>
                    <a:cubicBezTo>
                      <a:pt x="650" y="42"/>
                      <a:pt x="612" y="4"/>
                      <a:pt x="564" y="1"/>
                    </a:cubicBezTo>
                    <a:cubicBezTo>
                      <a:pt x="552" y="1"/>
                      <a:pt x="541" y="0"/>
                      <a:pt x="529"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38;p37"/>
              <p:cNvSpPr/>
              <p:nvPr/>
            </p:nvSpPr>
            <p:spPr>
              <a:xfrm>
                <a:off x="5757376" y="1725752"/>
                <a:ext cx="129781" cy="72616"/>
              </a:xfrm>
              <a:custGeom>
                <a:avLst/>
                <a:gdLst/>
                <a:ahLst/>
                <a:cxnLst/>
                <a:rect l="l" t="t" r="r" b="b"/>
                <a:pathLst>
                  <a:path w="1948" h="1090" extrusionOk="0">
                    <a:moveTo>
                      <a:pt x="520" y="0"/>
                    </a:moveTo>
                    <a:cubicBezTo>
                      <a:pt x="371" y="0"/>
                      <a:pt x="223" y="34"/>
                      <a:pt x="87" y="99"/>
                    </a:cubicBezTo>
                    <a:cubicBezTo>
                      <a:pt x="0" y="145"/>
                      <a:pt x="53" y="263"/>
                      <a:pt x="134" y="263"/>
                    </a:cubicBezTo>
                    <a:cubicBezTo>
                      <a:pt x="147" y="263"/>
                      <a:pt x="162" y="260"/>
                      <a:pt x="177" y="252"/>
                    </a:cubicBezTo>
                    <a:cubicBezTo>
                      <a:pt x="282" y="198"/>
                      <a:pt x="400" y="175"/>
                      <a:pt x="521" y="175"/>
                    </a:cubicBezTo>
                    <a:cubicBezTo>
                      <a:pt x="671" y="175"/>
                      <a:pt x="824" y="210"/>
                      <a:pt x="959" y="260"/>
                    </a:cubicBezTo>
                    <a:cubicBezTo>
                      <a:pt x="1191" y="346"/>
                      <a:pt x="1397" y="491"/>
                      <a:pt x="1555" y="680"/>
                    </a:cubicBezTo>
                    <a:cubicBezTo>
                      <a:pt x="1642" y="782"/>
                      <a:pt x="1713" y="899"/>
                      <a:pt x="1764" y="1026"/>
                    </a:cubicBezTo>
                    <a:cubicBezTo>
                      <a:pt x="1777" y="1066"/>
                      <a:pt x="1814" y="1090"/>
                      <a:pt x="1853" y="1090"/>
                    </a:cubicBezTo>
                    <a:cubicBezTo>
                      <a:pt x="1860" y="1090"/>
                      <a:pt x="1867" y="1089"/>
                      <a:pt x="1873" y="1088"/>
                    </a:cubicBezTo>
                    <a:cubicBezTo>
                      <a:pt x="1919" y="1075"/>
                      <a:pt x="1947" y="1026"/>
                      <a:pt x="1935" y="978"/>
                    </a:cubicBezTo>
                    <a:cubicBezTo>
                      <a:pt x="1713" y="440"/>
                      <a:pt x="1216" y="69"/>
                      <a:pt x="638" y="7"/>
                    </a:cubicBezTo>
                    <a:cubicBezTo>
                      <a:pt x="599" y="3"/>
                      <a:pt x="559" y="0"/>
                      <a:pt x="520"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39;p37"/>
              <p:cNvSpPr/>
              <p:nvPr/>
            </p:nvSpPr>
            <p:spPr>
              <a:xfrm>
                <a:off x="5842785" y="1707497"/>
                <a:ext cx="181480" cy="70217"/>
              </a:xfrm>
              <a:custGeom>
                <a:avLst/>
                <a:gdLst/>
                <a:ahLst/>
                <a:cxnLst/>
                <a:rect l="l" t="t" r="r" b="b"/>
                <a:pathLst>
                  <a:path w="2724" h="1054" extrusionOk="0">
                    <a:moveTo>
                      <a:pt x="1119" y="1"/>
                    </a:moveTo>
                    <a:cubicBezTo>
                      <a:pt x="922" y="1"/>
                      <a:pt x="727" y="36"/>
                      <a:pt x="543" y="116"/>
                    </a:cubicBezTo>
                    <a:cubicBezTo>
                      <a:pt x="334" y="202"/>
                      <a:pt x="156" y="348"/>
                      <a:pt x="26" y="534"/>
                    </a:cubicBezTo>
                    <a:cubicBezTo>
                      <a:pt x="0" y="577"/>
                      <a:pt x="16" y="630"/>
                      <a:pt x="56" y="653"/>
                    </a:cubicBezTo>
                    <a:cubicBezTo>
                      <a:pt x="71" y="662"/>
                      <a:pt x="86" y="666"/>
                      <a:pt x="102" y="666"/>
                    </a:cubicBezTo>
                    <a:cubicBezTo>
                      <a:pt x="132" y="666"/>
                      <a:pt x="162" y="650"/>
                      <a:pt x="179" y="623"/>
                    </a:cubicBezTo>
                    <a:lnTo>
                      <a:pt x="176" y="623"/>
                    </a:lnTo>
                    <a:cubicBezTo>
                      <a:pt x="377" y="332"/>
                      <a:pt x="737" y="182"/>
                      <a:pt x="1083" y="174"/>
                    </a:cubicBezTo>
                    <a:cubicBezTo>
                      <a:pt x="1093" y="174"/>
                      <a:pt x="1102" y="174"/>
                      <a:pt x="1112" y="174"/>
                    </a:cubicBezTo>
                    <a:cubicBezTo>
                      <a:pt x="1495" y="174"/>
                      <a:pt x="1883" y="323"/>
                      <a:pt x="2189" y="549"/>
                    </a:cubicBezTo>
                    <a:cubicBezTo>
                      <a:pt x="2342" y="661"/>
                      <a:pt x="2477" y="809"/>
                      <a:pt x="2543" y="990"/>
                    </a:cubicBezTo>
                    <a:cubicBezTo>
                      <a:pt x="2554" y="1028"/>
                      <a:pt x="2589" y="1054"/>
                      <a:pt x="2627" y="1054"/>
                    </a:cubicBezTo>
                    <a:cubicBezTo>
                      <a:pt x="2635" y="1054"/>
                      <a:pt x="2642" y="1053"/>
                      <a:pt x="2650" y="1051"/>
                    </a:cubicBezTo>
                    <a:cubicBezTo>
                      <a:pt x="2698" y="1038"/>
                      <a:pt x="2724" y="990"/>
                      <a:pt x="2714" y="944"/>
                    </a:cubicBezTo>
                    <a:cubicBezTo>
                      <a:pt x="2568" y="546"/>
                      <a:pt x="2194" y="297"/>
                      <a:pt x="1817" y="144"/>
                    </a:cubicBezTo>
                    <a:cubicBezTo>
                      <a:pt x="1595" y="53"/>
                      <a:pt x="1356" y="1"/>
                      <a:pt x="1119"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40;p37"/>
              <p:cNvSpPr/>
              <p:nvPr/>
            </p:nvSpPr>
            <p:spPr>
              <a:xfrm>
                <a:off x="5985556" y="1690575"/>
                <a:ext cx="202866" cy="88671"/>
              </a:xfrm>
              <a:custGeom>
                <a:avLst/>
                <a:gdLst/>
                <a:ahLst/>
                <a:cxnLst/>
                <a:rect l="l" t="t" r="r" b="b"/>
                <a:pathLst>
                  <a:path w="3045" h="1331" extrusionOk="0">
                    <a:moveTo>
                      <a:pt x="1386" y="0"/>
                    </a:moveTo>
                    <a:cubicBezTo>
                      <a:pt x="1144" y="5"/>
                      <a:pt x="907" y="62"/>
                      <a:pt x="693" y="171"/>
                    </a:cubicBezTo>
                    <a:cubicBezTo>
                      <a:pt x="456" y="291"/>
                      <a:pt x="242" y="449"/>
                      <a:pt x="61" y="642"/>
                    </a:cubicBezTo>
                    <a:cubicBezTo>
                      <a:pt x="0" y="705"/>
                      <a:pt x="60" y="794"/>
                      <a:pt x="127" y="794"/>
                    </a:cubicBezTo>
                    <a:cubicBezTo>
                      <a:pt x="147" y="794"/>
                      <a:pt x="168" y="786"/>
                      <a:pt x="186" y="767"/>
                    </a:cubicBezTo>
                    <a:cubicBezTo>
                      <a:pt x="479" y="462"/>
                      <a:pt x="864" y="209"/>
                      <a:pt x="1294" y="179"/>
                    </a:cubicBezTo>
                    <a:cubicBezTo>
                      <a:pt x="1325" y="177"/>
                      <a:pt x="1357" y="176"/>
                      <a:pt x="1388" y="176"/>
                    </a:cubicBezTo>
                    <a:cubicBezTo>
                      <a:pt x="1805" y="176"/>
                      <a:pt x="2202" y="364"/>
                      <a:pt x="2487" y="665"/>
                    </a:cubicBezTo>
                    <a:cubicBezTo>
                      <a:pt x="2650" y="839"/>
                      <a:pt x="2777" y="1045"/>
                      <a:pt x="2861" y="1267"/>
                    </a:cubicBezTo>
                    <a:cubicBezTo>
                      <a:pt x="2872" y="1305"/>
                      <a:pt x="2907" y="1331"/>
                      <a:pt x="2945" y="1331"/>
                    </a:cubicBezTo>
                    <a:cubicBezTo>
                      <a:pt x="2953" y="1331"/>
                      <a:pt x="2961" y="1330"/>
                      <a:pt x="2968" y="1328"/>
                    </a:cubicBezTo>
                    <a:cubicBezTo>
                      <a:pt x="3016" y="1315"/>
                      <a:pt x="3044" y="1267"/>
                      <a:pt x="3032" y="1221"/>
                    </a:cubicBezTo>
                    <a:cubicBezTo>
                      <a:pt x="2861" y="775"/>
                      <a:pt x="2543" y="380"/>
                      <a:pt x="2109" y="169"/>
                    </a:cubicBezTo>
                    <a:cubicBezTo>
                      <a:pt x="1883" y="59"/>
                      <a:pt x="1636" y="0"/>
                      <a:pt x="1386"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41;p37"/>
              <p:cNvSpPr/>
              <p:nvPr/>
            </p:nvSpPr>
            <p:spPr>
              <a:xfrm>
                <a:off x="6157441" y="1693307"/>
                <a:ext cx="163025" cy="89604"/>
              </a:xfrm>
              <a:custGeom>
                <a:avLst/>
                <a:gdLst/>
                <a:ahLst/>
                <a:cxnLst/>
                <a:rect l="l" t="t" r="r" b="b"/>
                <a:pathLst>
                  <a:path w="2447" h="1345" extrusionOk="0">
                    <a:moveTo>
                      <a:pt x="1214" y="1"/>
                    </a:moveTo>
                    <a:cubicBezTo>
                      <a:pt x="1024" y="1"/>
                      <a:pt x="833" y="47"/>
                      <a:pt x="656" y="112"/>
                    </a:cubicBezTo>
                    <a:cubicBezTo>
                      <a:pt x="429" y="196"/>
                      <a:pt x="217" y="319"/>
                      <a:pt x="34" y="474"/>
                    </a:cubicBezTo>
                    <a:cubicBezTo>
                      <a:pt x="1" y="510"/>
                      <a:pt x="1" y="563"/>
                      <a:pt x="34" y="599"/>
                    </a:cubicBezTo>
                    <a:cubicBezTo>
                      <a:pt x="52" y="615"/>
                      <a:pt x="74" y="624"/>
                      <a:pt x="96" y="624"/>
                    </a:cubicBezTo>
                    <a:cubicBezTo>
                      <a:pt x="119" y="624"/>
                      <a:pt x="141" y="615"/>
                      <a:pt x="159" y="599"/>
                    </a:cubicBezTo>
                    <a:cubicBezTo>
                      <a:pt x="447" y="357"/>
                      <a:pt x="834" y="178"/>
                      <a:pt x="1213" y="178"/>
                    </a:cubicBezTo>
                    <a:cubicBezTo>
                      <a:pt x="1575" y="178"/>
                      <a:pt x="1909" y="367"/>
                      <a:pt x="2095" y="678"/>
                    </a:cubicBezTo>
                    <a:cubicBezTo>
                      <a:pt x="2199" y="854"/>
                      <a:pt x="2248" y="1055"/>
                      <a:pt x="2238" y="1259"/>
                    </a:cubicBezTo>
                    <a:cubicBezTo>
                      <a:pt x="2235" y="1316"/>
                      <a:pt x="2278" y="1345"/>
                      <a:pt x="2322" y="1345"/>
                    </a:cubicBezTo>
                    <a:cubicBezTo>
                      <a:pt x="2366" y="1345"/>
                      <a:pt x="2411" y="1316"/>
                      <a:pt x="2413" y="1259"/>
                    </a:cubicBezTo>
                    <a:cubicBezTo>
                      <a:pt x="2447" y="614"/>
                      <a:pt x="1960" y="59"/>
                      <a:pt x="1315" y="5"/>
                    </a:cubicBezTo>
                    <a:cubicBezTo>
                      <a:pt x="1282" y="2"/>
                      <a:pt x="1248" y="1"/>
                      <a:pt x="1214"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42;p37"/>
              <p:cNvSpPr/>
              <p:nvPr/>
            </p:nvSpPr>
            <p:spPr>
              <a:xfrm>
                <a:off x="6342450" y="1782780"/>
                <a:ext cx="91739" cy="25982"/>
              </a:xfrm>
              <a:custGeom>
                <a:avLst/>
                <a:gdLst/>
                <a:ahLst/>
                <a:cxnLst/>
                <a:rect l="l" t="t" r="r" b="b"/>
                <a:pathLst>
                  <a:path w="1377" h="390" extrusionOk="0">
                    <a:moveTo>
                      <a:pt x="796" y="1"/>
                    </a:moveTo>
                    <a:cubicBezTo>
                      <a:pt x="537" y="1"/>
                      <a:pt x="279" y="77"/>
                      <a:pt x="57" y="227"/>
                    </a:cubicBezTo>
                    <a:cubicBezTo>
                      <a:pt x="13" y="249"/>
                      <a:pt x="1" y="303"/>
                      <a:pt x="24" y="346"/>
                    </a:cubicBezTo>
                    <a:cubicBezTo>
                      <a:pt x="41" y="373"/>
                      <a:pt x="70" y="389"/>
                      <a:pt x="100" y="389"/>
                    </a:cubicBezTo>
                    <a:cubicBezTo>
                      <a:pt x="115" y="389"/>
                      <a:pt x="130" y="385"/>
                      <a:pt x="143" y="377"/>
                    </a:cubicBezTo>
                    <a:lnTo>
                      <a:pt x="146" y="377"/>
                    </a:lnTo>
                    <a:cubicBezTo>
                      <a:pt x="339" y="244"/>
                      <a:pt x="567" y="176"/>
                      <a:pt x="796" y="176"/>
                    </a:cubicBezTo>
                    <a:cubicBezTo>
                      <a:pt x="944" y="176"/>
                      <a:pt x="1093" y="204"/>
                      <a:pt x="1234" y="262"/>
                    </a:cubicBezTo>
                    <a:cubicBezTo>
                      <a:pt x="1247" y="270"/>
                      <a:pt x="1262" y="274"/>
                      <a:pt x="1277" y="274"/>
                    </a:cubicBezTo>
                    <a:cubicBezTo>
                      <a:pt x="1307" y="274"/>
                      <a:pt x="1337" y="259"/>
                      <a:pt x="1354" y="232"/>
                    </a:cubicBezTo>
                    <a:cubicBezTo>
                      <a:pt x="1377" y="193"/>
                      <a:pt x="1366" y="130"/>
                      <a:pt x="1323" y="109"/>
                    </a:cubicBezTo>
                    <a:cubicBezTo>
                      <a:pt x="1154" y="37"/>
                      <a:pt x="975" y="1"/>
                      <a:pt x="796"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43;p37"/>
              <p:cNvSpPr/>
              <p:nvPr/>
            </p:nvSpPr>
            <p:spPr>
              <a:xfrm>
                <a:off x="6301544" y="1706631"/>
                <a:ext cx="153232" cy="39039"/>
              </a:xfrm>
              <a:custGeom>
                <a:avLst/>
                <a:gdLst/>
                <a:ahLst/>
                <a:cxnLst/>
                <a:rect l="l" t="t" r="r" b="b"/>
                <a:pathLst>
                  <a:path w="2300" h="586" extrusionOk="0">
                    <a:moveTo>
                      <a:pt x="1167" y="1"/>
                    </a:moveTo>
                    <a:cubicBezTo>
                      <a:pt x="1068" y="1"/>
                      <a:pt x="970" y="8"/>
                      <a:pt x="872" y="22"/>
                    </a:cubicBezTo>
                    <a:cubicBezTo>
                      <a:pt x="724" y="37"/>
                      <a:pt x="579" y="70"/>
                      <a:pt x="439" y="121"/>
                    </a:cubicBezTo>
                    <a:cubicBezTo>
                      <a:pt x="281" y="177"/>
                      <a:pt x="141" y="274"/>
                      <a:pt x="34" y="401"/>
                    </a:cubicBezTo>
                    <a:cubicBezTo>
                      <a:pt x="1" y="437"/>
                      <a:pt x="1" y="491"/>
                      <a:pt x="34" y="526"/>
                    </a:cubicBezTo>
                    <a:cubicBezTo>
                      <a:pt x="50" y="543"/>
                      <a:pt x="73" y="551"/>
                      <a:pt x="95" y="551"/>
                    </a:cubicBezTo>
                    <a:cubicBezTo>
                      <a:pt x="117" y="551"/>
                      <a:pt x="140" y="543"/>
                      <a:pt x="156" y="526"/>
                    </a:cubicBezTo>
                    <a:lnTo>
                      <a:pt x="159" y="524"/>
                    </a:lnTo>
                    <a:cubicBezTo>
                      <a:pt x="324" y="317"/>
                      <a:pt x="587" y="238"/>
                      <a:pt x="842" y="200"/>
                    </a:cubicBezTo>
                    <a:cubicBezTo>
                      <a:pt x="952" y="185"/>
                      <a:pt x="1064" y="175"/>
                      <a:pt x="1175" y="175"/>
                    </a:cubicBezTo>
                    <a:cubicBezTo>
                      <a:pt x="1365" y="175"/>
                      <a:pt x="1553" y="204"/>
                      <a:pt x="1728" y="284"/>
                    </a:cubicBezTo>
                    <a:cubicBezTo>
                      <a:pt x="1873" y="350"/>
                      <a:pt x="2006" y="445"/>
                      <a:pt x="2115" y="559"/>
                    </a:cubicBezTo>
                    <a:cubicBezTo>
                      <a:pt x="2133" y="578"/>
                      <a:pt x="2154" y="586"/>
                      <a:pt x="2174" y="586"/>
                    </a:cubicBezTo>
                    <a:cubicBezTo>
                      <a:pt x="2240" y="586"/>
                      <a:pt x="2299" y="497"/>
                      <a:pt x="2240" y="435"/>
                    </a:cubicBezTo>
                    <a:cubicBezTo>
                      <a:pt x="2016" y="203"/>
                      <a:pt x="1720" y="55"/>
                      <a:pt x="1402" y="14"/>
                    </a:cubicBezTo>
                    <a:cubicBezTo>
                      <a:pt x="1324" y="5"/>
                      <a:pt x="1245" y="1"/>
                      <a:pt x="1167"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44;p37"/>
              <p:cNvSpPr/>
              <p:nvPr/>
            </p:nvSpPr>
            <p:spPr>
              <a:xfrm>
                <a:off x="5743452" y="1750269"/>
                <a:ext cx="99734" cy="49432"/>
              </a:xfrm>
              <a:custGeom>
                <a:avLst/>
                <a:gdLst/>
                <a:ahLst/>
                <a:cxnLst/>
                <a:rect l="l" t="t" r="r" b="b"/>
                <a:pathLst>
                  <a:path w="1497" h="742" extrusionOk="0">
                    <a:moveTo>
                      <a:pt x="426" y="1"/>
                    </a:moveTo>
                    <a:cubicBezTo>
                      <a:pt x="307" y="1"/>
                      <a:pt x="190" y="27"/>
                      <a:pt x="82" y="90"/>
                    </a:cubicBezTo>
                    <a:cubicBezTo>
                      <a:pt x="0" y="138"/>
                      <a:pt x="52" y="255"/>
                      <a:pt x="129" y="255"/>
                    </a:cubicBezTo>
                    <a:cubicBezTo>
                      <a:pt x="143" y="255"/>
                      <a:pt x="157" y="252"/>
                      <a:pt x="172" y="243"/>
                    </a:cubicBezTo>
                    <a:lnTo>
                      <a:pt x="172" y="241"/>
                    </a:lnTo>
                    <a:cubicBezTo>
                      <a:pt x="250" y="195"/>
                      <a:pt x="338" y="176"/>
                      <a:pt x="427" y="176"/>
                    </a:cubicBezTo>
                    <a:cubicBezTo>
                      <a:pt x="555" y="176"/>
                      <a:pt x="687" y="215"/>
                      <a:pt x="801" y="269"/>
                    </a:cubicBezTo>
                    <a:cubicBezTo>
                      <a:pt x="1007" y="365"/>
                      <a:pt x="1186" y="513"/>
                      <a:pt x="1321" y="699"/>
                    </a:cubicBezTo>
                    <a:cubicBezTo>
                      <a:pt x="1336" y="726"/>
                      <a:pt x="1365" y="741"/>
                      <a:pt x="1395" y="741"/>
                    </a:cubicBezTo>
                    <a:cubicBezTo>
                      <a:pt x="1410" y="741"/>
                      <a:pt x="1426" y="737"/>
                      <a:pt x="1440" y="730"/>
                    </a:cubicBezTo>
                    <a:cubicBezTo>
                      <a:pt x="1481" y="704"/>
                      <a:pt x="1496" y="651"/>
                      <a:pt x="1471" y="610"/>
                    </a:cubicBezTo>
                    <a:cubicBezTo>
                      <a:pt x="1316" y="391"/>
                      <a:pt x="1107" y="215"/>
                      <a:pt x="862" y="103"/>
                    </a:cubicBezTo>
                    <a:cubicBezTo>
                      <a:pt x="726" y="42"/>
                      <a:pt x="575" y="1"/>
                      <a:pt x="426"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45;p37"/>
              <p:cNvSpPr/>
              <p:nvPr/>
            </p:nvSpPr>
            <p:spPr>
              <a:xfrm>
                <a:off x="5738122" y="1793173"/>
                <a:ext cx="67022" cy="21851"/>
              </a:xfrm>
              <a:custGeom>
                <a:avLst/>
                <a:gdLst/>
                <a:ahLst/>
                <a:cxnLst/>
                <a:rect l="l" t="t" r="r" b="b"/>
                <a:pathLst>
                  <a:path w="1006" h="328" extrusionOk="0">
                    <a:moveTo>
                      <a:pt x="455" y="0"/>
                    </a:moveTo>
                    <a:cubicBezTo>
                      <a:pt x="329" y="0"/>
                      <a:pt x="203" y="28"/>
                      <a:pt x="86" y="86"/>
                    </a:cubicBezTo>
                    <a:cubicBezTo>
                      <a:pt x="0" y="135"/>
                      <a:pt x="50" y="249"/>
                      <a:pt x="128" y="249"/>
                    </a:cubicBezTo>
                    <a:cubicBezTo>
                      <a:pt x="143" y="249"/>
                      <a:pt x="159" y="245"/>
                      <a:pt x="175" y="236"/>
                    </a:cubicBezTo>
                    <a:cubicBezTo>
                      <a:pt x="265" y="195"/>
                      <a:pt x="360" y="175"/>
                      <a:pt x="455" y="175"/>
                    </a:cubicBezTo>
                    <a:cubicBezTo>
                      <a:pt x="600" y="175"/>
                      <a:pt x="744" y="222"/>
                      <a:pt x="863" y="315"/>
                    </a:cubicBezTo>
                    <a:cubicBezTo>
                      <a:pt x="874" y="324"/>
                      <a:pt x="888" y="328"/>
                      <a:pt x="902" y="328"/>
                    </a:cubicBezTo>
                    <a:cubicBezTo>
                      <a:pt x="933" y="328"/>
                      <a:pt x="967" y="309"/>
                      <a:pt x="983" y="285"/>
                    </a:cubicBezTo>
                    <a:cubicBezTo>
                      <a:pt x="1006" y="241"/>
                      <a:pt x="993" y="188"/>
                      <a:pt x="952" y="162"/>
                    </a:cubicBezTo>
                    <a:cubicBezTo>
                      <a:pt x="805" y="55"/>
                      <a:pt x="630" y="0"/>
                      <a:pt x="455"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46;p37"/>
              <p:cNvSpPr/>
              <p:nvPr/>
            </p:nvSpPr>
            <p:spPr>
              <a:xfrm>
                <a:off x="5859774" y="1740075"/>
                <a:ext cx="127449" cy="39306"/>
              </a:xfrm>
              <a:custGeom>
                <a:avLst/>
                <a:gdLst/>
                <a:ahLst/>
                <a:cxnLst/>
                <a:rect l="l" t="t" r="r" b="b"/>
                <a:pathLst>
                  <a:path w="1913" h="590" extrusionOk="0">
                    <a:moveTo>
                      <a:pt x="845" y="1"/>
                    </a:moveTo>
                    <a:cubicBezTo>
                      <a:pt x="704" y="1"/>
                      <a:pt x="563" y="18"/>
                      <a:pt x="426" y="52"/>
                    </a:cubicBezTo>
                    <a:cubicBezTo>
                      <a:pt x="288" y="85"/>
                      <a:pt x="163" y="154"/>
                      <a:pt x="61" y="254"/>
                    </a:cubicBezTo>
                    <a:cubicBezTo>
                      <a:pt x="0" y="317"/>
                      <a:pt x="59" y="404"/>
                      <a:pt x="127" y="404"/>
                    </a:cubicBezTo>
                    <a:cubicBezTo>
                      <a:pt x="147" y="404"/>
                      <a:pt x="168" y="396"/>
                      <a:pt x="186" y="378"/>
                    </a:cubicBezTo>
                    <a:lnTo>
                      <a:pt x="186" y="376"/>
                    </a:lnTo>
                    <a:cubicBezTo>
                      <a:pt x="344" y="218"/>
                      <a:pt x="586" y="179"/>
                      <a:pt x="811" y="179"/>
                    </a:cubicBezTo>
                    <a:cubicBezTo>
                      <a:pt x="866" y="179"/>
                      <a:pt x="919" y="181"/>
                      <a:pt x="971" y="185"/>
                    </a:cubicBezTo>
                    <a:cubicBezTo>
                      <a:pt x="1251" y="203"/>
                      <a:pt x="1552" y="304"/>
                      <a:pt x="1715" y="549"/>
                    </a:cubicBezTo>
                    <a:cubicBezTo>
                      <a:pt x="1734" y="577"/>
                      <a:pt x="1761" y="589"/>
                      <a:pt x="1788" y="589"/>
                    </a:cubicBezTo>
                    <a:cubicBezTo>
                      <a:pt x="1851" y="589"/>
                      <a:pt x="1912" y="526"/>
                      <a:pt x="1868" y="460"/>
                    </a:cubicBezTo>
                    <a:cubicBezTo>
                      <a:pt x="1722" y="241"/>
                      <a:pt x="1485" y="103"/>
                      <a:pt x="1233" y="45"/>
                    </a:cubicBezTo>
                    <a:cubicBezTo>
                      <a:pt x="1105" y="15"/>
                      <a:pt x="975" y="1"/>
                      <a:pt x="845"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47;p37"/>
              <p:cNvSpPr/>
              <p:nvPr/>
            </p:nvSpPr>
            <p:spPr>
              <a:xfrm>
                <a:off x="5870100" y="1766124"/>
                <a:ext cx="96469" cy="30845"/>
              </a:xfrm>
              <a:custGeom>
                <a:avLst/>
                <a:gdLst/>
                <a:ahLst/>
                <a:cxnLst/>
                <a:rect l="l" t="t" r="r" b="b"/>
                <a:pathLst>
                  <a:path w="1448" h="463" extrusionOk="0">
                    <a:moveTo>
                      <a:pt x="648" y="0"/>
                    </a:moveTo>
                    <a:cubicBezTo>
                      <a:pt x="451" y="0"/>
                      <a:pt x="253" y="57"/>
                      <a:pt x="79" y="173"/>
                    </a:cubicBezTo>
                    <a:cubicBezTo>
                      <a:pt x="1" y="226"/>
                      <a:pt x="50" y="341"/>
                      <a:pt x="123" y="341"/>
                    </a:cubicBezTo>
                    <a:cubicBezTo>
                      <a:pt x="137" y="341"/>
                      <a:pt x="153" y="337"/>
                      <a:pt x="169" y="326"/>
                    </a:cubicBezTo>
                    <a:cubicBezTo>
                      <a:pt x="315" y="224"/>
                      <a:pt x="484" y="173"/>
                      <a:pt x="652" y="173"/>
                    </a:cubicBezTo>
                    <a:cubicBezTo>
                      <a:pt x="875" y="173"/>
                      <a:pt x="1097" y="263"/>
                      <a:pt x="1262" y="436"/>
                    </a:cubicBezTo>
                    <a:cubicBezTo>
                      <a:pt x="1280" y="454"/>
                      <a:pt x="1300" y="462"/>
                      <a:pt x="1320" y="462"/>
                    </a:cubicBezTo>
                    <a:cubicBezTo>
                      <a:pt x="1387" y="462"/>
                      <a:pt x="1447" y="374"/>
                      <a:pt x="1386" y="311"/>
                    </a:cubicBezTo>
                    <a:cubicBezTo>
                      <a:pt x="1186" y="106"/>
                      <a:pt x="918" y="0"/>
                      <a:pt x="648"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48;p37"/>
              <p:cNvSpPr/>
              <p:nvPr/>
            </p:nvSpPr>
            <p:spPr>
              <a:xfrm>
                <a:off x="6003344" y="1726818"/>
                <a:ext cx="143638" cy="49699"/>
              </a:xfrm>
              <a:custGeom>
                <a:avLst/>
                <a:gdLst/>
                <a:ahLst/>
                <a:cxnLst/>
                <a:rect l="l" t="t" r="r" b="b"/>
                <a:pathLst>
                  <a:path w="2156" h="746" extrusionOk="0">
                    <a:moveTo>
                      <a:pt x="984" y="1"/>
                    </a:moveTo>
                    <a:cubicBezTo>
                      <a:pt x="666" y="1"/>
                      <a:pt x="351" y="94"/>
                      <a:pt x="79" y="277"/>
                    </a:cubicBezTo>
                    <a:cubicBezTo>
                      <a:pt x="1" y="330"/>
                      <a:pt x="50" y="445"/>
                      <a:pt x="123" y="445"/>
                    </a:cubicBezTo>
                    <a:cubicBezTo>
                      <a:pt x="137" y="445"/>
                      <a:pt x="153" y="440"/>
                      <a:pt x="169" y="430"/>
                    </a:cubicBezTo>
                    <a:lnTo>
                      <a:pt x="169" y="427"/>
                    </a:lnTo>
                    <a:cubicBezTo>
                      <a:pt x="408" y="266"/>
                      <a:pt x="704" y="175"/>
                      <a:pt x="997" y="175"/>
                    </a:cubicBezTo>
                    <a:cubicBezTo>
                      <a:pt x="1250" y="175"/>
                      <a:pt x="1501" y="243"/>
                      <a:pt x="1713" y="389"/>
                    </a:cubicBezTo>
                    <a:cubicBezTo>
                      <a:pt x="1827" y="468"/>
                      <a:pt x="1919" y="577"/>
                      <a:pt x="1980" y="702"/>
                    </a:cubicBezTo>
                    <a:cubicBezTo>
                      <a:pt x="1997" y="729"/>
                      <a:pt x="2026" y="745"/>
                      <a:pt x="2056" y="745"/>
                    </a:cubicBezTo>
                    <a:cubicBezTo>
                      <a:pt x="2071" y="745"/>
                      <a:pt x="2086" y="741"/>
                      <a:pt x="2100" y="733"/>
                    </a:cubicBezTo>
                    <a:cubicBezTo>
                      <a:pt x="2141" y="710"/>
                      <a:pt x="2156" y="656"/>
                      <a:pt x="2133" y="613"/>
                    </a:cubicBezTo>
                    <a:cubicBezTo>
                      <a:pt x="2005" y="351"/>
                      <a:pt x="1753" y="172"/>
                      <a:pt x="1481" y="78"/>
                    </a:cubicBezTo>
                    <a:cubicBezTo>
                      <a:pt x="1318" y="26"/>
                      <a:pt x="1151" y="1"/>
                      <a:pt x="984"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49;p37"/>
              <p:cNvSpPr/>
              <p:nvPr/>
            </p:nvSpPr>
            <p:spPr>
              <a:xfrm>
                <a:off x="6022798" y="1756331"/>
                <a:ext cx="100866" cy="30046"/>
              </a:xfrm>
              <a:custGeom>
                <a:avLst/>
                <a:gdLst/>
                <a:ahLst/>
                <a:cxnLst/>
                <a:rect l="l" t="t" r="r" b="b"/>
                <a:pathLst>
                  <a:path w="1514" h="451" extrusionOk="0">
                    <a:moveTo>
                      <a:pt x="695" y="1"/>
                    </a:moveTo>
                    <a:cubicBezTo>
                      <a:pt x="480" y="1"/>
                      <a:pt x="274" y="104"/>
                      <a:pt x="86" y="201"/>
                    </a:cubicBezTo>
                    <a:cubicBezTo>
                      <a:pt x="0" y="244"/>
                      <a:pt x="54" y="364"/>
                      <a:pt x="134" y="364"/>
                    </a:cubicBezTo>
                    <a:cubicBezTo>
                      <a:pt x="147" y="364"/>
                      <a:pt x="161" y="361"/>
                      <a:pt x="175" y="353"/>
                    </a:cubicBezTo>
                    <a:cubicBezTo>
                      <a:pt x="335" y="269"/>
                      <a:pt x="513" y="176"/>
                      <a:pt x="698" y="176"/>
                    </a:cubicBezTo>
                    <a:cubicBezTo>
                      <a:pt x="720" y="176"/>
                      <a:pt x="742" y="178"/>
                      <a:pt x="763" y="180"/>
                    </a:cubicBezTo>
                    <a:cubicBezTo>
                      <a:pt x="857" y="198"/>
                      <a:pt x="952" y="234"/>
                      <a:pt x="1036" y="282"/>
                    </a:cubicBezTo>
                    <a:cubicBezTo>
                      <a:pt x="1138" y="333"/>
                      <a:pt x="1237" y="387"/>
                      <a:pt x="1336" y="440"/>
                    </a:cubicBezTo>
                    <a:cubicBezTo>
                      <a:pt x="1351" y="447"/>
                      <a:pt x="1365" y="450"/>
                      <a:pt x="1378" y="450"/>
                    </a:cubicBezTo>
                    <a:cubicBezTo>
                      <a:pt x="1460" y="450"/>
                      <a:pt x="1513" y="331"/>
                      <a:pt x="1426" y="287"/>
                    </a:cubicBezTo>
                    <a:cubicBezTo>
                      <a:pt x="1319" y="231"/>
                      <a:pt x="1212" y="173"/>
                      <a:pt x="1105" y="119"/>
                    </a:cubicBezTo>
                    <a:cubicBezTo>
                      <a:pt x="998" y="60"/>
                      <a:pt x="883" y="22"/>
                      <a:pt x="763" y="4"/>
                    </a:cubicBezTo>
                    <a:cubicBezTo>
                      <a:pt x="740" y="2"/>
                      <a:pt x="717" y="1"/>
                      <a:pt x="695"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50;p37"/>
              <p:cNvSpPr/>
              <p:nvPr/>
            </p:nvSpPr>
            <p:spPr>
              <a:xfrm>
                <a:off x="6162238" y="1725618"/>
                <a:ext cx="122252" cy="54962"/>
              </a:xfrm>
              <a:custGeom>
                <a:avLst/>
                <a:gdLst/>
                <a:ahLst/>
                <a:cxnLst/>
                <a:rect l="l" t="t" r="r" b="b"/>
                <a:pathLst>
                  <a:path w="1835" h="825" extrusionOk="0">
                    <a:moveTo>
                      <a:pt x="990" y="1"/>
                    </a:moveTo>
                    <a:cubicBezTo>
                      <a:pt x="821" y="1"/>
                      <a:pt x="650" y="45"/>
                      <a:pt x="492" y="101"/>
                    </a:cubicBezTo>
                    <a:cubicBezTo>
                      <a:pt x="341" y="152"/>
                      <a:pt x="176" y="200"/>
                      <a:pt x="61" y="318"/>
                    </a:cubicBezTo>
                    <a:cubicBezTo>
                      <a:pt x="0" y="380"/>
                      <a:pt x="61" y="469"/>
                      <a:pt x="128" y="469"/>
                    </a:cubicBezTo>
                    <a:cubicBezTo>
                      <a:pt x="147" y="469"/>
                      <a:pt x="168" y="461"/>
                      <a:pt x="186" y="442"/>
                    </a:cubicBezTo>
                    <a:cubicBezTo>
                      <a:pt x="270" y="358"/>
                      <a:pt x="390" y="323"/>
                      <a:pt x="499" y="285"/>
                    </a:cubicBezTo>
                    <a:cubicBezTo>
                      <a:pt x="624" y="234"/>
                      <a:pt x="754" y="200"/>
                      <a:pt x="889" y="180"/>
                    </a:cubicBezTo>
                    <a:cubicBezTo>
                      <a:pt x="921" y="177"/>
                      <a:pt x="954" y="175"/>
                      <a:pt x="987" y="175"/>
                    </a:cubicBezTo>
                    <a:cubicBezTo>
                      <a:pt x="1076" y="175"/>
                      <a:pt x="1166" y="189"/>
                      <a:pt x="1248" y="228"/>
                    </a:cubicBezTo>
                    <a:cubicBezTo>
                      <a:pt x="1340" y="277"/>
                      <a:pt x="1419" y="348"/>
                      <a:pt x="1478" y="435"/>
                    </a:cubicBezTo>
                    <a:cubicBezTo>
                      <a:pt x="1549" y="544"/>
                      <a:pt x="1610" y="662"/>
                      <a:pt x="1659" y="781"/>
                    </a:cubicBezTo>
                    <a:cubicBezTo>
                      <a:pt x="1676" y="809"/>
                      <a:pt x="1705" y="824"/>
                      <a:pt x="1736" y="824"/>
                    </a:cubicBezTo>
                    <a:cubicBezTo>
                      <a:pt x="1751" y="824"/>
                      <a:pt x="1767" y="820"/>
                      <a:pt x="1781" y="812"/>
                    </a:cubicBezTo>
                    <a:cubicBezTo>
                      <a:pt x="1822" y="786"/>
                      <a:pt x="1834" y="735"/>
                      <a:pt x="1812" y="692"/>
                    </a:cubicBezTo>
                    <a:cubicBezTo>
                      <a:pt x="1710" y="463"/>
                      <a:pt x="1590" y="218"/>
                      <a:pt x="1363" y="91"/>
                    </a:cubicBezTo>
                    <a:cubicBezTo>
                      <a:pt x="1245" y="26"/>
                      <a:pt x="1119" y="1"/>
                      <a:pt x="990"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51;p37"/>
              <p:cNvSpPr/>
              <p:nvPr/>
            </p:nvSpPr>
            <p:spPr>
              <a:xfrm>
                <a:off x="6172231" y="1755265"/>
                <a:ext cx="94271" cy="32644"/>
              </a:xfrm>
              <a:custGeom>
                <a:avLst/>
                <a:gdLst/>
                <a:ahLst/>
                <a:cxnLst/>
                <a:rect l="l" t="t" r="r" b="b"/>
                <a:pathLst>
                  <a:path w="1415" h="490" extrusionOk="0">
                    <a:moveTo>
                      <a:pt x="585" y="1"/>
                    </a:moveTo>
                    <a:cubicBezTo>
                      <a:pt x="411" y="1"/>
                      <a:pt x="237" y="43"/>
                      <a:pt x="84" y="130"/>
                    </a:cubicBezTo>
                    <a:cubicBezTo>
                      <a:pt x="0" y="178"/>
                      <a:pt x="52" y="295"/>
                      <a:pt x="130" y="295"/>
                    </a:cubicBezTo>
                    <a:cubicBezTo>
                      <a:pt x="144" y="295"/>
                      <a:pt x="159" y="291"/>
                      <a:pt x="174" y="283"/>
                    </a:cubicBezTo>
                    <a:cubicBezTo>
                      <a:pt x="300" y="210"/>
                      <a:pt x="442" y="176"/>
                      <a:pt x="584" y="176"/>
                    </a:cubicBezTo>
                    <a:cubicBezTo>
                      <a:pt x="827" y="176"/>
                      <a:pt x="1070" y="276"/>
                      <a:pt x="1234" y="461"/>
                    </a:cubicBezTo>
                    <a:cubicBezTo>
                      <a:pt x="1251" y="481"/>
                      <a:pt x="1271" y="489"/>
                      <a:pt x="1291" y="489"/>
                    </a:cubicBezTo>
                    <a:cubicBezTo>
                      <a:pt x="1355" y="489"/>
                      <a:pt x="1415" y="401"/>
                      <a:pt x="1358" y="336"/>
                    </a:cubicBezTo>
                    <a:cubicBezTo>
                      <a:pt x="1164" y="117"/>
                      <a:pt x="874" y="1"/>
                      <a:pt x="585"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52;p37"/>
              <p:cNvSpPr/>
              <p:nvPr/>
            </p:nvSpPr>
            <p:spPr>
              <a:xfrm>
                <a:off x="6308606" y="1737411"/>
                <a:ext cx="141906" cy="34642"/>
              </a:xfrm>
              <a:custGeom>
                <a:avLst/>
                <a:gdLst/>
                <a:ahLst/>
                <a:cxnLst/>
                <a:rect l="l" t="t" r="r" b="b"/>
                <a:pathLst>
                  <a:path w="2130" h="520" extrusionOk="0">
                    <a:moveTo>
                      <a:pt x="1118" y="0"/>
                    </a:moveTo>
                    <a:cubicBezTo>
                      <a:pt x="912" y="0"/>
                      <a:pt x="707" y="35"/>
                      <a:pt x="511" y="102"/>
                    </a:cubicBezTo>
                    <a:cubicBezTo>
                      <a:pt x="361" y="156"/>
                      <a:pt x="216" y="227"/>
                      <a:pt x="81" y="314"/>
                    </a:cubicBezTo>
                    <a:cubicBezTo>
                      <a:pt x="0" y="367"/>
                      <a:pt x="50" y="482"/>
                      <a:pt x="124" y="482"/>
                    </a:cubicBezTo>
                    <a:cubicBezTo>
                      <a:pt x="139" y="482"/>
                      <a:pt x="154" y="477"/>
                      <a:pt x="170" y="467"/>
                    </a:cubicBezTo>
                    <a:lnTo>
                      <a:pt x="170" y="467"/>
                    </a:lnTo>
                    <a:lnTo>
                      <a:pt x="167" y="469"/>
                    </a:lnTo>
                    <a:cubicBezTo>
                      <a:pt x="389" y="322"/>
                      <a:pt x="639" y="227"/>
                      <a:pt x="901" y="192"/>
                    </a:cubicBezTo>
                    <a:cubicBezTo>
                      <a:pt x="980" y="181"/>
                      <a:pt x="1062" y="174"/>
                      <a:pt x="1145" y="174"/>
                    </a:cubicBezTo>
                    <a:cubicBezTo>
                      <a:pt x="1318" y="174"/>
                      <a:pt x="1494" y="203"/>
                      <a:pt x="1640" y="286"/>
                    </a:cubicBezTo>
                    <a:cubicBezTo>
                      <a:pt x="1762" y="357"/>
                      <a:pt x="1846" y="474"/>
                      <a:pt x="1984" y="515"/>
                    </a:cubicBezTo>
                    <a:cubicBezTo>
                      <a:pt x="1994" y="518"/>
                      <a:pt x="2003" y="519"/>
                      <a:pt x="2012" y="519"/>
                    </a:cubicBezTo>
                    <a:cubicBezTo>
                      <a:pt x="2100" y="519"/>
                      <a:pt x="2130" y="377"/>
                      <a:pt x="2032" y="347"/>
                    </a:cubicBezTo>
                    <a:cubicBezTo>
                      <a:pt x="1981" y="327"/>
                      <a:pt x="1933" y="296"/>
                      <a:pt x="1895" y="258"/>
                    </a:cubicBezTo>
                    <a:cubicBezTo>
                      <a:pt x="1742" y="115"/>
                      <a:pt x="1546" y="29"/>
                      <a:pt x="1337" y="13"/>
                    </a:cubicBezTo>
                    <a:cubicBezTo>
                      <a:pt x="1264" y="5"/>
                      <a:pt x="1191" y="0"/>
                      <a:pt x="1118"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53;p37"/>
              <p:cNvSpPr/>
              <p:nvPr/>
            </p:nvSpPr>
            <p:spPr>
              <a:xfrm>
                <a:off x="5872365" y="1659796"/>
                <a:ext cx="80147" cy="63089"/>
              </a:xfrm>
              <a:custGeom>
                <a:avLst/>
                <a:gdLst/>
                <a:ahLst/>
                <a:cxnLst/>
                <a:rect l="l" t="t" r="r" b="b"/>
                <a:pathLst>
                  <a:path w="1203" h="947" extrusionOk="0">
                    <a:moveTo>
                      <a:pt x="126" y="1"/>
                    </a:moveTo>
                    <a:cubicBezTo>
                      <a:pt x="34" y="1"/>
                      <a:pt x="0" y="149"/>
                      <a:pt x="104" y="174"/>
                    </a:cubicBezTo>
                    <a:cubicBezTo>
                      <a:pt x="321" y="231"/>
                      <a:pt x="542" y="289"/>
                      <a:pt x="728" y="414"/>
                    </a:cubicBezTo>
                    <a:cubicBezTo>
                      <a:pt x="876" y="516"/>
                      <a:pt x="1006" y="676"/>
                      <a:pt x="1026" y="860"/>
                    </a:cubicBezTo>
                    <a:cubicBezTo>
                      <a:pt x="1026" y="906"/>
                      <a:pt x="1067" y="946"/>
                      <a:pt x="1116" y="946"/>
                    </a:cubicBezTo>
                    <a:cubicBezTo>
                      <a:pt x="1164" y="946"/>
                      <a:pt x="1202" y="908"/>
                      <a:pt x="1202" y="860"/>
                    </a:cubicBezTo>
                    <a:cubicBezTo>
                      <a:pt x="1177" y="623"/>
                      <a:pt x="1039" y="427"/>
                      <a:pt x="851" y="287"/>
                    </a:cubicBezTo>
                    <a:cubicBezTo>
                      <a:pt x="647" y="134"/>
                      <a:pt x="392" y="65"/>
                      <a:pt x="150" y="4"/>
                    </a:cubicBezTo>
                    <a:cubicBezTo>
                      <a:pt x="142" y="2"/>
                      <a:pt x="134" y="1"/>
                      <a:pt x="126"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54;p37"/>
              <p:cNvSpPr/>
              <p:nvPr/>
            </p:nvSpPr>
            <p:spPr>
              <a:xfrm>
                <a:off x="5919467" y="1641409"/>
                <a:ext cx="174085" cy="58226"/>
              </a:xfrm>
              <a:custGeom>
                <a:avLst/>
                <a:gdLst/>
                <a:ahLst/>
                <a:cxnLst/>
                <a:rect l="l" t="t" r="r" b="b"/>
                <a:pathLst>
                  <a:path w="2613" h="874" extrusionOk="0">
                    <a:moveTo>
                      <a:pt x="1428" y="1"/>
                    </a:moveTo>
                    <a:cubicBezTo>
                      <a:pt x="1311" y="1"/>
                      <a:pt x="1192" y="19"/>
                      <a:pt x="1079" y="43"/>
                    </a:cubicBezTo>
                    <a:cubicBezTo>
                      <a:pt x="696" y="127"/>
                      <a:pt x="337" y="300"/>
                      <a:pt x="37" y="550"/>
                    </a:cubicBezTo>
                    <a:cubicBezTo>
                      <a:pt x="1" y="583"/>
                      <a:pt x="1" y="639"/>
                      <a:pt x="37" y="672"/>
                    </a:cubicBezTo>
                    <a:cubicBezTo>
                      <a:pt x="53" y="690"/>
                      <a:pt x="76" y="699"/>
                      <a:pt x="99" y="699"/>
                    </a:cubicBezTo>
                    <a:cubicBezTo>
                      <a:pt x="121" y="699"/>
                      <a:pt x="144" y="691"/>
                      <a:pt x="161" y="675"/>
                    </a:cubicBezTo>
                    <a:cubicBezTo>
                      <a:pt x="419" y="463"/>
                      <a:pt x="722" y="313"/>
                      <a:pt x="1048" y="231"/>
                    </a:cubicBezTo>
                    <a:cubicBezTo>
                      <a:pt x="1166" y="201"/>
                      <a:pt x="1293" y="176"/>
                      <a:pt x="1418" y="176"/>
                    </a:cubicBezTo>
                    <a:cubicBezTo>
                      <a:pt x="1470" y="176"/>
                      <a:pt x="1522" y="180"/>
                      <a:pt x="1573" y="191"/>
                    </a:cubicBezTo>
                    <a:cubicBezTo>
                      <a:pt x="1733" y="221"/>
                      <a:pt x="1866" y="313"/>
                      <a:pt x="1986" y="420"/>
                    </a:cubicBezTo>
                    <a:cubicBezTo>
                      <a:pt x="2138" y="555"/>
                      <a:pt x="2281" y="703"/>
                      <a:pt x="2426" y="848"/>
                    </a:cubicBezTo>
                    <a:cubicBezTo>
                      <a:pt x="2444" y="866"/>
                      <a:pt x="2464" y="873"/>
                      <a:pt x="2484" y="873"/>
                    </a:cubicBezTo>
                    <a:cubicBezTo>
                      <a:pt x="2551" y="873"/>
                      <a:pt x="2612" y="784"/>
                      <a:pt x="2551" y="723"/>
                    </a:cubicBezTo>
                    <a:cubicBezTo>
                      <a:pt x="2411" y="586"/>
                      <a:pt x="2276" y="443"/>
                      <a:pt x="2131" y="313"/>
                    </a:cubicBezTo>
                    <a:cubicBezTo>
                      <a:pt x="2001" y="193"/>
                      <a:pt x="1853" y="86"/>
                      <a:pt x="1680" y="35"/>
                    </a:cubicBezTo>
                    <a:cubicBezTo>
                      <a:pt x="1598" y="11"/>
                      <a:pt x="1514" y="1"/>
                      <a:pt x="1428"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55;p37"/>
              <p:cNvSpPr/>
              <p:nvPr/>
            </p:nvSpPr>
            <p:spPr>
              <a:xfrm>
                <a:off x="6078894" y="1637944"/>
                <a:ext cx="175217" cy="65887"/>
              </a:xfrm>
              <a:custGeom>
                <a:avLst/>
                <a:gdLst/>
                <a:ahLst/>
                <a:cxnLst/>
                <a:rect l="l" t="t" r="r" b="b"/>
                <a:pathLst>
                  <a:path w="2630" h="989" extrusionOk="0">
                    <a:moveTo>
                      <a:pt x="1382" y="0"/>
                    </a:moveTo>
                    <a:cubicBezTo>
                      <a:pt x="1293" y="0"/>
                      <a:pt x="1205" y="10"/>
                      <a:pt x="1119" y="29"/>
                    </a:cubicBezTo>
                    <a:cubicBezTo>
                      <a:pt x="922" y="77"/>
                      <a:pt x="739" y="164"/>
                      <a:pt x="579" y="283"/>
                    </a:cubicBezTo>
                    <a:cubicBezTo>
                      <a:pt x="395" y="421"/>
                      <a:pt x="222" y="571"/>
                      <a:pt x="61" y="737"/>
                    </a:cubicBezTo>
                    <a:cubicBezTo>
                      <a:pt x="0" y="798"/>
                      <a:pt x="60" y="887"/>
                      <a:pt x="128" y="887"/>
                    </a:cubicBezTo>
                    <a:cubicBezTo>
                      <a:pt x="147" y="887"/>
                      <a:pt x="168" y="879"/>
                      <a:pt x="186" y="862"/>
                    </a:cubicBezTo>
                    <a:lnTo>
                      <a:pt x="189" y="862"/>
                    </a:lnTo>
                    <a:cubicBezTo>
                      <a:pt x="443" y="609"/>
                      <a:pt x="719" y="334"/>
                      <a:pt x="1070" y="225"/>
                    </a:cubicBezTo>
                    <a:cubicBezTo>
                      <a:pt x="1174" y="193"/>
                      <a:pt x="1281" y="178"/>
                      <a:pt x="1386" y="178"/>
                    </a:cubicBezTo>
                    <a:cubicBezTo>
                      <a:pt x="1645" y="178"/>
                      <a:pt x="1899" y="271"/>
                      <a:pt x="2099" y="446"/>
                    </a:cubicBezTo>
                    <a:cubicBezTo>
                      <a:pt x="2247" y="579"/>
                      <a:pt x="2364" y="742"/>
                      <a:pt x="2441" y="925"/>
                    </a:cubicBezTo>
                    <a:cubicBezTo>
                      <a:pt x="2454" y="964"/>
                      <a:pt x="2489" y="989"/>
                      <a:pt x="2529" y="989"/>
                    </a:cubicBezTo>
                    <a:cubicBezTo>
                      <a:pt x="2536" y="989"/>
                      <a:pt x="2543" y="988"/>
                      <a:pt x="2550" y="987"/>
                    </a:cubicBezTo>
                    <a:cubicBezTo>
                      <a:pt x="2591" y="976"/>
                      <a:pt x="2629" y="923"/>
                      <a:pt x="2612" y="877"/>
                    </a:cubicBezTo>
                    <a:cubicBezTo>
                      <a:pt x="2456" y="497"/>
                      <a:pt x="2156" y="187"/>
                      <a:pt x="1758" y="59"/>
                    </a:cubicBezTo>
                    <a:cubicBezTo>
                      <a:pt x="1636" y="20"/>
                      <a:pt x="1509" y="0"/>
                      <a:pt x="1382"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56;p37"/>
              <p:cNvSpPr/>
              <p:nvPr/>
            </p:nvSpPr>
            <p:spPr>
              <a:xfrm>
                <a:off x="6236121" y="1644074"/>
                <a:ext cx="98934" cy="55761"/>
              </a:xfrm>
              <a:custGeom>
                <a:avLst/>
                <a:gdLst/>
                <a:ahLst/>
                <a:cxnLst/>
                <a:rect l="l" t="t" r="r" b="b"/>
                <a:pathLst>
                  <a:path w="1485" h="837" extrusionOk="0">
                    <a:moveTo>
                      <a:pt x="1254" y="0"/>
                    </a:moveTo>
                    <a:cubicBezTo>
                      <a:pt x="1036" y="0"/>
                      <a:pt x="819" y="54"/>
                      <a:pt x="626" y="158"/>
                    </a:cubicBezTo>
                    <a:cubicBezTo>
                      <a:pt x="387" y="286"/>
                      <a:pt x="196" y="484"/>
                      <a:pt x="45" y="709"/>
                    </a:cubicBezTo>
                    <a:cubicBezTo>
                      <a:pt x="1" y="775"/>
                      <a:pt x="62" y="837"/>
                      <a:pt x="125" y="837"/>
                    </a:cubicBezTo>
                    <a:cubicBezTo>
                      <a:pt x="152" y="837"/>
                      <a:pt x="179" y="825"/>
                      <a:pt x="198" y="798"/>
                    </a:cubicBezTo>
                    <a:cubicBezTo>
                      <a:pt x="328" y="594"/>
                      <a:pt x="506" y="428"/>
                      <a:pt x="715" y="311"/>
                    </a:cubicBezTo>
                    <a:cubicBezTo>
                      <a:pt x="883" y="221"/>
                      <a:pt x="1069" y="175"/>
                      <a:pt x="1257" y="175"/>
                    </a:cubicBezTo>
                    <a:cubicBezTo>
                      <a:pt x="1303" y="175"/>
                      <a:pt x="1349" y="178"/>
                      <a:pt x="1395" y="184"/>
                    </a:cubicBezTo>
                    <a:cubicBezTo>
                      <a:pt x="1444" y="184"/>
                      <a:pt x="1482" y="146"/>
                      <a:pt x="1485" y="97"/>
                    </a:cubicBezTo>
                    <a:cubicBezTo>
                      <a:pt x="1482" y="49"/>
                      <a:pt x="1444" y="10"/>
                      <a:pt x="1395" y="8"/>
                    </a:cubicBezTo>
                    <a:cubicBezTo>
                      <a:pt x="1348" y="3"/>
                      <a:pt x="1301" y="0"/>
                      <a:pt x="1254"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57;p37"/>
              <p:cNvSpPr/>
              <p:nvPr/>
            </p:nvSpPr>
            <p:spPr>
              <a:xfrm>
                <a:off x="6377626" y="1683047"/>
                <a:ext cx="33111" cy="34043"/>
              </a:xfrm>
              <a:custGeom>
                <a:avLst/>
                <a:gdLst/>
                <a:ahLst/>
                <a:cxnLst/>
                <a:rect l="l" t="t" r="r" b="b"/>
                <a:pathLst>
                  <a:path w="497" h="511" extrusionOk="0">
                    <a:moveTo>
                      <a:pt x="100" y="0"/>
                    </a:moveTo>
                    <a:cubicBezTo>
                      <a:pt x="70" y="0"/>
                      <a:pt x="41" y="15"/>
                      <a:pt x="26" y="42"/>
                    </a:cubicBezTo>
                    <a:cubicBezTo>
                      <a:pt x="0" y="85"/>
                      <a:pt x="15" y="139"/>
                      <a:pt x="56" y="164"/>
                    </a:cubicBezTo>
                    <a:lnTo>
                      <a:pt x="79" y="180"/>
                    </a:lnTo>
                    <a:lnTo>
                      <a:pt x="82" y="185"/>
                    </a:lnTo>
                    <a:lnTo>
                      <a:pt x="87" y="187"/>
                    </a:lnTo>
                    <a:cubicBezTo>
                      <a:pt x="102" y="197"/>
                      <a:pt x="115" y="210"/>
                      <a:pt x="128" y="223"/>
                    </a:cubicBezTo>
                    <a:cubicBezTo>
                      <a:pt x="156" y="248"/>
                      <a:pt x="181" y="274"/>
                      <a:pt x="206" y="299"/>
                    </a:cubicBezTo>
                    <a:cubicBezTo>
                      <a:pt x="219" y="315"/>
                      <a:pt x="229" y="327"/>
                      <a:pt x="242" y="343"/>
                    </a:cubicBezTo>
                    <a:cubicBezTo>
                      <a:pt x="245" y="346"/>
                      <a:pt x="245" y="347"/>
                      <a:pt x="245" y="347"/>
                    </a:cubicBezTo>
                    <a:cubicBezTo>
                      <a:pt x="245" y="347"/>
                      <a:pt x="241" y="341"/>
                      <a:pt x="237" y="338"/>
                    </a:cubicBezTo>
                    <a:lnTo>
                      <a:pt x="237" y="338"/>
                    </a:lnTo>
                    <a:cubicBezTo>
                      <a:pt x="240" y="343"/>
                      <a:pt x="245" y="348"/>
                      <a:pt x="247" y="350"/>
                    </a:cubicBezTo>
                    <a:lnTo>
                      <a:pt x="263" y="371"/>
                    </a:lnTo>
                    <a:cubicBezTo>
                      <a:pt x="283" y="401"/>
                      <a:pt x="303" y="434"/>
                      <a:pt x="321" y="468"/>
                    </a:cubicBezTo>
                    <a:cubicBezTo>
                      <a:pt x="338" y="495"/>
                      <a:pt x="368" y="511"/>
                      <a:pt x="397" y="511"/>
                    </a:cubicBezTo>
                    <a:cubicBezTo>
                      <a:pt x="412" y="511"/>
                      <a:pt x="427" y="507"/>
                      <a:pt x="441" y="498"/>
                    </a:cubicBezTo>
                    <a:cubicBezTo>
                      <a:pt x="482" y="473"/>
                      <a:pt x="497" y="422"/>
                      <a:pt x="474" y="378"/>
                    </a:cubicBezTo>
                    <a:cubicBezTo>
                      <a:pt x="395" y="233"/>
                      <a:pt x="283" y="106"/>
                      <a:pt x="145" y="11"/>
                    </a:cubicBezTo>
                    <a:cubicBezTo>
                      <a:pt x="131" y="4"/>
                      <a:pt x="115" y="0"/>
                      <a:pt x="100"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58;p37"/>
              <p:cNvSpPr/>
              <p:nvPr/>
            </p:nvSpPr>
            <p:spPr>
              <a:xfrm>
                <a:off x="5819001" y="1701568"/>
                <a:ext cx="55563" cy="25515"/>
              </a:xfrm>
              <a:custGeom>
                <a:avLst/>
                <a:gdLst/>
                <a:ahLst/>
                <a:cxnLst/>
                <a:rect l="l" t="t" r="r" b="b"/>
                <a:pathLst>
                  <a:path w="834" h="383" extrusionOk="0">
                    <a:moveTo>
                      <a:pt x="154" y="0"/>
                    </a:moveTo>
                    <a:cubicBezTo>
                      <a:pt x="144" y="0"/>
                      <a:pt x="133" y="1"/>
                      <a:pt x="123" y="1"/>
                    </a:cubicBezTo>
                    <a:cubicBezTo>
                      <a:pt x="120" y="1"/>
                      <a:pt x="118" y="1"/>
                      <a:pt x="116" y="1"/>
                    </a:cubicBezTo>
                    <a:cubicBezTo>
                      <a:pt x="1" y="1"/>
                      <a:pt x="1" y="177"/>
                      <a:pt x="116" y="177"/>
                    </a:cubicBezTo>
                    <a:cubicBezTo>
                      <a:pt x="118" y="177"/>
                      <a:pt x="120" y="177"/>
                      <a:pt x="123" y="177"/>
                    </a:cubicBezTo>
                    <a:cubicBezTo>
                      <a:pt x="134" y="176"/>
                      <a:pt x="144" y="176"/>
                      <a:pt x="155" y="176"/>
                    </a:cubicBezTo>
                    <a:cubicBezTo>
                      <a:pt x="343" y="176"/>
                      <a:pt x="526" y="240"/>
                      <a:pt x="676" y="358"/>
                    </a:cubicBezTo>
                    <a:cubicBezTo>
                      <a:pt x="692" y="374"/>
                      <a:pt x="715" y="382"/>
                      <a:pt x="737" y="382"/>
                    </a:cubicBezTo>
                    <a:cubicBezTo>
                      <a:pt x="760" y="382"/>
                      <a:pt x="783" y="374"/>
                      <a:pt x="801" y="358"/>
                    </a:cubicBezTo>
                    <a:cubicBezTo>
                      <a:pt x="834" y="325"/>
                      <a:pt x="834" y="268"/>
                      <a:pt x="801" y="233"/>
                    </a:cubicBezTo>
                    <a:cubicBezTo>
                      <a:pt x="618" y="84"/>
                      <a:pt x="390" y="0"/>
                      <a:pt x="154"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59;p37"/>
              <p:cNvSpPr/>
              <p:nvPr/>
            </p:nvSpPr>
            <p:spPr>
              <a:xfrm>
                <a:off x="5866369" y="1681115"/>
                <a:ext cx="60160" cy="34909"/>
              </a:xfrm>
              <a:custGeom>
                <a:avLst/>
                <a:gdLst/>
                <a:ahLst/>
                <a:cxnLst/>
                <a:rect l="l" t="t" r="r" b="b"/>
                <a:pathLst>
                  <a:path w="903" h="524" extrusionOk="0">
                    <a:moveTo>
                      <a:pt x="99" y="0"/>
                    </a:moveTo>
                    <a:cubicBezTo>
                      <a:pt x="59" y="0"/>
                      <a:pt x="24" y="24"/>
                      <a:pt x="11" y="63"/>
                    </a:cubicBezTo>
                    <a:cubicBezTo>
                      <a:pt x="0" y="107"/>
                      <a:pt x="26" y="165"/>
                      <a:pt x="72" y="173"/>
                    </a:cubicBezTo>
                    <a:cubicBezTo>
                      <a:pt x="316" y="206"/>
                      <a:pt x="543" y="318"/>
                      <a:pt x="716" y="497"/>
                    </a:cubicBezTo>
                    <a:cubicBezTo>
                      <a:pt x="734" y="515"/>
                      <a:pt x="755" y="523"/>
                      <a:pt x="775" y="523"/>
                    </a:cubicBezTo>
                    <a:cubicBezTo>
                      <a:pt x="842" y="523"/>
                      <a:pt x="902" y="434"/>
                      <a:pt x="841" y="372"/>
                    </a:cubicBezTo>
                    <a:cubicBezTo>
                      <a:pt x="648" y="173"/>
                      <a:pt x="395" y="43"/>
                      <a:pt x="120" y="2"/>
                    </a:cubicBezTo>
                    <a:cubicBezTo>
                      <a:pt x="113" y="1"/>
                      <a:pt x="106" y="0"/>
                      <a:pt x="99"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60;p37"/>
              <p:cNvSpPr/>
              <p:nvPr/>
            </p:nvSpPr>
            <p:spPr>
              <a:xfrm>
                <a:off x="5936323" y="1668257"/>
                <a:ext cx="119521" cy="34842"/>
              </a:xfrm>
              <a:custGeom>
                <a:avLst/>
                <a:gdLst/>
                <a:ahLst/>
                <a:cxnLst/>
                <a:rect l="l" t="t" r="r" b="b"/>
                <a:pathLst>
                  <a:path w="1794" h="523" extrusionOk="0">
                    <a:moveTo>
                      <a:pt x="992" y="1"/>
                    </a:moveTo>
                    <a:cubicBezTo>
                      <a:pt x="969" y="1"/>
                      <a:pt x="946" y="2"/>
                      <a:pt x="922" y="4"/>
                    </a:cubicBezTo>
                    <a:cubicBezTo>
                      <a:pt x="624" y="32"/>
                      <a:pt x="301" y="98"/>
                      <a:pt x="56" y="282"/>
                    </a:cubicBezTo>
                    <a:cubicBezTo>
                      <a:pt x="13" y="307"/>
                      <a:pt x="0" y="361"/>
                      <a:pt x="23" y="402"/>
                    </a:cubicBezTo>
                    <a:cubicBezTo>
                      <a:pt x="40" y="431"/>
                      <a:pt x="70" y="446"/>
                      <a:pt x="100" y="446"/>
                    </a:cubicBezTo>
                    <a:cubicBezTo>
                      <a:pt x="115" y="446"/>
                      <a:pt x="129" y="442"/>
                      <a:pt x="143" y="435"/>
                    </a:cubicBezTo>
                    <a:cubicBezTo>
                      <a:pt x="362" y="272"/>
                      <a:pt x="640" y="213"/>
                      <a:pt x="905" y="183"/>
                    </a:cubicBezTo>
                    <a:cubicBezTo>
                      <a:pt x="932" y="179"/>
                      <a:pt x="960" y="177"/>
                      <a:pt x="988" y="177"/>
                    </a:cubicBezTo>
                    <a:cubicBezTo>
                      <a:pt x="1093" y="177"/>
                      <a:pt x="1197" y="203"/>
                      <a:pt x="1292" y="254"/>
                    </a:cubicBezTo>
                    <a:cubicBezTo>
                      <a:pt x="1406" y="323"/>
                      <a:pt x="1511" y="404"/>
                      <a:pt x="1605" y="498"/>
                    </a:cubicBezTo>
                    <a:cubicBezTo>
                      <a:pt x="1623" y="515"/>
                      <a:pt x="1643" y="522"/>
                      <a:pt x="1662" y="522"/>
                    </a:cubicBezTo>
                    <a:cubicBezTo>
                      <a:pt x="1732" y="522"/>
                      <a:pt x="1794" y="433"/>
                      <a:pt x="1730" y="371"/>
                    </a:cubicBezTo>
                    <a:cubicBezTo>
                      <a:pt x="1522" y="177"/>
                      <a:pt x="1285" y="1"/>
                      <a:pt x="992"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61;p37"/>
              <p:cNvSpPr/>
              <p:nvPr/>
            </p:nvSpPr>
            <p:spPr>
              <a:xfrm>
                <a:off x="5953111" y="1701901"/>
                <a:ext cx="73351" cy="24183"/>
              </a:xfrm>
              <a:custGeom>
                <a:avLst/>
                <a:gdLst/>
                <a:ahLst/>
                <a:cxnLst/>
                <a:rect l="l" t="t" r="r" b="b"/>
                <a:pathLst>
                  <a:path w="1101" h="363" extrusionOk="0">
                    <a:moveTo>
                      <a:pt x="640" y="1"/>
                    </a:moveTo>
                    <a:cubicBezTo>
                      <a:pt x="424" y="1"/>
                      <a:pt x="211" y="72"/>
                      <a:pt x="36" y="213"/>
                    </a:cubicBezTo>
                    <a:cubicBezTo>
                      <a:pt x="0" y="248"/>
                      <a:pt x="0" y="302"/>
                      <a:pt x="36" y="337"/>
                    </a:cubicBezTo>
                    <a:cubicBezTo>
                      <a:pt x="54" y="354"/>
                      <a:pt x="76" y="362"/>
                      <a:pt x="98" y="362"/>
                    </a:cubicBezTo>
                    <a:cubicBezTo>
                      <a:pt x="121" y="362"/>
                      <a:pt x="143" y="354"/>
                      <a:pt x="161" y="337"/>
                    </a:cubicBezTo>
                    <a:cubicBezTo>
                      <a:pt x="300" y="229"/>
                      <a:pt x="469" y="173"/>
                      <a:pt x="640" y="173"/>
                    </a:cubicBezTo>
                    <a:cubicBezTo>
                      <a:pt x="747" y="173"/>
                      <a:pt x="855" y="195"/>
                      <a:pt x="956" y="241"/>
                    </a:cubicBezTo>
                    <a:cubicBezTo>
                      <a:pt x="970" y="248"/>
                      <a:pt x="985" y="252"/>
                      <a:pt x="1000" y="252"/>
                    </a:cubicBezTo>
                    <a:cubicBezTo>
                      <a:pt x="1030" y="252"/>
                      <a:pt x="1058" y="237"/>
                      <a:pt x="1075" y="210"/>
                    </a:cubicBezTo>
                    <a:cubicBezTo>
                      <a:pt x="1101" y="167"/>
                      <a:pt x="1086" y="113"/>
                      <a:pt x="1045" y="88"/>
                    </a:cubicBezTo>
                    <a:cubicBezTo>
                      <a:pt x="915" y="29"/>
                      <a:pt x="777" y="1"/>
                      <a:pt x="640"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62;p37"/>
              <p:cNvSpPr/>
              <p:nvPr/>
            </p:nvSpPr>
            <p:spPr>
              <a:xfrm>
                <a:off x="6108474" y="1672654"/>
                <a:ext cx="120320" cy="34842"/>
              </a:xfrm>
              <a:custGeom>
                <a:avLst/>
                <a:gdLst/>
                <a:ahLst/>
                <a:cxnLst/>
                <a:rect l="l" t="t" r="r" b="b"/>
                <a:pathLst>
                  <a:path w="1806" h="523" extrusionOk="0">
                    <a:moveTo>
                      <a:pt x="953" y="1"/>
                    </a:moveTo>
                    <a:cubicBezTo>
                      <a:pt x="629" y="1"/>
                      <a:pt x="307" y="125"/>
                      <a:pt x="63" y="371"/>
                    </a:cubicBezTo>
                    <a:cubicBezTo>
                      <a:pt x="0" y="434"/>
                      <a:pt x="60" y="523"/>
                      <a:pt x="128" y="523"/>
                    </a:cubicBezTo>
                    <a:cubicBezTo>
                      <a:pt x="148" y="523"/>
                      <a:pt x="169" y="515"/>
                      <a:pt x="188" y="496"/>
                    </a:cubicBezTo>
                    <a:cubicBezTo>
                      <a:pt x="397" y="284"/>
                      <a:pt x="675" y="177"/>
                      <a:pt x="954" y="177"/>
                    </a:cubicBezTo>
                    <a:cubicBezTo>
                      <a:pt x="1199" y="177"/>
                      <a:pt x="1445" y="259"/>
                      <a:pt x="1648" y="427"/>
                    </a:cubicBezTo>
                    <a:cubicBezTo>
                      <a:pt x="1664" y="444"/>
                      <a:pt x="1687" y="452"/>
                      <a:pt x="1709" y="452"/>
                    </a:cubicBezTo>
                    <a:cubicBezTo>
                      <a:pt x="1731" y="452"/>
                      <a:pt x="1754" y="444"/>
                      <a:pt x="1770" y="427"/>
                    </a:cubicBezTo>
                    <a:cubicBezTo>
                      <a:pt x="1806" y="392"/>
                      <a:pt x="1806" y="336"/>
                      <a:pt x="1770" y="302"/>
                    </a:cubicBezTo>
                    <a:cubicBezTo>
                      <a:pt x="1534" y="100"/>
                      <a:pt x="1243" y="1"/>
                      <a:pt x="953"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63;p37"/>
              <p:cNvSpPr/>
              <p:nvPr/>
            </p:nvSpPr>
            <p:spPr>
              <a:xfrm>
                <a:off x="6272364" y="1668324"/>
                <a:ext cx="81213" cy="41771"/>
              </a:xfrm>
              <a:custGeom>
                <a:avLst/>
                <a:gdLst/>
                <a:ahLst/>
                <a:cxnLst/>
                <a:rect l="l" t="t" r="r" b="b"/>
                <a:pathLst>
                  <a:path w="1219" h="627" extrusionOk="0">
                    <a:moveTo>
                      <a:pt x="1062" y="1"/>
                    </a:moveTo>
                    <a:cubicBezTo>
                      <a:pt x="677" y="1"/>
                      <a:pt x="350" y="236"/>
                      <a:pt x="54" y="462"/>
                    </a:cubicBezTo>
                    <a:cubicBezTo>
                      <a:pt x="13" y="487"/>
                      <a:pt x="1" y="538"/>
                      <a:pt x="23" y="581"/>
                    </a:cubicBezTo>
                    <a:cubicBezTo>
                      <a:pt x="37" y="607"/>
                      <a:pt x="70" y="626"/>
                      <a:pt x="101" y="626"/>
                    </a:cubicBezTo>
                    <a:cubicBezTo>
                      <a:pt x="116" y="626"/>
                      <a:pt x="131" y="622"/>
                      <a:pt x="143" y="612"/>
                    </a:cubicBezTo>
                    <a:cubicBezTo>
                      <a:pt x="416" y="407"/>
                      <a:pt x="716" y="177"/>
                      <a:pt x="1072" y="177"/>
                    </a:cubicBezTo>
                    <a:cubicBezTo>
                      <a:pt x="1091" y="177"/>
                      <a:pt x="1112" y="177"/>
                      <a:pt x="1132" y="179"/>
                    </a:cubicBezTo>
                    <a:cubicBezTo>
                      <a:pt x="1180" y="179"/>
                      <a:pt x="1218" y="138"/>
                      <a:pt x="1218" y="90"/>
                    </a:cubicBezTo>
                    <a:cubicBezTo>
                      <a:pt x="1218" y="41"/>
                      <a:pt x="1180" y="3"/>
                      <a:pt x="1132" y="3"/>
                    </a:cubicBezTo>
                    <a:cubicBezTo>
                      <a:pt x="1108" y="1"/>
                      <a:pt x="1085" y="1"/>
                      <a:pt x="1062"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64;p37"/>
              <p:cNvSpPr/>
              <p:nvPr/>
            </p:nvSpPr>
            <p:spPr>
              <a:xfrm>
                <a:off x="5894217" y="1626752"/>
                <a:ext cx="80880" cy="36175"/>
              </a:xfrm>
              <a:custGeom>
                <a:avLst/>
                <a:gdLst/>
                <a:ahLst/>
                <a:cxnLst/>
                <a:rect l="l" t="t" r="r" b="b"/>
                <a:pathLst>
                  <a:path w="1214" h="543" extrusionOk="0">
                    <a:moveTo>
                      <a:pt x="128" y="0"/>
                    </a:moveTo>
                    <a:cubicBezTo>
                      <a:pt x="33" y="0"/>
                      <a:pt x="0" y="147"/>
                      <a:pt x="102" y="171"/>
                    </a:cubicBezTo>
                    <a:cubicBezTo>
                      <a:pt x="431" y="248"/>
                      <a:pt x="747" y="367"/>
                      <a:pt x="1040" y="530"/>
                    </a:cubicBezTo>
                    <a:cubicBezTo>
                      <a:pt x="1055" y="539"/>
                      <a:pt x="1069" y="543"/>
                      <a:pt x="1083" y="543"/>
                    </a:cubicBezTo>
                    <a:cubicBezTo>
                      <a:pt x="1162" y="543"/>
                      <a:pt x="1213" y="425"/>
                      <a:pt x="1129" y="377"/>
                    </a:cubicBezTo>
                    <a:cubicBezTo>
                      <a:pt x="823" y="209"/>
                      <a:pt x="492" y="82"/>
                      <a:pt x="151" y="3"/>
                    </a:cubicBezTo>
                    <a:cubicBezTo>
                      <a:pt x="143" y="1"/>
                      <a:pt x="135" y="0"/>
                      <a:pt x="128"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65;p37"/>
              <p:cNvSpPr/>
              <p:nvPr/>
            </p:nvSpPr>
            <p:spPr>
              <a:xfrm>
                <a:off x="5937255" y="1605566"/>
                <a:ext cx="74284" cy="43703"/>
              </a:xfrm>
              <a:custGeom>
                <a:avLst/>
                <a:gdLst/>
                <a:ahLst/>
                <a:cxnLst/>
                <a:rect l="l" t="t" r="r" b="b"/>
                <a:pathLst>
                  <a:path w="1115" h="656" extrusionOk="0">
                    <a:moveTo>
                      <a:pt x="120" y="1"/>
                    </a:moveTo>
                    <a:cubicBezTo>
                      <a:pt x="32" y="1"/>
                      <a:pt x="1" y="145"/>
                      <a:pt x="101" y="173"/>
                    </a:cubicBezTo>
                    <a:cubicBezTo>
                      <a:pt x="406" y="262"/>
                      <a:pt x="689" y="418"/>
                      <a:pt x="924" y="632"/>
                    </a:cubicBezTo>
                    <a:cubicBezTo>
                      <a:pt x="942" y="649"/>
                      <a:pt x="963" y="656"/>
                      <a:pt x="982" y="656"/>
                    </a:cubicBezTo>
                    <a:cubicBezTo>
                      <a:pt x="1053" y="656"/>
                      <a:pt x="1114" y="567"/>
                      <a:pt x="1049" y="507"/>
                    </a:cubicBezTo>
                    <a:cubicBezTo>
                      <a:pt x="791" y="273"/>
                      <a:pt x="483" y="102"/>
                      <a:pt x="147" y="5"/>
                    </a:cubicBezTo>
                    <a:cubicBezTo>
                      <a:pt x="137" y="2"/>
                      <a:pt x="128" y="1"/>
                      <a:pt x="120"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66;p37"/>
              <p:cNvSpPr/>
              <p:nvPr/>
            </p:nvSpPr>
            <p:spPr>
              <a:xfrm>
                <a:off x="6065836" y="1597638"/>
                <a:ext cx="94204" cy="52297"/>
              </a:xfrm>
              <a:custGeom>
                <a:avLst/>
                <a:gdLst/>
                <a:ahLst/>
                <a:cxnLst/>
                <a:rect l="l" t="t" r="r" b="b"/>
                <a:pathLst>
                  <a:path w="1414" h="785" extrusionOk="0">
                    <a:moveTo>
                      <a:pt x="295" y="0"/>
                    </a:moveTo>
                    <a:cubicBezTo>
                      <a:pt x="215" y="0"/>
                      <a:pt x="134" y="15"/>
                      <a:pt x="56" y="50"/>
                    </a:cubicBezTo>
                    <a:cubicBezTo>
                      <a:pt x="13" y="73"/>
                      <a:pt x="0" y="127"/>
                      <a:pt x="23" y="170"/>
                    </a:cubicBezTo>
                    <a:cubicBezTo>
                      <a:pt x="40" y="197"/>
                      <a:pt x="69" y="212"/>
                      <a:pt x="99" y="212"/>
                    </a:cubicBezTo>
                    <a:cubicBezTo>
                      <a:pt x="114" y="212"/>
                      <a:pt x="129" y="208"/>
                      <a:pt x="143" y="201"/>
                    </a:cubicBezTo>
                    <a:lnTo>
                      <a:pt x="145" y="201"/>
                    </a:lnTo>
                    <a:cubicBezTo>
                      <a:pt x="193" y="180"/>
                      <a:pt x="243" y="171"/>
                      <a:pt x="294" y="171"/>
                    </a:cubicBezTo>
                    <a:cubicBezTo>
                      <a:pt x="444" y="171"/>
                      <a:pt x="598" y="248"/>
                      <a:pt x="718" y="323"/>
                    </a:cubicBezTo>
                    <a:cubicBezTo>
                      <a:pt x="910" y="443"/>
                      <a:pt x="1083" y="590"/>
                      <a:pt x="1228" y="758"/>
                    </a:cubicBezTo>
                    <a:cubicBezTo>
                      <a:pt x="1247" y="777"/>
                      <a:pt x="1269" y="784"/>
                      <a:pt x="1289" y="784"/>
                    </a:cubicBezTo>
                    <a:cubicBezTo>
                      <a:pt x="1357" y="784"/>
                      <a:pt x="1414" y="698"/>
                      <a:pt x="1353" y="634"/>
                    </a:cubicBezTo>
                    <a:cubicBezTo>
                      <a:pt x="1187" y="443"/>
                      <a:pt x="989" y="277"/>
                      <a:pt x="769" y="150"/>
                    </a:cubicBezTo>
                    <a:cubicBezTo>
                      <a:pt x="624" y="64"/>
                      <a:pt x="460" y="0"/>
                      <a:pt x="295"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67;p37"/>
              <p:cNvSpPr/>
              <p:nvPr/>
            </p:nvSpPr>
            <p:spPr>
              <a:xfrm>
                <a:off x="6046116" y="1625753"/>
                <a:ext cx="74684" cy="48100"/>
              </a:xfrm>
              <a:custGeom>
                <a:avLst/>
                <a:gdLst/>
                <a:ahLst/>
                <a:cxnLst/>
                <a:rect l="l" t="t" r="r" b="b"/>
                <a:pathLst>
                  <a:path w="1121" h="722" extrusionOk="0">
                    <a:moveTo>
                      <a:pt x="87" y="0"/>
                    </a:moveTo>
                    <a:cubicBezTo>
                      <a:pt x="39" y="0"/>
                      <a:pt x="0" y="38"/>
                      <a:pt x="0" y="87"/>
                    </a:cubicBezTo>
                    <a:cubicBezTo>
                      <a:pt x="0" y="135"/>
                      <a:pt x="39" y="176"/>
                      <a:pt x="87" y="176"/>
                    </a:cubicBezTo>
                    <a:lnTo>
                      <a:pt x="90" y="176"/>
                    </a:lnTo>
                    <a:cubicBezTo>
                      <a:pt x="426" y="217"/>
                      <a:pt x="729" y="403"/>
                      <a:pt x="923" y="683"/>
                    </a:cubicBezTo>
                    <a:cubicBezTo>
                      <a:pt x="942" y="710"/>
                      <a:pt x="969" y="722"/>
                      <a:pt x="996" y="722"/>
                    </a:cubicBezTo>
                    <a:cubicBezTo>
                      <a:pt x="1059" y="722"/>
                      <a:pt x="1120" y="660"/>
                      <a:pt x="1076" y="594"/>
                    </a:cubicBezTo>
                    <a:cubicBezTo>
                      <a:pt x="849" y="260"/>
                      <a:pt x="487" y="43"/>
                      <a:pt x="87"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68;p37"/>
              <p:cNvSpPr/>
              <p:nvPr/>
            </p:nvSpPr>
            <p:spPr>
              <a:xfrm>
                <a:off x="6126062" y="1596639"/>
                <a:ext cx="51299" cy="28380"/>
              </a:xfrm>
              <a:custGeom>
                <a:avLst/>
                <a:gdLst/>
                <a:ahLst/>
                <a:cxnLst/>
                <a:rect l="l" t="t" r="r" b="b"/>
                <a:pathLst>
                  <a:path w="770" h="426" extrusionOk="0">
                    <a:moveTo>
                      <a:pt x="669" y="0"/>
                    </a:moveTo>
                    <a:cubicBezTo>
                      <a:pt x="654" y="0"/>
                      <a:pt x="639" y="4"/>
                      <a:pt x="625" y="12"/>
                    </a:cubicBezTo>
                    <a:lnTo>
                      <a:pt x="56" y="261"/>
                    </a:lnTo>
                    <a:cubicBezTo>
                      <a:pt x="16" y="287"/>
                      <a:pt x="0" y="340"/>
                      <a:pt x="26" y="384"/>
                    </a:cubicBezTo>
                    <a:cubicBezTo>
                      <a:pt x="41" y="411"/>
                      <a:pt x="70" y="426"/>
                      <a:pt x="100" y="426"/>
                    </a:cubicBezTo>
                    <a:cubicBezTo>
                      <a:pt x="116" y="426"/>
                      <a:pt x="131" y="422"/>
                      <a:pt x="146" y="414"/>
                    </a:cubicBezTo>
                    <a:lnTo>
                      <a:pt x="714" y="162"/>
                    </a:lnTo>
                    <a:cubicBezTo>
                      <a:pt x="755" y="139"/>
                      <a:pt x="770" y="86"/>
                      <a:pt x="744" y="42"/>
                    </a:cubicBezTo>
                    <a:cubicBezTo>
                      <a:pt x="727" y="15"/>
                      <a:pt x="699" y="0"/>
                      <a:pt x="669"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69;p37"/>
              <p:cNvSpPr/>
              <p:nvPr/>
            </p:nvSpPr>
            <p:spPr>
              <a:xfrm>
                <a:off x="6157574" y="1621755"/>
                <a:ext cx="39174" cy="25316"/>
              </a:xfrm>
              <a:custGeom>
                <a:avLst/>
                <a:gdLst/>
                <a:ahLst/>
                <a:cxnLst/>
                <a:rect l="l" t="t" r="r" b="b"/>
                <a:pathLst>
                  <a:path w="588" h="380" extrusionOk="0">
                    <a:moveTo>
                      <a:pt x="487" y="0"/>
                    </a:moveTo>
                    <a:cubicBezTo>
                      <a:pt x="472" y="0"/>
                      <a:pt x="457" y="4"/>
                      <a:pt x="442" y="12"/>
                    </a:cubicBezTo>
                    <a:cubicBezTo>
                      <a:pt x="317" y="70"/>
                      <a:pt x="197" y="139"/>
                      <a:pt x="83" y="216"/>
                    </a:cubicBezTo>
                    <a:cubicBezTo>
                      <a:pt x="0" y="268"/>
                      <a:pt x="49" y="379"/>
                      <a:pt x="129" y="379"/>
                    </a:cubicBezTo>
                    <a:cubicBezTo>
                      <a:pt x="142" y="379"/>
                      <a:pt x="157" y="376"/>
                      <a:pt x="172" y="368"/>
                    </a:cubicBezTo>
                    <a:lnTo>
                      <a:pt x="169" y="368"/>
                    </a:lnTo>
                    <a:cubicBezTo>
                      <a:pt x="287" y="289"/>
                      <a:pt x="406" y="223"/>
                      <a:pt x="531" y="165"/>
                    </a:cubicBezTo>
                    <a:cubicBezTo>
                      <a:pt x="575" y="139"/>
                      <a:pt x="587" y="86"/>
                      <a:pt x="564" y="42"/>
                    </a:cubicBezTo>
                    <a:cubicBezTo>
                      <a:pt x="547" y="15"/>
                      <a:pt x="518" y="0"/>
                      <a:pt x="487"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70;p37"/>
              <p:cNvSpPr/>
              <p:nvPr/>
            </p:nvSpPr>
            <p:spPr>
              <a:xfrm>
                <a:off x="6225129" y="1622421"/>
                <a:ext cx="59694" cy="43170"/>
              </a:xfrm>
              <a:custGeom>
                <a:avLst/>
                <a:gdLst/>
                <a:ahLst/>
                <a:cxnLst/>
                <a:rect l="l" t="t" r="r" b="b"/>
                <a:pathLst>
                  <a:path w="896" h="648" extrusionOk="0">
                    <a:moveTo>
                      <a:pt x="125" y="1"/>
                    </a:moveTo>
                    <a:cubicBezTo>
                      <a:pt x="30" y="1"/>
                      <a:pt x="0" y="145"/>
                      <a:pt x="103" y="175"/>
                    </a:cubicBezTo>
                    <a:cubicBezTo>
                      <a:pt x="345" y="254"/>
                      <a:pt x="557" y="404"/>
                      <a:pt x="715" y="606"/>
                    </a:cubicBezTo>
                    <a:cubicBezTo>
                      <a:pt x="732" y="633"/>
                      <a:pt x="761" y="647"/>
                      <a:pt x="791" y="647"/>
                    </a:cubicBezTo>
                    <a:cubicBezTo>
                      <a:pt x="806" y="647"/>
                      <a:pt x="821" y="644"/>
                      <a:pt x="834" y="636"/>
                    </a:cubicBezTo>
                    <a:cubicBezTo>
                      <a:pt x="873" y="616"/>
                      <a:pt x="896" y="555"/>
                      <a:pt x="868" y="516"/>
                    </a:cubicBezTo>
                    <a:cubicBezTo>
                      <a:pt x="684" y="277"/>
                      <a:pt x="434" y="99"/>
                      <a:pt x="152" y="4"/>
                    </a:cubicBezTo>
                    <a:cubicBezTo>
                      <a:pt x="142" y="2"/>
                      <a:pt x="133" y="1"/>
                      <a:pt x="125"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71;p37"/>
              <p:cNvSpPr/>
              <p:nvPr/>
            </p:nvSpPr>
            <p:spPr>
              <a:xfrm>
                <a:off x="6265568" y="1616092"/>
                <a:ext cx="49234" cy="39306"/>
              </a:xfrm>
              <a:custGeom>
                <a:avLst/>
                <a:gdLst/>
                <a:ahLst/>
                <a:cxnLst/>
                <a:rect l="l" t="t" r="r" b="b"/>
                <a:pathLst>
                  <a:path w="739" h="590" extrusionOk="0">
                    <a:moveTo>
                      <a:pt x="101" y="0"/>
                    </a:moveTo>
                    <a:cubicBezTo>
                      <a:pt x="70" y="0"/>
                      <a:pt x="41" y="16"/>
                      <a:pt x="24" y="43"/>
                    </a:cubicBezTo>
                    <a:cubicBezTo>
                      <a:pt x="1" y="87"/>
                      <a:pt x="13" y="140"/>
                      <a:pt x="57" y="166"/>
                    </a:cubicBezTo>
                    <a:lnTo>
                      <a:pt x="57" y="163"/>
                    </a:lnTo>
                    <a:cubicBezTo>
                      <a:pt x="235" y="278"/>
                      <a:pt x="401" y="413"/>
                      <a:pt x="551" y="563"/>
                    </a:cubicBezTo>
                    <a:cubicBezTo>
                      <a:pt x="570" y="582"/>
                      <a:pt x="592" y="590"/>
                      <a:pt x="612" y="590"/>
                    </a:cubicBezTo>
                    <a:cubicBezTo>
                      <a:pt x="680" y="590"/>
                      <a:pt x="739" y="501"/>
                      <a:pt x="676" y="438"/>
                    </a:cubicBezTo>
                    <a:cubicBezTo>
                      <a:pt x="515" y="278"/>
                      <a:pt x="337" y="135"/>
                      <a:pt x="146" y="13"/>
                    </a:cubicBezTo>
                    <a:cubicBezTo>
                      <a:pt x="131" y="4"/>
                      <a:pt x="116" y="0"/>
                      <a:pt x="101"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72;p37"/>
              <p:cNvSpPr/>
              <p:nvPr/>
            </p:nvSpPr>
            <p:spPr>
              <a:xfrm>
                <a:off x="5735524" y="1579117"/>
                <a:ext cx="721722" cy="353019"/>
              </a:xfrm>
              <a:custGeom>
                <a:avLst/>
                <a:gdLst/>
                <a:ahLst/>
                <a:cxnLst/>
                <a:rect l="l" t="t" r="r" b="b"/>
                <a:pathLst>
                  <a:path w="10833" h="5299" extrusionOk="0">
                    <a:moveTo>
                      <a:pt x="5849" y="175"/>
                    </a:moveTo>
                    <a:cubicBezTo>
                      <a:pt x="6111" y="175"/>
                      <a:pt x="6369" y="267"/>
                      <a:pt x="6576" y="440"/>
                    </a:cubicBezTo>
                    <a:cubicBezTo>
                      <a:pt x="6750" y="581"/>
                      <a:pt x="6879" y="770"/>
                      <a:pt x="6948" y="983"/>
                    </a:cubicBezTo>
                    <a:lnTo>
                      <a:pt x="6948" y="983"/>
                    </a:lnTo>
                    <a:cubicBezTo>
                      <a:pt x="6949" y="994"/>
                      <a:pt x="6953" y="1004"/>
                      <a:pt x="6958" y="1014"/>
                    </a:cubicBezTo>
                    <a:cubicBezTo>
                      <a:pt x="6974" y="1040"/>
                      <a:pt x="7008" y="1059"/>
                      <a:pt x="7040" y="1059"/>
                    </a:cubicBezTo>
                    <a:cubicBezTo>
                      <a:pt x="7055" y="1059"/>
                      <a:pt x="7068" y="1055"/>
                      <a:pt x="7080" y="1047"/>
                    </a:cubicBezTo>
                    <a:cubicBezTo>
                      <a:pt x="7343" y="847"/>
                      <a:pt x="7649" y="673"/>
                      <a:pt x="7985" y="673"/>
                    </a:cubicBezTo>
                    <a:cubicBezTo>
                      <a:pt x="8031" y="673"/>
                      <a:pt x="8076" y="676"/>
                      <a:pt x="8122" y="682"/>
                    </a:cubicBezTo>
                    <a:cubicBezTo>
                      <a:pt x="8474" y="733"/>
                      <a:pt x="8800" y="952"/>
                      <a:pt x="9019" y="1233"/>
                    </a:cubicBezTo>
                    <a:cubicBezTo>
                      <a:pt x="9136" y="1385"/>
                      <a:pt x="9225" y="1561"/>
                      <a:pt x="9276" y="1750"/>
                    </a:cubicBezTo>
                    <a:cubicBezTo>
                      <a:pt x="9289" y="1790"/>
                      <a:pt x="9326" y="1815"/>
                      <a:pt x="9364" y="1815"/>
                    </a:cubicBezTo>
                    <a:cubicBezTo>
                      <a:pt x="9378" y="1815"/>
                      <a:pt x="9393" y="1811"/>
                      <a:pt x="9406" y="1803"/>
                    </a:cubicBezTo>
                    <a:cubicBezTo>
                      <a:pt x="9524" y="1721"/>
                      <a:pt x="9658" y="1684"/>
                      <a:pt x="9792" y="1684"/>
                    </a:cubicBezTo>
                    <a:cubicBezTo>
                      <a:pt x="10140" y="1684"/>
                      <a:pt x="10492" y="1930"/>
                      <a:pt x="10586" y="2272"/>
                    </a:cubicBezTo>
                    <a:cubicBezTo>
                      <a:pt x="10660" y="2545"/>
                      <a:pt x="10594" y="2838"/>
                      <a:pt x="10446" y="3072"/>
                    </a:cubicBezTo>
                    <a:cubicBezTo>
                      <a:pt x="10285" y="3327"/>
                      <a:pt x="10030" y="3510"/>
                      <a:pt x="9737" y="3582"/>
                    </a:cubicBezTo>
                    <a:cubicBezTo>
                      <a:pt x="9611" y="3616"/>
                      <a:pt x="9481" y="3631"/>
                      <a:pt x="9351" y="3631"/>
                    </a:cubicBezTo>
                    <a:cubicBezTo>
                      <a:pt x="9113" y="3631"/>
                      <a:pt x="8873" y="3578"/>
                      <a:pt x="8652" y="3487"/>
                    </a:cubicBezTo>
                    <a:cubicBezTo>
                      <a:pt x="8644" y="3484"/>
                      <a:pt x="8635" y="3483"/>
                      <a:pt x="8627" y="3483"/>
                    </a:cubicBezTo>
                    <a:cubicBezTo>
                      <a:pt x="8590" y="3483"/>
                      <a:pt x="8556" y="3509"/>
                      <a:pt x="8545" y="3548"/>
                    </a:cubicBezTo>
                    <a:cubicBezTo>
                      <a:pt x="8431" y="4048"/>
                      <a:pt x="8064" y="4450"/>
                      <a:pt x="7613" y="4680"/>
                    </a:cubicBezTo>
                    <a:cubicBezTo>
                      <a:pt x="7309" y="4836"/>
                      <a:pt x="6972" y="4903"/>
                      <a:pt x="6633" y="4903"/>
                    </a:cubicBezTo>
                    <a:cubicBezTo>
                      <a:pt x="6382" y="4903"/>
                      <a:pt x="6129" y="4866"/>
                      <a:pt x="5888" y="4802"/>
                    </a:cubicBezTo>
                    <a:cubicBezTo>
                      <a:pt x="5738" y="4761"/>
                      <a:pt x="5590" y="4713"/>
                      <a:pt x="5445" y="4652"/>
                    </a:cubicBezTo>
                    <a:cubicBezTo>
                      <a:pt x="5299" y="4590"/>
                      <a:pt x="5157" y="4512"/>
                      <a:pt x="4994" y="4494"/>
                    </a:cubicBezTo>
                    <a:cubicBezTo>
                      <a:pt x="4974" y="4491"/>
                      <a:pt x="4955" y="4490"/>
                      <a:pt x="4936" y="4490"/>
                    </a:cubicBezTo>
                    <a:cubicBezTo>
                      <a:pt x="4798" y="4490"/>
                      <a:pt x="4672" y="4552"/>
                      <a:pt x="4553" y="4626"/>
                    </a:cubicBezTo>
                    <a:cubicBezTo>
                      <a:pt x="4423" y="4708"/>
                      <a:pt x="4291" y="4779"/>
                      <a:pt x="4153" y="4845"/>
                    </a:cubicBezTo>
                    <a:cubicBezTo>
                      <a:pt x="3788" y="5017"/>
                      <a:pt x="3379" y="5121"/>
                      <a:pt x="2973" y="5121"/>
                    </a:cubicBezTo>
                    <a:cubicBezTo>
                      <a:pt x="2787" y="5121"/>
                      <a:pt x="2601" y="5099"/>
                      <a:pt x="2421" y="5052"/>
                    </a:cubicBezTo>
                    <a:cubicBezTo>
                      <a:pt x="1929" y="4922"/>
                      <a:pt x="1473" y="4611"/>
                      <a:pt x="1221" y="4162"/>
                    </a:cubicBezTo>
                    <a:cubicBezTo>
                      <a:pt x="1190" y="4109"/>
                      <a:pt x="1164" y="4053"/>
                      <a:pt x="1139" y="3997"/>
                    </a:cubicBezTo>
                    <a:cubicBezTo>
                      <a:pt x="1128" y="3959"/>
                      <a:pt x="1093" y="3933"/>
                      <a:pt x="1055" y="3933"/>
                    </a:cubicBezTo>
                    <a:cubicBezTo>
                      <a:pt x="1047" y="3933"/>
                      <a:pt x="1040" y="3934"/>
                      <a:pt x="1032" y="3936"/>
                    </a:cubicBezTo>
                    <a:cubicBezTo>
                      <a:pt x="986" y="3948"/>
                      <a:pt x="940" y="3954"/>
                      <a:pt x="895" y="3954"/>
                    </a:cubicBezTo>
                    <a:cubicBezTo>
                      <a:pt x="730" y="3954"/>
                      <a:pt x="570" y="3879"/>
                      <a:pt x="449" y="3765"/>
                    </a:cubicBezTo>
                    <a:cubicBezTo>
                      <a:pt x="278" y="3612"/>
                      <a:pt x="186" y="3393"/>
                      <a:pt x="194" y="3166"/>
                    </a:cubicBezTo>
                    <a:cubicBezTo>
                      <a:pt x="212" y="2652"/>
                      <a:pt x="645" y="2254"/>
                      <a:pt x="1096" y="2078"/>
                    </a:cubicBezTo>
                    <a:cubicBezTo>
                      <a:pt x="1394" y="1964"/>
                      <a:pt x="1712" y="1913"/>
                      <a:pt x="2028" y="1882"/>
                    </a:cubicBezTo>
                    <a:cubicBezTo>
                      <a:pt x="2077" y="1880"/>
                      <a:pt x="2115" y="1842"/>
                      <a:pt x="2117" y="1793"/>
                    </a:cubicBezTo>
                    <a:cubicBezTo>
                      <a:pt x="2135" y="1355"/>
                      <a:pt x="2390" y="940"/>
                      <a:pt x="2757" y="708"/>
                    </a:cubicBezTo>
                    <a:cubicBezTo>
                      <a:pt x="2969" y="577"/>
                      <a:pt x="3210" y="510"/>
                      <a:pt x="3451" y="510"/>
                    </a:cubicBezTo>
                    <a:cubicBezTo>
                      <a:pt x="3641" y="510"/>
                      <a:pt x="3831" y="551"/>
                      <a:pt x="4008" y="634"/>
                    </a:cubicBezTo>
                    <a:cubicBezTo>
                      <a:pt x="4234" y="733"/>
                      <a:pt x="4428" y="894"/>
                      <a:pt x="4571" y="1098"/>
                    </a:cubicBezTo>
                    <a:cubicBezTo>
                      <a:pt x="4588" y="1125"/>
                      <a:pt x="4620" y="1139"/>
                      <a:pt x="4651" y="1139"/>
                    </a:cubicBezTo>
                    <a:cubicBezTo>
                      <a:pt x="4687" y="1139"/>
                      <a:pt x="4722" y="1120"/>
                      <a:pt x="4731" y="1077"/>
                    </a:cubicBezTo>
                    <a:cubicBezTo>
                      <a:pt x="4823" y="687"/>
                      <a:pt x="5106" y="372"/>
                      <a:pt x="5483" y="236"/>
                    </a:cubicBezTo>
                    <a:cubicBezTo>
                      <a:pt x="5602" y="195"/>
                      <a:pt x="5726" y="175"/>
                      <a:pt x="5849" y="175"/>
                    </a:cubicBezTo>
                    <a:close/>
                    <a:moveTo>
                      <a:pt x="5856" y="1"/>
                    </a:moveTo>
                    <a:cubicBezTo>
                      <a:pt x="5516" y="1"/>
                      <a:pt x="5183" y="141"/>
                      <a:pt x="4933" y="382"/>
                    </a:cubicBezTo>
                    <a:cubicBezTo>
                      <a:pt x="4791" y="520"/>
                      <a:pt x="4681" y="685"/>
                      <a:pt x="4612" y="869"/>
                    </a:cubicBezTo>
                    <a:lnTo>
                      <a:pt x="4612" y="869"/>
                    </a:lnTo>
                    <a:cubicBezTo>
                      <a:pt x="4322" y="539"/>
                      <a:pt x="3901" y="343"/>
                      <a:pt x="3455" y="336"/>
                    </a:cubicBezTo>
                    <a:cubicBezTo>
                      <a:pt x="3450" y="336"/>
                      <a:pt x="3445" y="336"/>
                      <a:pt x="3441" y="336"/>
                    </a:cubicBezTo>
                    <a:cubicBezTo>
                      <a:pt x="2944" y="336"/>
                      <a:pt x="2487" y="600"/>
                      <a:pt x="2206" y="1006"/>
                    </a:cubicBezTo>
                    <a:cubicBezTo>
                      <a:pt x="2061" y="1216"/>
                      <a:pt x="1972" y="1461"/>
                      <a:pt x="1947" y="1715"/>
                    </a:cubicBezTo>
                    <a:lnTo>
                      <a:pt x="1947" y="1715"/>
                    </a:lnTo>
                    <a:cubicBezTo>
                      <a:pt x="1370" y="1780"/>
                      <a:pt x="761" y="1919"/>
                      <a:pt x="362" y="2369"/>
                    </a:cubicBezTo>
                    <a:cubicBezTo>
                      <a:pt x="173" y="2580"/>
                      <a:pt x="43" y="2845"/>
                      <a:pt x="21" y="3128"/>
                    </a:cubicBezTo>
                    <a:cubicBezTo>
                      <a:pt x="0" y="3398"/>
                      <a:pt x="97" y="3663"/>
                      <a:pt x="288" y="3857"/>
                    </a:cubicBezTo>
                    <a:cubicBezTo>
                      <a:pt x="447" y="4024"/>
                      <a:pt x="668" y="4130"/>
                      <a:pt x="895" y="4130"/>
                    </a:cubicBezTo>
                    <a:cubicBezTo>
                      <a:pt x="931" y="4130"/>
                      <a:pt x="968" y="4127"/>
                      <a:pt x="1005" y="4122"/>
                    </a:cubicBezTo>
                    <a:lnTo>
                      <a:pt x="1005" y="4122"/>
                    </a:lnTo>
                    <a:cubicBezTo>
                      <a:pt x="1229" y="4598"/>
                      <a:pt x="1644" y="4952"/>
                      <a:pt x="2130" y="5143"/>
                    </a:cubicBezTo>
                    <a:cubicBezTo>
                      <a:pt x="2400" y="5250"/>
                      <a:pt x="2686" y="5298"/>
                      <a:pt x="2973" y="5298"/>
                    </a:cubicBezTo>
                    <a:cubicBezTo>
                      <a:pt x="3296" y="5298"/>
                      <a:pt x="3621" y="5237"/>
                      <a:pt x="3926" y="5131"/>
                    </a:cubicBezTo>
                    <a:cubicBezTo>
                      <a:pt x="4077" y="5077"/>
                      <a:pt x="4224" y="5013"/>
                      <a:pt x="4367" y="4940"/>
                    </a:cubicBezTo>
                    <a:cubicBezTo>
                      <a:pt x="4507" y="4868"/>
                      <a:pt x="4634" y="4771"/>
                      <a:pt x="4777" y="4705"/>
                    </a:cubicBezTo>
                    <a:cubicBezTo>
                      <a:pt x="4831" y="4681"/>
                      <a:pt x="4884" y="4671"/>
                      <a:pt x="4936" y="4671"/>
                    </a:cubicBezTo>
                    <a:cubicBezTo>
                      <a:pt x="5033" y="4671"/>
                      <a:pt x="5129" y="4705"/>
                      <a:pt x="5223" y="4748"/>
                    </a:cubicBezTo>
                    <a:cubicBezTo>
                      <a:pt x="5371" y="4815"/>
                      <a:pt x="5524" y="4876"/>
                      <a:pt x="5679" y="4927"/>
                    </a:cubicBezTo>
                    <a:cubicBezTo>
                      <a:pt x="5984" y="5024"/>
                      <a:pt x="6310" y="5081"/>
                      <a:pt x="6633" y="5081"/>
                    </a:cubicBezTo>
                    <a:cubicBezTo>
                      <a:pt x="6944" y="5081"/>
                      <a:pt x="7253" y="5029"/>
                      <a:pt x="7541" y="4909"/>
                    </a:cubicBezTo>
                    <a:cubicBezTo>
                      <a:pt x="8043" y="4697"/>
                      <a:pt x="8471" y="4303"/>
                      <a:pt x="8657" y="3785"/>
                    </a:cubicBezTo>
                    <a:cubicBezTo>
                      <a:pt x="8669" y="3754"/>
                      <a:pt x="8680" y="3723"/>
                      <a:pt x="8690" y="3690"/>
                    </a:cubicBezTo>
                    <a:lnTo>
                      <a:pt x="8690" y="3690"/>
                    </a:lnTo>
                    <a:cubicBezTo>
                      <a:pt x="8899" y="3765"/>
                      <a:pt x="9123" y="3805"/>
                      <a:pt x="9345" y="3805"/>
                    </a:cubicBezTo>
                    <a:cubicBezTo>
                      <a:pt x="9811" y="3805"/>
                      <a:pt x="10267" y="3629"/>
                      <a:pt x="10553" y="3230"/>
                    </a:cubicBezTo>
                    <a:cubicBezTo>
                      <a:pt x="10741" y="2968"/>
                      <a:pt x="10833" y="2631"/>
                      <a:pt x="10777" y="2310"/>
                    </a:cubicBezTo>
                    <a:cubicBezTo>
                      <a:pt x="10718" y="2012"/>
                      <a:pt x="10525" y="1757"/>
                      <a:pt x="10252" y="1622"/>
                    </a:cubicBezTo>
                    <a:cubicBezTo>
                      <a:pt x="10109" y="1550"/>
                      <a:pt x="9947" y="1508"/>
                      <a:pt x="9787" y="1508"/>
                    </a:cubicBezTo>
                    <a:cubicBezTo>
                      <a:pt x="9658" y="1508"/>
                      <a:pt x="9529" y="1535"/>
                      <a:pt x="9413" y="1595"/>
                    </a:cubicBezTo>
                    <a:lnTo>
                      <a:pt x="9413" y="1595"/>
                    </a:lnTo>
                    <a:cubicBezTo>
                      <a:pt x="9200" y="996"/>
                      <a:pt x="8613" y="499"/>
                      <a:pt x="7974" y="499"/>
                    </a:cubicBezTo>
                    <a:cubicBezTo>
                      <a:pt x="7861" y="499"/>
                      <a:pt x="7747" y="514"/>
                      <a:pt x="7633" y="547"/>
                    </a:cubicBezTo>
                    <a:cubicBezTo>
                      <a:pt x="7434" y="606"/>
                      <a:pt x="7249" y="709"/>
                      <a:pt x="7079" y="829"/>
                    </a:cubicBezTo>
                    <a:lnTo>
                      <a:pt x="7079" y="829"/>
                    </a:lnTo>
                    <a:cubicBezTo>
                      <a:pt x="6919" y="447"/>
                      <a:pt x="6574" y="149"/>
                      <a:pt x="6173" y="43"/>
                    </a:cubicBezTo>
                    <a:cubicBezTo>
                      <a:pt x="6068" y="14"/>
                      <a:pt x="5962" y="1"/>
                      <a:pt x="5856"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73;p37"/>
              <p:cNvSpPr/>
              <p:nvPr/>
            </p:nvSpPr>
            <p:spPr>
              <a:xfrm>
                <a:off x="6038121" y="1953864"/>
                <a:ext cx="36776" cy="69285"/>
              </a:xfrm>
              <a:custGeom>
                <a:avLst/>
                <a:gdLst/>
                <a:ahLst/>
                <a:cxnLst/>
                <a:rect l="l" t="t" r="r" b="b"/>
                <a:pathLst>
                  <a:path w="552" h="1040" extrusionOk="0">
                    <a:moveTo>
                      <a:pt x="306" y="268"/>
                    </a:moveTo>
                    <a:cubicBezTo>
                      <a:pt x="333" y="350"/>
                      <a:pt x="348" y="436"/>
                      <a:pt x="350" y="525"/>
                    </a:cubicBezTo>
                    <a:cubicBezTo>
                      <a:pt x="352" y="593"/>
                      <a:pt x="345" y="662"/>
                      <a:pt x="332" y="731"/>
                    </a:cubicBezTo>
                    <a:cubicBezTo>
                      <a:pt x="324" y="764"/>
                      <a:pt x="312" y="843"/>
                      <a:pt x="278" y="858"/>
                    </a:cubicBezTo>
                    <a:cubicBezTo>
                      <a:pt x="275" y="860"/>
                      <a:pt x="271" y="861"/>
                      <a:pt x="268" y="861"/>
                    </a:cubicBezTo>
                    <a:cubicBezTo>
                      <a:pt x="239" y="861"/>
                      <a:pt x="214" y="810"/>
                      <a:pt x="212" y="785"/>
                    </a:cubicBezTo>
                    <a:cubicBezTo>
                      <a:pt x="207" y="718"/>
                      <a:pt x="212" y="650"/>
                      <a:pt x="227" y="586"/>
                    </a:cubicBezTo>
                    <a:cubicBezTo>
                      <a:pt x="244" y="477"/>
                      <a:pt x="270" y="372"/>
                      <a:pt x="306" y="268"/>
                    </a:cubicBezTo>
                    <a:close/>
                    <a:moveTo>
                      <a:pt x="334" y="1"/>
                    </a:moveTo>
                    <a:cubicBezTo>
                      <a:pt x="320" y="1"/>
                      <a:pt x="305" y="5"/>
                      <a:pt x="292" y="11"/>
                    </a:cubicBezTo>
                    <a:lnTo>
                      <a:pt x="292" y="11"/>
                    </a:lnTo>
                    <a:cubicBezTo>
                      <a:pt x="287" y="11"/>
                      <a:pt x="283" y="10"/>
                      <a:pt x="278" y="10"/>
                    </a:cubicBezTo>
                    <a:cubicBezTo>
                      <a:pt x="248" y="10"/>
                      <a:pt x="219" y="26"/>
                      <a:pt x="202" y="53"/>
                    </a:cubicBezTo>
                    <a:lnTo>
                      <a:pt x="202" y="56"/>
                    </a:lnTo>
                    <a:cubicBezTo>
                      <a:pt x="138" y="199"/>
                      <a:pt x="92" y="346"/>
                      <a:pt x="64" y="502"/>
                    </a:cubicBezTo>
                    <a:cubicBezTo>
                      <a:pt x="39" y="637"/>
                      <a:pt x="1" y="820"/>
                      <a:pt x="87" y="940"/>
                    </a:cubicBezTo>
                    <a:cubicBezTo>
                      <a:pt x="128" y="1001"/>
                      <a:pt x="199" y="1039"/>
                      <a:pt x="273" y="1039"/>
                    </a:cubicBezTo>
                    <a:cubicBezTo>
                      <a:pt x="345" y="1034"/>
                      <a:pt x="411" y="993"/>
                      <a:pt x="447" y="930"/>
                    </a:cubicBezTo>
                    <a:cubicBezTo>
                      <a:pt x="480" y="874"/>
                      <a:pt x="500" y="807"/>
                      <a:pt x="508" y="744"/>
                    </a:cubicBezTo>
                    <a:cubicBezTo>
                      <a:pt x="551" y="504"/>
                      <a:pt x="515" y="260"/>
                      <a:pt x="403" y="46"/>
                    </a:cubicBezTo>
                    <a:cubicBezTo>
                      <a:pt x="387" y="14"/>
                      <a:pt x="360" y="1"/>
                      <a:pt x="334"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74;p37"/>
              <p:cNvSpPr/>
              <p:nvPr/>
            </p:nvSpPr>
            <p:spPr>
              <a:xfrm>
                <a:off x="6104343" y="1952732"/>
                <a:ext cx="34177" cy="60957"/>
              </a:xfrm>
              <a:custGeom>
                <a:avLst/>
                <a:gdLst/>
                <a:ahLst/>
                <a:cxnLst/>
                <a:rect l="l" t="t" r="r" b="b"/>
                <a:pathLst>
                  <a:path w="513" h="915" extrusionOk="0">
                    <a:moveTo>
                      <a:pt x="226" y="222"/>
                    </a:moveTo>
                    <a:cubicBezTo>
                      <a:pt x="272" y="291"/>
                      <a:pt x="303" y="370"/>
                      <a:pt x="316" y="452"/>
                    </a:cubicBezTo>
                    <a:cubicBezTo>
                      <a:pt x="324" y="506"/>
                      <a:pt x="324" y="559"/>
                      <a:pt x="316" y="613"/>
                    </a:cubicBezTo>
                    <a:cubicBezTo>
                      <a:pt x="314" y="654"/>
                      <a:pt x="298" y="695"/>
                      <a:pt x="273" y="728"/>
                    </a:cubicBezTo>
                    <a:cubicBezTo>
                      <a:pt x="260" y="738"/>
                      <a:pt x="265" y="730"/>
                      <a:pt x="258" y="738"/>
                    </a:cubicBezTo>
                    <a:lnTo>
                      <a:pt x="253" y="740"/>
                    </a:lnTo>
                    <a:lnTo>
                      <a:pt x="245" y="740"/>
                    </a:lnTo>
                    <a:cubicBezTo>
                      <a:pt x="230" y="735"/>
                      <a:pt x="214" y="728"/>
                      <a:pt x="207" y="715"/>
                    </a:cubicBezTo>
                    <a:cubicBezTo>
                      <a:pt x="179" y="677"/>
                      <a:pt x="179" y="618"/>
                      <a:pt x="179" y="572"/>
                    </a:cubicBezTo>
                    <a:cubicBezTo>
                      <a:pt x="179" y="454"/>
                      <a:pt x="195" y="337"/>
                      <a:pt x="226" y="222"/>
                    </a:cubicBezTo>
                    <a:close/>
                    <a:moveTo>
                      <a:pt x="239" y="0"/>
                    </a:moveTo>
                    <a:cubicBezTo>
                      <a:pt x="205" y="0"/>
                      <a:pt x="172" y="24"/>
                      <a:pt x="157" y="55"/>
                    </a:cubicBezTo>
                    <a:lnTo>
                      <a:pt x="157" y="55"/>
                    </a:lnTo>
                    <a:cubicBezTo>
                      <a:pt x="156" y="55"/>
                      <a:pt x="155" y="55"/>
                      <a:pt x="154" y="55"/>
                    </a:cubicBezTo>
                    <a:cubicBezTo>
                      <a:pt x="119" y="55"/>
                      <a:pt x="85" y="74"/>
                      <a:pt x="72" y="116"/>
                    </a:cubicBezTo>
                    <a:lnTo>
                      <a:pt x="72" y="119"/>
                    </a:lnTo>
                    <a:cubicBezTo>
                      <a:pt x="31" y="251"/>
                      <a:pt x="8" y="391"/>
                      <a:pt x="3" y="531"/>
                    </a:cubicBezTo>
                    <a:cubicBezTo>
                      <a:pt x="0" y="664"/>
                      <a:pt x="16" y="822"/>
                      <a:pt x="146" y="891"/>
                    </a:cubicBezTo>
                    <a:cubicBezTo>
                      <a:pt x="178" y="907"/>
                      <a:pt x="211" y="915"/>
                      <a:pt x="243" y="915"/>
                    </a:cubicBezTo>
                    <a:cubicBezTo>
                      <a:pt x="333" y="915"/>
                      <a:pt x="414" y="854"/>
                      <a:pt x="454" y="766"/>
                    </a:cubicBezTo>
                    <a:cubicBezTo>
                      <a:pt x="502" y="649"/>
                      <a:pt x="512" y="519"/>
                      <a:pt x="484" y="394"/>
                    </a:cubicBezTo>
                    <a:cubicBezTo>
                      <a:pt x="459" y="256"/>
                      <a:pt x="393" y="129"/>
                      <a:pt x="296" y="27"/>
                    </a:cubicBezTo>
                    <a:cubicBezTo>
                      <a:pt x="278" y="8"/>
                      <a:pt x="258" y="0"/>
                      <a:pt x="239"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75;p37"/>
              <p:cNvSpPr/>
              <p:nvPr/>
            </p:nvSpPr>
            <p:spPr>
              <a:xfrm>
                <a:off x="5948714" y="2029080"/>
                <a:ext cx="31579" cy="62823"/>
              </a:xfrm>
              <a:custGeom>
                <a:avLst/>
                <a:gdLst/>
                <a:ahLst/>
                <a:cxnLst/>
                <a:rect l="l" t="t" r="r" b="b"/>
                <a:pathLst>
                  <a:path w="474" h="943" extrusionOk="0">
                    <a:moveTo>
                      <a:pt x="211" y="326"/>
                    </a:moveTo>
                    <a:cubicBezTo>
                      <a:pt x="256" y="456"/>
                      <a:pt x="257" y="598"/>
                      <a:pt x="211" y="729"/>
                    </a:cubicBezTo>
                    <a:lnTo>
                      <a:pt x="211" y="729"/>
                    </a:lnTo>
                    <a:cubicBezTo>
                      <a:pt x="204" y="718"/>
                      <a:pt x="198" y="706"/>
                      <a:pt x="194" y="695"/>
                    </a:cubicBezTo>
                    <a:cubicBezTo>
                      <a:pt x="178" y="639"/>
                      <a:pt x="176" y="580"/>
                      <a:pt x="186" y="522"/>
                    </a:cubicBezTo>
                    <a:cubicBezTo>
                      <a:pt x="191" y="456"/>
                      <a:pt x="200" y="391"/>
                      <a:pt x="211" y="326"/>
                    </a:cubicBezTo>
                    <a:close/>
                    <a:moveTo>
                      <a:pt x="181" y="0"/>
                    </a:moveTo>
                    <a:cubicBezTo>
                      <a:pt x="158" y="0"/>
                      <a:pt x="135" y="8"/>
                      <a:pt x="117" y="25"/>
                    </a:cubicBezTo>
                    <a:cubicBezTo>
                      <a:pt x="111" y="32"/>
                      <a:pt x="106" y="39"/>
                      <a:pt x="102" y="47"/>
                    </a:cubicBezTo>
                    <a:lnTo>
                      <a:pt x="102" y="47"/>
                    </a:lnTo>
                    <a:cubicBezTo>
                      <a:pt x="95" y="56"/>
                      <a:pt x="90" y="66"/>
                      <a:pt x="87" y="78"/>
                    </a:cubicBezTo>
                    <a:cubicBezTo>
                      <a:pt x="41" y="247"/>
                      <a:pt x="13" y="417"/>
                      <a:pt x="5" y="591"/>
                    </a:cubicBezTo>
                    <a:cubicBezTo>
                      <a:pt x="0" y="754"/>
                      <a:pt x="77" y="922"/>
                      <a:pt x="255" y="942"/>
                    </a:cubicBezTo>
                    <a:cubicBezTo>
                      <a:pt x="285" y="942"/>
                      <a:pt x="316" y="924"/>
                      <a:pt x="331" y="896"/>
                    </a:cubicBezTo>
                    <a:cubicBezTo>
                      <a:pt x="474" y="613"/>
                      <a:pt x="441" y="275"/>
                      <a:pt x="242" y="25"/>
                    </a:cubicBezTo>
                    <a:cubicBezTo>
                      <a:pt x="226" y="8"/>
                      <a:pt x="203" y="0"/>
                      <a:pt x="181"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76;p37"/>
              <p:cNvSpPr/>
              <p:nvPr/>
            </p:nvSpPr>
            <p:spPr>
              <a:xfrm>
                <a:off x="5983624" y="1953598"/>
                <a:ext cx="31313" cy="62290"/>
              </a:xfrm>
              <a:custGeom>
                <a:avLst/>
                <a:gdLst/>
                <a:ahLst/>
                <a:cxnLst/>
                <a:rect l="l" t="t" r="r" b="b"/>
                <a:pathLst>
                  <a:path w="470" h="935" extrusionOk="0">
                    <a:moveTo>
                      <a:pt x="195" y="758"/>
                    </a:moveTo>
                    <a:cubicBezTo>
                      <a:pt x="195" y="758"/>
                      <a:pt x="195" y="759"/>
                      <a:pt x="195" y="759"/>
                    </a:cubicBezTo>
                    <a:lnTo>
                      <a:pt x="195" y="759"/>
                    </a:lnTo>
                    <a:cubicBezTo>
                      <a:pt x="189" y="758"/>
                      <a:pt x="188" y="758"/>
                      <a:pt x="195" y="758"/>
                    </a:cubicBezTo>
                    <a:close/>
                    <a:moveTo>
                      <a:pt x="266" y="245"/>
                    </a:moveTo>
                    <a:lnTo>
                      <a:pt x="266" y="245"/>
                    </a:lnTo>
                    <a:cubicBezTo>
                      <a:pt x="283" y="331"/>
                      <a:pt x="290" y="420"/>
                      <a:pt x="286" y="508"/>
                    </a:cubicBezTo>
                    <a:cubicBezTo>
                      <a:pt x="284" y="569"/>
                      <a:pt x="276" y="633"/>
                      <a:pt x="258" y="692"/>
                    </a:cubicBezTo>
                    <a:cubicBezTo>
                      <a:pt x="253" y="712"/>
                      <a:pt x="246" y="730"/>
                      <a:pt x="230" y="748"/>
                    </a:cubicBezTo>
                    <a:cubicBezTo>
                      <a:pt x="223" y="755"/>
                      <a:pt x="212" y="761"/>
                      <a:pt x="200" y="761"/>
                    </a:cubicBezTo>
                    <a:cubicBezTo>
                      <a:pt x="198" y="760"/>
                      <a:pt x="196" y="760"/>
                      <a:pt x="195" y="759"/>
                    </a:cubicBezTo>
                    <a:lnTo>
                      <a:pt x="195" y="759"/>
                    </a:lnTo>
                    <a:cubicBezTo>
                      <a:pt x="194" y="756"/>
                      <a:pt x="194" y="751"/>
                      <a:pt x="194" y="751"/>
                    </a:cubicBezTo>
                    <a:lnTo>
                      <a:pt x="194" y="751"/>
                    </a:lnTo>
                    <a:cubicBezTo>
                      <a:pt x="194" y="751"/>
                      <a:pt x="194" y="752"/>
                      <a:pt x="195" y="753"/>
                    </a:cubicBezTo>
                    <a:cubicBezTo>
                      <a:pt x="189" y="732"/>
                      <a:pt x="184" y="712"/>
                      <a:pt x="184" y="689"/>
                    </a:cubicBezTo>
                    <a:cubicBezTo>
                      <a:pt x="172" y="537"/>
                      <a:pt x="199" y="383"/>
                      <a:pt x="266" y="245"/>
                    </a:cubicBezTo>
                    <a:close/>
                    <a:moveTo>
                      <a:pt x="314" y="1"/>
                    </a:moveTo>
                    <a:cubicBezTo>
                      <a:pt x="306" y="1"/>
                      <a:pt x="299" y="2"/>
                      <a:pt x="291" y="4"/>
                    </a:cubicBezTo>
                    <a:cubicBezTo>
                      <a:pt x="273" y="9"/>
                      <a:pt x="257" y="19"/>
                      <a:pt x="246" y="32"/>
                    </a:cubicBezTo>
                    <a:lnTo>
                      <a:pt x="246" y="32"/>
                    </a:lnTo>
                    <a:cubicBezTo>
                      <a:pt x="241" y="31"/>
                      <a:pt x="236" y="31"/>
                      <a:pt x="230" y="31"/>
                    </a:cubicBezTo>
                    <a:cubicBezTo>
                      <a:pt x="203" y="31"/>
                      <a:pt x="177" y="43"/>
                      <a:pt x="159" y="73"/>
                    </a:cubicBezTo>
                    <a:cubicBezTo>
                      <a:pt x="93" y="182"/>
                      <a:pt x="47" y="302"/>
                      <a:pt x="24" y="427"/>
                    </a:cubicBezTo>
                    <a:cubicBezTo>
                      <a:pt x="11" y="490"/>
                      <a:pt x="6" y="554"/>
                      <a:pt x="3" y="620"/>
                    </a:cubicBezTo>
                    <a:cubicBezTo>
                      <a:pt x="1" y="682"/>
                      <a:pt x="9" y="743"/>
                      <a:pt x="24" y="801"/>
                    </a:cubicBezTo>
                    <a:cubicBezTo>
                      <a:pt x="53" y="889"/>
                      <a:pt x="126" y="935"/>
                      <a:pt x="204" y="935"/>
                    </a:cubicBezTo>
                    <a:cubicBezTo>
                      <a:pt x="251" y="935"/>
                      <a:pt x="299" y="919"/>
                      <a:pt x="340" y="885"/>
                    </a:cubicBezTo>
                    <a:cubicBezTo>
                      <a:pt x="442" y="801"/>
                      <a:pt x="454" y="643"/>
                      <a:pt x="462" y="521"/>
                    </a:cubicBezTo>
                    <a:cubicBezTo>
                      <a:pt x="470" y="366"/>
                      <a:pt x="449" y="213"/>
                      <a:pt x="398" y="65"/>
                    </a:cubicBezTo>
                    <a:cubicBezTo>
                      <a:pt x="388" y="27"/>
                      <a:pt x="352" y="1"/>
                      <a:pt x="314"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77;p37"/>
              <p:cNvSpPr/>
              <p:nvPr/>
            </p:nvSpPr>
            <p:spPr>
              <a:xfrm>
                <a:off x="6075629" y="2047268"/>
                <a:ext cx="32645" cy="65487"/>
              </a:xfrm>
              <a:custGeom>
                <a:avLst/>
                <a:gdLst/>
                <a:ahLst/>
                <a:cxnLst/>
                <a:rect l="l" t="t" r="r" b="b"/>
                <a:pathLst>
                  <a:path w="490" h="983" extrusionOk="0">
                    <a:moveTo>
                      <a:pt x="180" y="342"/>
                    </a:moveTo>
                    <a:cubicBezTo>
                      <a:pt x="203" y="409"/>
                      <a:pt x="225" y="477"/>
                      <a:pt x="248" y="544"/>
                    </a:cubicBezTo>
                    <a:cubicBezTo>
                      <a:pt x="273" y="600"/>
                      <a:pt x="286" y="661"/>
                      <a:pt x="286" y="723"/>
                    </a:cubicBezTo>
                    <a:cubicBezTo>
                      <a:pt x="286" y="738"/>
                      <a:pt x="284" y="753"/>
                      <a:pt x="276" y="766"/>
                    </a:cubicBezTo>
                    <a:cubicBezTo>
                      <a:pt x="277" y="763"/>
                      <a:pt x="278" y="762"/>
                      <a:pt x="277" y="762"/>
                    </a:cubicBezTo>
                    <a:lnTo>
                      <a:pt x="277" y="762"/>
                    </a:lnTo>
                    <a:cubicBezTo>
                      <a:pt x="277" y="762"/>
                      <a:pt x="267" y="778"/>
                      <a:pt x="268" y="779"/>
                    </a:cubicBezTo>
                    <a:lnTo>
                      <a:pt x="268" y="779"/>
                    </a:lnTo>
                    <a:cubicBezTo>
                      <a:pt x="266" y="781"/>
                      <a:pt x="263" y="784"/>
                      <a:pt x="261" y="786"/>
                    </a:cubicBezTo>
                    <a:lnTo>
                      <a:pt x="261" y="786"/>
                    </a:lnTo>
                    <a:cubicBezTo>
                      <a:pt x="258" y="789"/>
                      <a:pt x="235" y="801"/>
                      <a:pt x="238" y="802"/>
                    </a:cubicBezTo>
                    <a:lnTo>
                      <a:pt x="238" y="802"/>
                    </a:lnTo>
                    <a:cubicBezTo>
                      <a:pt x="233" y="803"/>
                      <a:pt x="221" y="806"/>
                      <a:pt x="217" y="807"/>
                    </a:cubicBezTo>
                    <a:lnTo>
                      <a:pt x="212" y="807"/>
                    </a:lnTo>
                    <a:cubicBezTo>
                      <a:pt x="216" y="808"/>
                      <a:pt x="218" y="809"/>
                      <a:pt x="218" y="809"/>
                    </a:cubicBezTo>
                    <a:cubicBezTo>
                      <a:pt x="217" y="809"/>
                      <a:pt x="215" y="808"/>
                      <a:pt x="210" y="807"/>
                    </a:cubicBezTo>
                    <a:cubicBezTo>
                      <a:pt x="208" y="806"/>
                      <a:pt x="207" y="806"/>
                      <a:pt x="206" y="806"/>
                    </a:cubicBezTo>
                    <a:lnTo>
                      <a:pt x="206" y="806"/>
                    </a:lnTo>
                    <a:cubicBezTo>
                      <a:pt x="206" y="805"/>
                      <a:pt x="205" y="805"/>
                      <a:pt x="205" y="804"/>
                    </a:cubicBezTo>
                    <a:lnTo>
                      <a:pt x="205" y="804"/>
                    </a:lnTo>
                    <a:cubicBezTo>
                      <a:pt x="205" y="805"/>
                      <a:pt x="205" y="805"/>
                      <a:pt x="205" y="805"/>
                    </a:cubicBezTo>
                    <a:lnTo>
                      <a:pt x="205" y="805"/>
                    </a:lnTo>
                    <a:cubicBezTo>
                      <a:pt x="205" y="805"/>
                      <a:pt x="205" y="805"/>
                      <a:pt x="205" y="805"/>
                    </a:cubicBezTo>
                    <a:lnTo>
                      <a:pt x="205" y="805"/>
                    </a:lnTo>
                    <a:cubicBezTo>
                      <a:pt x="203" y="802"/>
                      <a:pt x="195" y="782"/>
                      <a:pt x="194" y="782"/>
                    </a:cubicBezTo>
                    <a:lnTo>
                      <a:pt x="194" y="782"/>
                    </a:lnTo>
                    <a:cubicBezTo>
                      <a:pt x="194" y="782"/>
                      <a:pt x="194" y="782"/>
                      <a:pt x="194" y="782"/>
                    </a:cubicBezTo>
                    <a:lnTo>
                      <a:pt x="194" y="782"/>
                    </a:lnTo>
                    <a:cubicBezTo>
                      <a:pt x="184" y="721"/>
                      <a:pt x="179" y="658"/>
                      <a:pt x="182" y="598"/>
                    </a:cubicBezTo>
                    <a:cubicBezTo>
                      <a:pt x="179" y="512"/>
                      <a:pt x="178" y="427"/>
                      <a:pt x="180" y="342"/>
                    </a:cubicBezTo>
                    <a:close/>
                    <a:moveTo>
                      <a:pt x="208" y="807"/>
                    </a:moveTo>
                    <a:cubicBezTo>
                      <a:pt x="211" y="808"/>
                      <a:pt x="212" y="809"/>
                      <a:pt x="212" y="809"/>
                    </a:cubicBezTo>
                    <a:cubicBezTo>
                      <a:pt x="211" y="809"/>
                      <a:pt x="210" y="809"/>
                      <a:pt x="208" y="807"/>
                    </a:cubicBezTo>
                    <a:close/>
                    <a:moveTo>
                      <a:pt x="188" y="1"/>
                    </a:moveTo>
                    <a:cubicBezTo>
                      <a:pt x="180" y="1"/>
                      <a:pt x="172" y="2"/>
                      <a:pt x="164" y="4"/>
                    </a:cubicBezTo>
                    <a:cubicBezTo>
                      <a:pt x="140" y="11"/>
                      <a:pt x="121" y="27"/>
                      <a:pt x="110" y="47"/>
                    </a:cubicBezTo>
                    <a:lnTo>
                      <a:pt x="110" y="47"/>
                    </a:lnTo>
                    <a:cubicBezTo>
                      <a:pt x="107" y="47"/>
                      <a:pt x="104" y="47"/>
                      <a:pt x="101" y="47"/>
                    </a:cubicBezTo>
                    <a:cubicBezTo>
                      <a:pt x="57" y="47"/>
                      <a:pt x="14" y="77"/>
                      <a:pt x="14" y="137"/>
                    </a:cubicBezTo>
                    <a:lnTo>
                      <a:pt x="14" y="134"/>
                    </a:lnTo>
                    <a:cubicBezTo>
                      <a:pt x="3" y="279"/>
                      <a:pt x="1" y="422"/>
                      <a:pt x="6" y="565"/>
                    </a:cubicBezTo>
                    <a:cubicBezTo>
                      <a:pt x="6" y="633"/>
                      <a:pt x="8" y="702"/>
                      <a:pt x="16" y="771"/>
                    </a:cubicBezTo>
                    <a:cubicBezTo>
                      <a:pt x="19" y="835"/>
                      <a:pt x="47" y="896"/>
                      <a:pt x="95" y="939"/>
                    </a:cubicBezTo>
                    <a:cubicBezTo>
                      <a:pt x="130" y="969"/>
                      <a:pt x="172" y="982"/>
                      <a:pt x="215" y="982"/>
                    </a:cubicBezTo>
                    <a:cubicBezTo>
                      <a:pt x="281" y="982"/>
                      <a:pt x="349" y="951"/>
                      <a:pt x="396" y="901"/>
                    </a:cubicBezTo>
                    <a:cubicBezTo>
                      <a:pt x="490" y="796"/>
                      <a:pt x="467" y="646"/>
                      <a:pt x="426" y="524"/>
                    </a:cubicBezTo>
                    <a:cubicBezTo>
                      <a:pt x="378" y="368"/>
                      <a:pt x="324" y="218"/>
                      <a:pt x="273" y="65"/>
                    </a:cubicBezTo>
                    <a:cubicBezTo>
                      <a:pt x="261" y="25"/>
                      <a:pt x="225" y="1"/>
                      <a:pt x="188"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78;p37"/>
              <p:cNvSpPr/>
              <p:nvPr/>
            </p:nvSpPr>
            <p:spPr>
              <a:xfrm>
                <a:off x="6008274" y="2096502"/>
                <a:ext cx="33178" cy="65288"/>
              </a:xfrm>
              <a:custGeom>
                <a:avLst/>
                <a:gdLst/>
                <a:ahLst/>
                <a:cxnLst/>
                <a:rect l="l" t="t" r="r" b="b"/>
                <a:pathLst>
                  <a:path w="498" h="980" extrusionOk="0">
                    <a:moveTo>
                      <a:pt x="196" y="263"/>
                    </a:moveTo>
                    <a:cubicBezTo>
                      <a:pt x="240" y="339"/>
                      <a:pt x="271" y="421"/>
                      <a:pt x="288" y="508"/>
                    </a:cubicBezTo>
                    <a:cubicBezTo>
                      <a:pt x="301" y="570"/>
                      <a:pt x="304" y="631"/>
                      <a:pt x="301" y="692"/>
                    </a:cubicBezTo>
                    <a:cubicBezTo>
                      <a:pt x="298" y="735"/>
                      <a:pt x="283" y="775"/>
                      <a:pt x="256" y="805"/>
                    </a:cubicBezTo>
                    <a:lnTo>
                      <a:pt x="256" y="805"/>
                    </a:lnTo>
                    <a:cubicBezTo>
                      <a:pt x="257" y="804"/>
                      <a:pt x="257" y="804"/>
                      <a:pt x="256" y="804"/>
                    </a:cubicBezTo>
                    <a:lnTo>
                      <a:pt x="256" y="804"/>
                    </a:lnTo>
                    <a:cubicBezTo>
                      <a:pt x="254" y="804"/>
                      <a:pt x="250" y="806"/>
                      <a:pt x="252" y="807"/>
                    </a:cubicBezTo>
                    <a:lnTo>
                      <a:pt x="250" y="807"/>
                    </a:lnTo>
                    <a:cubicBezTo>
                      <a:pt x="237" y="799"/>
                      <a:pt x="230" y="791"/>
                      <a:pt x="217" y="768"/>
                    </a:cubicBezTo>
                    <a:cubicBezTo>
                      <a:pt x="197" y="720"/>
                      <a:pt x="186" y="669"/>
                      <a:pt x="186" y="618"/>
                    </a:cubicBezTo>
                    <a:cubicBezTo>
                      <a:pt x="179" y="500"/>
                      <a:pt x="181" y="381"/>
                      <a:pt x="196" y="263"/>
                    </a:cubicBezTo>
                    <a:close/>
                    <a:moveTo>
                      <a:pt x="179" y="0"/>
                    </a:moveTo>
                    <a:cubicBezTo>
                      <a:pt x="156" y="0"/>
                      <a:pt x="134" y="9"/>
                      <a:pt x="118" y="27"/>
                    </a:cubicBezTo>
                    <a:cubicBezTo>
                      <a:pt x="115" y="29"/>
                      <a:pt x="113" y="32"/>
                      <a:pt x="111" y="34"/>
                    </a:cubicBezTo>
                    <a:lnTo>
                      <a:pt x="111" y="34"/>
                    </a:lnTo>
                    <a:cubicBezTo>
                      <a:pt x="82" y="42"/>
                      <a:pt x="56" y="65"/>
                      <a:pt x="46" y="96"/>
                    </a:cubicBezTo>
                    <a:cubicBezTo>
                      <a:pt x="13" y="254"/>
                      <a:pt x="0" y="412"/>
                      <a:pt x="8" y="572"/>
                    </a:cubicBezTo>
                    <a:cubicBezTo>
                      <a:pt x="16" y="694"/>
                      <a:pt x="23" y="845"/>
                      <a:pt x="123" y="931"/>
                    </a:cubicBezTo>
                    <a:cubicBezTo>
                      <a:pt x="161" y="965"/>
                      <a:pt x="204" y="980"/>
                      <a:pt x="246" y="980"/>
                    </a:cubicBezTo>
                    <a:cubicBezTo>
                      <a:pt x="326" y="980"/>
                      <a:pt x="404" y="926"/>
                      <a:pt x="441" y="845"/>
                    </a:cubicBezTo>
                    <a:cubicBezTo>
                      <a:pt x="497" y="720"/>
                      <a:pt x="482" y="577"/>
                      <a:pt x="456" y="447"/>
                    </a:cubicBezTo>
                    <a:cubicBezTo>
                      <a:pt x="421" y="292"/>
                      <a:pt x="347" y="147"/>
                      <a:pt x="242" y="27"/>
                    </a:cubicBezTo>
                    <a:cubicBezTo>
                      <a:pt x="225" y="9"/>
                      <a:pt x="202" y="0"/>
                      <a:pt x="179"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79;p37"/>
              <p:cNvSpPr/>
              <p:nvPr/>
            </p:nvSpPr>
            <p:spPr>
              <a:xfrm>
                <a:off x="6156242" y="1997635"/>
                <a:ext cx="38641" cy="69551"/>
              </a:xfrm>
              <a:custGeom>
                <a:avLst/>
                <a:gdLst/>
                <a:ahLst/>
                <a:cxnLst/>
                <a:rect l="l" t="t" r="r" b="b"/>
                <a:pathLst>
                  <a:path w="580" h="1044" extrusionOk="0">
                    <a:moveTo>
                      <a:pt x="328" y="263"/>
                    </a:moveTo>
                    <a:lnTo>
                      <a:pt x="328" y="263"/>
                    </a:lnTo>
                    <a:cubicBezTo>
                      <a:pt x="363" y="367"/>
                      <a:pt x="384" y="475"/>
                      <a:pt x="393" y="586"/>
                    </a:cubicBezTo>
                    <a:cubicBezTo>
                      <a:pt x="398" y="677"/>
                      <a:pt x="398" y="869"/>
                      <a:pt x="271" y="869"/>
                    </a:cubicBezTo>
                    <a:cubicBezTo>
                      <a:pt x="269" y="869"/>
                      <a:pt x="268" y="869"/>
                      <a:pt x="266" y="869"/>
                    </a:cubicBezTo>
                    <a:cubicBezTo>
                      <a:pt x="228" y="869"/>
                      <a:pt x="212" y="833"/>
                      <a:pt x="207" y="800"/>
                    </a:cubicBezTo>
                    <a:cubicBezTo>
                      <a:pt x="202" y="736"/>
                      <a:pt x="210" y="673"/>
                      <a:pt x="230" y="614"/>
                    </a:cubicBezTo>
                    <a:cubicBezTo>
                      <a:pt x="258" y="496"/>
                      <a:pt x="290" y="379"/>
                      <a:pt x="328" y="263"/>
                    </a:cubicBezTo>
                    <a:close/>
                    <a:moveTo>
                      <a:pt x="352" y="0"/>
                    </a:moveTo>
                    <a:cubicBezTo>
                      <a:pt x="337" y="0"/>
                      <a:pt x="321" y="4"/>
                      <a:pt x="307" y="13"/>
                    </a:cubicBezTo>
                    <a:cubicBezTo>
                      <a:pt x="306" y="13"/>
                      <a:pt x="306" y="13"/>
                      <a:pt x="306" y="13"/>
                    </a:cubicBezTo>
                    <a:lnTo>
                      <a:pt x="306" y="13"/>
                    </a:lnTo>
                    <a:cubicBezTo>
                      <a:pt x="301" y="13"/>
                      <a:pt x="296" y="12"/>
                      <a:pt x="292" y="12"/>
                    </a:cubicBezTo>
                    <a:cubicBezTo>
                      <a:pt x="253" y="12"/>
                      <a:pt x="218" y="38"/>
                      <a:pt x="205" y="77"/>
                    </a:cubicBezTo>
                    <a:lnTo>
                      <a:pt x="207" y="77"/>
                    </a:lnTo>
                    <a:cubicBezTo>
                      <a:pt x="151" y="232"/>
                      <a:pt x="103" y="390"/>
                      <a:pt x="65" y="553"/>
                    </a:cubicBezTo>
                    <a:cubicBezTo>
                      <a:pt x="34" y="675"/>
                      <a:pt x="1" y="826"/>
                      <a:pt x="75" y="940"/>
                    </a:cubicBezTo>
                    <a:cubicBezTo>
                      <a:pt x="121" y="1011"/>
                      <a:pt x="194" y="1044"/>
                      <a:pt x="268" y="1044"/>
                    </a:cubicBezTo>
                    <a:cubicBezTo>
                      <a:pt x="332" y="1044"/>
                      <a:pt x="397" y="1020"/>
                      <a:pt x="449" y="976"/>
                    </a:cubicBezTo>
                    <a:cubicBezTo>
                      <a:pt x="564" y="882"/>
                      <a:pt x="579" y="711"/>
                      <a:pt x="569" y="571"/>
                    </a:cubicBezTo>
                    <a:cubicBezTo>
                      <a:pt x="554" y="387"/>
                      <a:pt x="505" y="209"/>
                      <a:pt x="429" y="43"/>
                    </a:cubicBezTo>
                    <a:cubicBezTo>
                      <a:pt x="412" y="16"/>
                      <a:pt x="383" y="0"/>
                      <a:pt x="352"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80;p37"/>
              <p:cNvSpPr/>
              <p:nvPr/>
            </p:nvSpPr>
            <p:spPr>
              <a:xfrm>
                <a:off x="5691020" y="1945270"/>
                <a:ext cx="62225" cy="79078"/>
              </a:xfrm>
              <a:custGeom>
                <a:avLst/>
                <a:gdLst/>
                <a:ahLst/>
                <a:cxnLst/>
                <a:rect l="l" t="t" r="r" b="b"/>
                <a:pathLst>
                  <a:path w="934" h="1187" extrusionOk="0">
                    <a:moveTo>
                      <a:pt x="836" y="1"/>
                    </a:moveTo>
                    <a:cubicBezTo>
                      <a:pt x="805" y="1"/>
                      <a:pt x="775" y="17"/>
                      <a:pt x="757" y="45"/>
                    </a:cubicBezTo>
                    <a:lnTo>
                      <a:pt x="26" y="1054"/>
                    </a:lnTo>
                    <a:cubicBezTo>
                      <a:pt x="1" y="1097"/>
                      <a:pt x="16" y="1150"/>
                      <a:pt x="57" y="1176"/>
                    </a:cubicBezTo>
                    <a:cubicBezTo>
                      <a:pt x="70" y="1183"/>
                      <a:pt x="85" y="1187"/>
                      <a:pt x="99" y="1187"/>
                    </a:cubicBezTo>
                    <a:cubicBezTo>
                      <a:pt x="130" y="1187"/>
                      <a:pt x="159" y="1171"/>
                      <a:pt x="176" y="1143"/>
                    </a:cubicBezTo>
                    <a:lnTo>
                      <a:pt x="910" y="134"/>
                    </a:lnTo>
                    <a:cubicBezTo>
                      <a:pt x="933" y="91"/>
                      <a:pt x="920" y="37"/>
                      <a:pt x="877" y="12"/>
                    </a:cubicBezTo>
                    <a:cubicBezTo>
                      <a:pt x="864" y="4"/>
                      <a:pt x="850" y="1"/>
                      <a:pt x="836"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81;p37"/>
              <p:cNvSpPr/>
              <p:nvPr/>
            </p:nvSpPr>
            <p:spPr>
              <a:xfrm>
                <a:off x="5704411" y="2030346"/>
                <a:ext cx="47169" cy="68152"/>
              </a:xfrm>
              <a:custGeom>
                <a:avLst/>
                <a:gdLst/>
                <a:ahLst/>
                <a:cxnLst/>
                <a:rect l="l" t="t" r="r" b="b"/>
                <a:pathLst>
                  <a:path w="708" h="1023" extrusionOk="0">
                    <a:moveTo>
                      <a:pt x="587" y="1"/>
                    </a:moveTo>
                    <a:cubicBezTo>
                      <a:pt x="560" y="1"/>
                      <a:pt x="534" y="14"/>
                      <a:pt x="516" y="44"/>
                    </a:cubicBezTo>
                    <a:lnTo>
                      <a:pt x="39" y="890"/>
                    </a:lnTo>
                    <a:cubicBezTo>
                      <a:pt x="0" y="959"/>
                      <a:pt x="60" y="1023"/>
                      <a:pt x="120" y="1023"/>
                    </a:cubicBezTo>
                    <a:cubicBezTo>
                      <a:pt x="147" y="1023"/>
                      <a:pt x="174" y="1010"/>
                      <a:pt x="192" y="979"/>
                    </a:cubicBezTo>
                    <a:lnTo>
                      <a:pt x="668" y="133"/>
                    </a:lnTo>
                    <a:cubicBezTo>
                      <a:pt x="707" y="65"/>
                      <a:pt x="647" y="1"/>
                      <a:pt x="587"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82;p37"/>
              <p:cNvSpPr/>
              <p:nvPr/>
            </p:nvSpPr>
            <p:spPr>
              <a:xfrm>
                <a:off x="5799481" y="1991239"/>
                <a:ext cx="50766" cy="57893"/>
              </a:xfrm>
              <a:custGeom>
                <a:avLst/>
                <a:gdLst/>
                <a:ahLst/>
                <a:cxnLst/>
                <a:rect l="l" t="t" r="r" b="b"/>
                <a:pathLst>
                  <a:path w="762" h="869" extrusionOk="0">
                    <a:moveTo>
                      <a:pt x="634" y="1"/>
                    </a:moveTo>
                    <a:cubicBezTo>
                      <a:pt x="614" y="1"/>
                      <a:pt x="593" y="9"/>
                      <a:pt x="574" y="27"/>
                    </a:cubicBezTo>
                    <a:cubicBezTo>
                      <a:pt x="365" y="239"/>
                      <a:pt x="184" y="476"/>
                      <a:pt x="39" y="736"/>
                    </a:cubicBezTo>
                    <a:cubicBezTo>
                      <a:pt x="0" y="804"/>
                      <a:pt x="60" y="868"/>
                      <a:pt x="119" y="868"/>
                    </a:cubicBezTo>
                    <a:cubicBezTo>
                      <a:pt x="146" y="868"/>
                      <a:pt x="172" y="855"/>
                      <a:pt x="189" y="825"/>
                    </a:cubicBezTo>
                    <a:cubicBezTo>
                      <a:pt x="329" y="578"/>
                      <a:pt x="500" y="353"/>
                      <a:pt x="699" y="152"/>
                    </a:cubicBezTo>
                    <a:cubicBezTo>
                      <a:pt x="762" y="89"/>
                      <a:pt x="702" y="1"/>
                      <a:pt x="634" y="1"/>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83;p37"/>
              <p:cNvSpPr/>
              <p:nvPr/>
            </p:nvSpPr>
            <p:spPr>
              <a:xfrm>
                <a:off x="5771500" y="1938541"/>
                <a:ext cx="34844" cy="53762"/>
              </a:xfrm>
              <a:custGeom>
                <a:avLst/>
                <a:gdLst/>
                <a:ahLst/>
                <a:cxnLst/>
                <a:rect l="l" t="t" r="r" b="b"/>
                <a:pathLst>
                  <a:path w="523" h="807" extrusionOk="0">
                    <a:moveTo>
                      <a:pt x="426" y="0"/>
                    </a:moveTo>
                    <a:cubicBezTo>
                      <a:pt x="395" y="0"/>
                      <a:pt x="364" y="16"/>
                      <a:pt x="347" y="44"/>
                    </a:cubicBezTo>
                    <a:lnTo>
                      <a:pt x="26" y="676"/>
                    </a:lnTo>
                    <a:cubicBezTo>
                      <a:pt x="0" y="716"/>
                      <a:pt x="16" y="770"/>
                      <a:pt x="56" y="795"/>
                    </a:cubicBezTo>
                    <a:cubicBezTo>
                      <a:pt x="71" y="803"/>
                      <a:pt x="86" y="807"/>
                      <a:pt x="101" y="807"/>
                    </a:cubicBezTo>
                    <a:cubicBezTo>
                      <a:pt x="131" y="807"/>
                      <a:pt x="159" y="792"/>
                      <a:pt x="176" y="765"/>
                    </a:cubicBezTo>
                    <a:lnTo>
                      <a:pt x="500" y="133"/>
                    </a:lnTo>
                    <a:cubicBezTo>
                      <a:pt x="523" y="90"/>
                      <a:pt x="510" y="36"/>
                      <a:pt x="469" y="11"/>
                    </a:cubicBezTo>
                    <a:cubicBezTo>
                      <a:pt x="455" y="3"/>
                      <a:pt x="441" y="0"/>
                      <a:pt x="426" y="0"/>
                    </a:cubicBezTo>
                    <a:close/>
                  </a:path>
                </a:pathLst>
              </a:custGeom>
              <a:solidFill>
                <a:srgbClr val="684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1786;p37"/>
            <p:cNvSpPr txBox="1"/>
            <p:nvPr/>
          </p:nvSpPr>
          <p:spPr>
            <a:xfrm>
              <a:off x="3882654" y="4171091"/>
              <a:ext cx="731100" cy="40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2000" dirty="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159" name="Google Shape;1825;p37"/>
          <p:cNvGrpSpPr/>
          <p:nvPr/>
        </p:nvGrpSpPr>
        <p:grpSpPr>
          <a:xfrm>
            <a:off x="6174828" y="1016535"/>
            <a:ext cx="803238" cy="3417128"/>
            <a:chOff x="947779" y="1155663"/>
            <a:chExt cx="803238" cy="3417128"/>
          </a:xfrm>
        </p:grpSpPr>
        <p:grpSp>
          <p:nvGrpSpPr>
            <p:cNvPr id="160" name="Google Shape;1826;p37"/>
            <p:cNvGrpSpPr/>
            <p:nvPr/>
          </p:nvGrpSpPr>
          <p:grpSpPr>
            <a:xfrm>
              <a:off x="976285" y="1155663"/>
              <a:ext cx="774732" cy="794304"/>
              <a:chOff x="2909287" y="1447416"/>
              <a:chExt cx="736928" cy="755545"/>
            </a:xfrm>
          </p:grpSpPr>
          <p:sp>
            <p:nvSpPr>
              <p:cNvPr id="164" name="Google Shape;1827;p37"/>
              <p:cNvSpPr/>
              <p:nvPr/>
            </p:nvSpPr>
            <p:spPr>
              <a:xfrm>
                <a:off x="3009104" y="1447416"/>
                <a:ext cx="637111" cy="450285"/>
              </a:xfrm>
              <a:custGeom>
                <a:avLst/>
                <a:gdLst/>
                <a:ahLst/>
                <a:cxnLst/>
                <a:rect l="l" t="t" r="r" b="b"/>
                <a:pathLst>
                  <a:path w="9563" h="6759" extrusionOk="0">
                    <a:moveTo>
                      <a:pt x="5197" y="0"/>
                    </a:moveTo>
                    <a:cubicBezTo>
                      <a:pt x="4805" y="0"/>
                      <a:pt x="4412" y="214"/>
                      <a:pt x="4327" y="592"/>
                    </a:cubicBezTo>
                    <a:cubicBezTo>
                      <a:pt x="4126" y="417"/>
                      <a:pt x="3864" y="333"/>
                      <a:pt x="3599" y="333"/>
                    </a:cubicBezTo>
                    <a:cubicBezTo>
                      <a:pt x="3224" y="333"/>
                      <a:pt x="2846" y="501"/>
                      <a:pt x="2635" y="813"/>
                    </a:cubicBezTo>
                    <a:cubicBezTo>
                      <a:pt x="2569" y="915"/>
                      <a:pt x="2505" y="1037"/>
                      <a:pt x="2385" y="1068"/>
                    </a:cubicBezTo>
                    <a:cubicBezTo>
                      <a:pt x="2365" y="1074"/>
                      <a:pt x="2345" y="1076"/>
                      <a:pt x="2324" y="1076"/>
                    </a:cubicBezTo>
                    <a:cubicBezTo>
                      <a:pt x="2271" y="1076"/>
                      <a:pt x="2217" y="1061"/>
                      <a:pt x="2164" y="1050"/>
                    </a:cubicBezTo>
                    <a:cubicBezTo>
                      <a:pt x="2079" y="1033"/>
                      <a:pt x="1994" y="1025"/>
                      <a:pt x="1909" y="1025"/>
                    </a:cubicBezTo>
                    <a:cubicBezTo>
                      <a:pt x="1509" y="1025"/>
                      <a:pt x="1111" y="1201"/>
                      <a:pt x="785" y="1442"/>
                    </a:cubicBezTo>
                    <a:cubicBezTo>
                      <a:pt x="406" y="1725"/>
                      <a:pt x="82" y="2130"/>
                      <a:pt x="41" y="2599"/>
                    </a:cubicBezTo>
                    <a:cubicBezTo>
                      <a:pt x="1" y="3070"/>
                      <a:pt x="332" y="3588"/>
                      <a:pt x="803" y="3623"/>
                    </a:cubicBezTo>
                    <a:cubicBezTo>
                      <a:pt x="515" y="4367"/>
                      <a:pt x="569" y="5200"/>
                      <a:pt x="956" y="5898"/>
                    </a:cubicBezTo>
                    <a:cubicBezTo>
                      <a:pt x="1083" y="6128"/>
                      <a:pt x="1249" y="6339"/>
                      <a:pt x="1471" y="6477"/>
                    </a:cubicBezTo>
                    <a:cubicBezTo>
                      <a:pt x="1666" y="6598"/>
                      <a:pt x="1894" y="6651"/>
                      <a:pt x="2125" y="6651"/>
                    </a:cubicBezTo>
                    <a:cubicBezTo>
                      <a:pt x="2315" y="6651"/>
                      <a:pt x="2508" y="6615"/>
                      <a:pt x="2686" y="6553"/>
                    </a:cubicBezTo>
                    <a:cubicBezTo>
                      <a:pt x="3083" y="6413"/>
                      <a:pt x="3427" y="6156"/>
                      <a:pt x="3751" y="5888"/>
                    </a:cubicBezTo>
                    <a:cubicBezTo>
                      <a:pt x="4174" y="6410"/>
                      <a:pt x="4836" y="6759"/>
                      <a:pt x="5499" y="6759"/>
                    </a:cubicBezTo>
                    <a:cubicBezTo>
                      <a:pt x="5646" y="6759"/>
                      <a:pt x="5792" y="6742"/>
                      <a:pt x="5937" y="6706"/>
                    </a:cubicBezTo>
                    <a:cubicBezTo>
                      <a:pt x="6732" y="6507"/>
                      <a:pt x="7351" y="5656"/>
                      <a:pt x="7167" y="4856"/>
                    </a:cubicBezTo>
                    <a:cubicBezTo>
                      <a:pt x="7835" y="4849"/>
                      <a:pt x="8515" y="4599"/>
                      <a:pt x="8958" y="4100"/>
                    </a:cubicBezTo>
                    <a:cubicBezTo>
                      <a:pt x="9402" y="3600"/>
                      <a:pt x="9562" y="2836"/>
                      <a:pt x="9272" y="2237"/>
                    </a:cubicBezTo>
                    <a:cubicBezTo>
                      <a:pt x="9046" y="1774"/>
                      <a:pt x="8535" y="1460"/>
                      <a:pt x="8030" y="1460"/>
                    </a:cubicBezTo>
                    <a:cubicBezTo>
                      <a:pt x="7880" y="1460"/>
                      <a:pt x="7731" y="1487"/>
                      <a:pt x="7590" y="1547"/>
                    </a:cubicBezTo>
                    <a:cubicBezTo>
                      <a:pt x="7550" y="1213"/>
                      <a:pt x="7211" y="970"/>
                      <a:pt x="6884" y="970"/>
                    </a:cubicBezTo>
                    <a:cubicBezTo>
                      <a:pt x="6775" y="970"/>
                      <a:pt x="6666" y="998"/>
                      <a:pt x="6571" y="1058"/>
                    </a:cubicBezTo>
                    <a:cubicBezTo>
                      <a:pt x="6344" y="602"/>
                      <a:pt x="6034" y="250"/>
                      <a:pt x="5560" y="67"/>
                    </a:cubicBezTo>
                    <a:cubicBezTo>
                      <a:pt x="5445" y="22"/>
                      <a:pt x="5321" y="0"/>
                      <a:pt x="5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828;p37"/>
              <p:cNvSpPr/>
              <p:nvPr/>
            </p:nvSpPr>
            <p:spPr>
              <a:xfrm>
                <a:off x="3041198" y="1650003"/>
                <a:ext cx="86409" cy="113654"/>
              </a:xfrm>
              <a:custGeom>
                <a:avLst/>
                <a:gdLst/>
                <a:ahLst/>
                <a:cxnLst/>
                <a:rect l="l" t="t" r="r" b="b"/>
                <a:pathLst>
                  <a:path w="1297" h="1706" extrusionOk="0">
                    <a:moveTo>
                      <a:pt x="466" y="0"/>
                    </a:moveTo>
                    <a:cubicBezTo>
                      <a:pt x="232" y="243"/>
                      <a:pt x="138" y="362"/>
                      <a:pt x="69" y="693"/>
                    </a:cubicBezTo>
                    <a:cubicBezTo>
                      <a:pt x="0" y="1025"/>
                      <a:pt x="99" y="1407"/>
                      <a:pt x="377" y="1600"/>
                    </a:cubicBezTo>
                    <a:cubicBezTo>
                      <a:pt x="478" y="1671"/>
                      <a:pt x="603" y="1705"/>
                      <a:pt x="727" y="1705"/>
                    </a:cubicBezTo>
                    <a:cubicBezTo>
                      <a:pt x="942" y="1705"/>
                      <a:pt x="1156" y="1602"/>
                      <a:pt x="1243" y="1404"/>
                    </a:cubicBezTo>
                    <a:cubicBezTo>
                      <a:pt x="1297" y="1282"/>
                      <a:pt x="1297" y="1142"/>
                      <a:pt x="1287" y="1007"/>
                    </a:cubicBezTo>
                    <a:cubicBezTo>
                      <a:pt x="1271" y="767"/>
                      <a:pt x="1218" y="520"/>
                      <a:pt x="1065" y="334"/>
                    </a:cubicBezTo>
                    <a:cubicBezTo>
                      <a:pt x="904" y="138"/>
                      <a:pt x="718" y="28"/>
                      <a:pt x="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829;p37"/>
              <p:cNvSpPr/>
              <p:nvPr/>
            </p:nvSpPr>
            <p:spPr>
              <a:xfrm>
                <a:off x="3178639" y="1614560"/>
                <a:ext cx="35377" cy="90470"/>
              </a:xfrm>
              <a:custGeom>
                <a:avLst/>
                <a:gdLst/>
                <a:ahLst/>
                <a:cxnLst/>
                <a:rect l="l" t="t" r="r" b="b"/>
                <a:pathLst>
                  <a:path w="531" h="1358" extrusionOk="0">
                    <a:moveTo>
                      <a:pt x="334" y="0"/>
                    </a:moveTo>
                    <a:cubicBezTo>
                      <a:pt x="194" y="245"/>
                      <a:pt x="115" y="283"/>
                      <a:pt x="57" y="558"/>
                    </a:cubicBezTo>
                    <a:cubicBezTo>
                      <a:pt x="1" y="836"/>
                      <a:pt x="36" y="1146"/>
                      <a:pt x="222" y="1358"/>
                    </a:cubicBezTo>
                    <a:cubicBezTo>
                      <a:pt x="357" y="1317"/>
                      <a:pt x="452" y="1192"/>
                      <a:pt x="490" y="1060"/>
                    </a:cubicBezTo>
                    <a:cubicBezTo>
                      <a:pt x="531" y="927"/>
                      <a:pt x="520" y="785"/>
                      <a:pt x="503" y="645"/>
                    </a:cubicBezTo>
                    <a:cubicBezTo>
                      <a:pt x="472" y="425"/>
                      <a:pt x="413" y="209"/>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830;p37"/>
              <p:cNvSpPr/>
              <p:nvPr/>
            </p:nvSpPr>
            <p:spPr>
              <a:xfrm>
                <a:off x="3307620" y="1651335"/>
                <a:ext cx="46769" cy="64954"/>
              </a:xfrm>
              <a:custGeom>
                <a:avLst/>
                <a:gdLst/>
                <a:ahLst/>
                <a:cxnLst/>
                <a:rect l="l" t="t" r="r" b="b"/>
                <a:pathLst>
                  <a:path w="702" h="975" extrusionOk="0">
                    <a:moveTo>
                      <a:pt x="602" y="1"/>
                    </a:moveTo>
                    <a:lnTo>
                      <a:pt x="602" y="1"/>
                    </a:lnTo>
                    <a:cubicBezTo>
                      <a:pt x="475" y="93"/>
                      <a:pt x="352" y="192"/>
                      <a:pt x="235" y="299"/>
                    </a:cubicBezTo>
                    <a:cubicBezTo>
                      <a:pt x="138" y="383"/>
                      <a:pt x="113" y="487"/>
                      <a:pt x="59" y="605"/>
                    </a:cubicBezTo>
                    <a:cubicBezTo>
                      <a:pt x="3" y="722"/>
                      <a:pt x="1" y="872"/>
                      <a:pt x="80" y="974"/>
                    </a:cubicBezTo>
                    <a:cubicBezTo>
                      <a:pt x="462" y="842"/>
                      <a:pt x="702" y="393"/>
                      <a:pt x="6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831;p37"/>
              <p:cNvSpPr/>
              <p:nvPr/>
            </p:nvSpPr>
            <p:spPr>
              <a:xfrm>
                <a:off x="3366180" y="1681715"/>
                <a:ext cx="53365" cy="69618"/>
              </a:xfrm>
              <a:custGeom>
                <a:avLst/>
                <a:gdLst/>
                <a:ahLst/>
                <a:cxnLst/>
                <a:rect l="l" t="t" r="r" b="b"/>
                <a:pathLst>
                  <a:path w="801" h="1045" extrusionOk="0">
                    <a:moveTo>
                      <a:pt x="793" y="1"/>
                    </a:moveTo>
                    <a:cubicBezTo>
                      <a:pt x="793" y="1"/>
                      <a:pt x="793" y="1"/>
                      <a:pt x="793" y="2"/>
                    </a:cubicBezTo>
                    <a:lnTo>
                      <a:pt x="793" y="2"/>
                    </a:lnTo>
                    <a:cubicBezTo>
                      <a:pt x="794" y="1"/>
                      <a:pt x="795" y="1"/>
                      <a:pt x="796" y="1"/>
                    </a:cubicBezTo>
                    <a:close/>
                    <a:moveTo>
                      <a:pt x="793" y="2"/>
                    </a:moveTo>
                    <a:cubicBezTo>
                      <a:pt x="620" y="45"/>
                      <a:pt x="622" y="101"/>
                      <a:pt x="467" y="189"/>
                    </a:cubicBezTo>
                    <a:cubicBezTo>
                      <a:pt x="263" y="309"/>
                      <a:pt x="70" y="485"/>
                      <a:pt x="26" y="717"/>
                    </a:cubicBezTo>
                    <a:cubicBezTo>
                      <a:pt x="1" y="847"/>
                      <a:pt x="49" y="1012"/>
                      <a:pt x="179" y="1040"/>
                    </a:cubicBezTo>
                    <a:cubicBezTo>
                      <a:pt x="193" y="1043"/>
                      <a:pt x="206" y="1044"/>
                      <a:pt x="220" y="1044"/>
                    </a:cubicBezTo>
                    <a:cubicBezTo>
                      <a:pt x="258" y="1044"/>
                      <a:pt x="296" y="1034"/>
                      <a:pt x="332" y="1017"/>
                    </a:cubicBezTo>
                    <a:cubicBezTo>
                      <a:pt x="518" y="938"/>
                      <a:pt x="640" y="752"/>
                      <a:pt x="694" y="559"/>
                    </a:cubicBezTo>
                    <a:cubicBezTo>
                      <a:pt x="747" y="365"/>
                      <a:pt x="801" y="202"/>
                      <a:pt x="793"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832;p37"/>
              <p:cNvSpPr/>
              <p:nvPr/>
            </p:nvSpPr>
            <p:spPr>
              <a:xfrm>
                <a:off x="3334801" y="1840674"/>
                <a:ext cx="58295" cy="82342"/>
              </a:xfrm>
              <a:custGeom>
                <a:avLst/>
                <a:gdLst/>
                <a:ahLst/>
                <a:cxnLst/>
                <a:rect l="l" t="t" r="r" b="b"/>
                <a:pathLst>
                  <a:path w="875" h="1236" extrusionOk="0">
                    <a:moveTo>
                      <a:pt x="188" y="1"/>
                    </a:moveTo>
                    <a:cubicBezTo>
                      <a:pt x="122" y="1"/>
                      <a:pt x="57" y="17"/>
                      <a:pt x="1" y="53"/>
                    </a:cubicBezTo>
                    <a:cubicBezTo>
                      <a:pt x="16" y="259"/>
                      <a:pt x="59" y="484"/>
                      <a:pt x="220" y="616"/>
                    </a:cubicBezTo>
                    <a:cubicBezTo>
                      <a:pt x="385" y="751"/>
                      <a:pt x="686" y="779"/>
                      <a:pt x="841" y="927"/>
                    </a:cubicBezTo>
                    <a:lnTo>
                      <a:pt x="869" y="1235"/>
                    </a:lnTo>
                    <a:cubicBezTo>
                      <a:pt x="874" y="975"/>
                      <a:pt x="826" y="715"/>
                      <a:pt x="727" y="473"/>
                    </a:cubicBezTo>
                    <a:cubicBezTo>
                      <a:pt x="668" y="326"/>
                      <a:pt x="584" y="180"/>
                      <a:pt x="451" y="86"/>
                    </a:cubicBezTo>
                    <a:cubicBezTo>
                      <a:pt x="376" y="33"/>
                      <a:pt x="281" y="1"/>
                      <a:pt x="1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33;p37"/>
              <p:cNvSpPr/>
              <p:nvPr/>
            </p:nvSpPr>
            <p:spPr>
              <a:xfrm>
                <a:off x="3141131" y="1897702"/>
                <a:ext cx="45370" cy="89271"/>
              </a:xfrm>
              <a:custGeom>
                <a:avLst/>
                <a:gdLst/>
                <a:ahLst/>
                <a:cxnLst/>
                <a:rect l="l" t="t" r="r" b="b"/>
                <a:pathLst>
                  <a:path w="681" h="1340" extrusionOk="0">
                    <a:moveTo>
                      <a:pt x="496" y="0"/>
                    </a:moveTo>
                    <a:cubicBezTo>
                      <a:pt x="265" y="0"/>
                      <a:pt x="72" y="247"/>
                      <a:pt x="67" y="486"/>
                    </a:cubicBezTo>
                    <a:cubicBezTo>
                      <a:pt x="65" y="674"/>
                      <a:pt x="191" y="887"/>
                      <a:pt x="322" y="1066"/>
                    </a:cubicBezTo>
                    <a:lnTo>
                      <a:pt x="322" y="1066"/>
                    </a:lnTo>
                    <a:cubicBezTo>
                      <a:pt x="406" y="976"/>
                      <a:pt x="480" y="877"/>
                      <a:pt x="536" y="766"/>
                    </a:cubicBezTo>
                    <a:cubicBezTo>
                      <a:pt x="655" y="532"/>
                      <a:pt x="681" y="236"/>
                      <a:pt x="551" y="5"/>
                    </a:cubicBezTo>
                    <a:cubicBezTo>
                      <a:pt x="532" y="2"/>
                      <a:pt x="514" y="0"/>
                      <a:pt x="496" y="0"/>
                    </a:cubicBezTo>
                    <a:close/>
                    <a:moveTo>
                      <a:pt x="322" y="1066"/>
                    </a:moveTo>
                    <a:cubicBezTo>
                      <a:pt x="226" y="1169"/>
                      <a:pt x="115" y="1259"/>
                      <a:pt x="1" y="1340"/>
                    </a:cubicBezTo>
                    <a:lnTo>
                      <a:pt x="467" y="1253"/>
                    </a:lnTo>
                    <a:cubicBezTo>
                      <a:pt x="423" y="1198"/>
                      <a:pt x="372" y="1134"/>
                      <a:pt x="322" y="106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34;p37"/>
              <p:cNvSpPr/>
              <p:nvPr/>
            </p:nvSpPr>
            <p:spPr>
              <a:xfrm>
                <a:off x="2962584" y="1778383"/>
                <a:ext cx="72352" cy="50764"/>
              </a:xfrm>
              <a:custGeom>
                <a:avLst/>
                <a:gdLst/>
                <a:ahLst/>
                <a:cxnLst/>
                <a:rect l="l" t="t" r="r" b="b"/>
                <a:pathLst>
                  <a:path w="1086" h="762" extrusionOk="0">
                    <a:moveTo>
                      <a:pt x="718" y="0"/>
                    </a:moveTo>
                    <a:cubicBezTo>
                      <a:pt x="623" y="0"/>
                      <a:pt x="525" y="38"/>
                      <a:pt x="446" y="94"/>
                    </a:cubicBezTo>
                    <a:cubicBezTo>
                      <a:pt x="334" y="173"/>
                      <a:pt x="253" y="287"/>
                      <a:pt x="171" y="400"/>
                    </a:cubicBezTo>
                    <a:lnTo>
                      <a:pt x="0" y="636"/>
                    </a:lnTo>
                    <a:cubicBezTo>
                      <a:pt x="119" y="727"/>
                      <a:pt x="256" y="762"/>
                      <a:pt x="391" y="762"/>
                    </a:cubicBezTo>
                    <a:cubicBezTo>
                      <a:pt x="701" y="762"/>
                      <a:pt x="1001" y="578"/>
                      <a:pt x="1035" y="461"/>
                    </a:cubicBezTo>
                    <a:cubicBezTo>
                      <a:pt x="1086" y="293"/>
                      <a:pt x="1002" y="86"/>
                      <a:pt x="836" y="22"/>
                    </a:cubicBezTo>
                    <a:cubicBezTo>
                      <a:pt x="798" y="7"/>
                      <a:pt x="758" y="0"/>
                      <a:pt x="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35;p37"/>
              <p:cNvSpPr/>
              <p:nvPr/>
            </p:nvSpPr>
            <p:spPr>
              <a:xfrm>
                <a:off x="3210551" y="1790841"/>
                <a:ext cx="35576" cy="28513"/>
              </a:xfrm>
              <a:custGeom>
                <a:avLst/>
                <a:gdLst/>
                <a:ahLst/>
                <a:cxnLst/>
                <a:rect l="l" t="t" r="r" b="b"/>
                <a:pathLst>
                  <a:path w="534" h="428" extrusionOk="0">
                    <a:moveTo>
                      <a:pt x="363" y="1"/>
                    </a:moveTo>
                    <a:cubicBezTo>
                      <a:pt x="346" y="1"/>
                      <a:pt x="330" y="7"/>
                      <a:pt x="317" y="21"/>
                    </a:cubicBezTo>
                    <a:lnTo>
                      <a:pt x="263" y="27"/>
                    </a:lnTo>
                    <a:cubicBezTo>
                      <a:pt x="244" y="18"/>
                      <a:pt x="224" y="15"/>
                      <a:pt x="204" y="15"/>
                    </a:cubicBezTo>
                    <a:cubicBezTo>
                      <a:pt x="112" y="15"/>
                      <a:pt x="19" y="95"/>
                      <a:pt x="11" y="190"/>
                    </a:cubicBezTo>
                    <a:cubicBezTo>
                      <a:pt x="1" y="307"/>
                      <a:pt x="105" y="416"/>
                      <a:pt x="222" y="427"/>
                    </a:cubicBezTo>
                    <a:cubicBezTo>
                      <a:pt x="228" y="427"/>
                      <a:pt x="235" y="427"/>
                      <a:pt x="241" y="427"/>
                    </a:cubicBezTo>
                    <a:cubicBezTo>
                      <a:pt x="399" y="427"/>
                      <a:pt x="534" y="242"/>
                      <a:pt x="480" y="93"/>
                    </a:cubicBezTo>
                    <a:cubicBezTo>
                      <a:pt x="461" y="45"/>
                      <a:pt x="409"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36;p37"/>
              <p:cNvSpPr/>
              <p:nvPr/>
            </p:nvSpPr>
            <p:spPr>
              <a:xfrm>
                <a:off x="3285035" y="1758729"/>
                <a:ext cx="34910" cy="27048"/>
              </a:xfrm>
              <a:custGeom>
                <a:avLst/>
                <a:gdLst/>
                <a:ahLst/>
                <a:cxnLst/>
                <a:rect l="l" t="t" r="r" b="b"/>
                <a:pathLst>
                  <a:path w="524" h="406" extrusionOk="0">
                    <a:moveTo>
                      <a:pt x="340" y="0"/>
                    </a:moveTo>
                    <a:cubicBezTo>
                      <a:pt x="323" y="0"/>
                      <a:pt x="307" y="3"/>
                      <a:pt x="291" y="9"/>
                    </a:cubicBezTo>
                    <a:lnTo>
                      <a:pt x="251" y="22"/>
                    </a:lnTo>
                    <a:cubicBezTo>
                      <a:pt x="237" y="17"/>
                      <a:pt x="222" y="15"/>
                      <a:pt x="208" y="15"/>
                    </a:cubicBezTo>
                    <a:cubicBezTo>
                      <a:pt x="100" y="15"/>
                      <a:pt x="1" y="143"/>
                      <a:pt x="37" y="254"/>
                    </a:cubicBezTo>
                    <a:cubicBezTo>
                      <a:pt x="68" y="349"/>
                      <a:pt x="167" y="406"/>
                      <a:pt x="267" y="406"/>
                    </a:cubicBezTo>
                    <a:cubicBezTo>
                      <a:pt x="298" y="406"/>
                      <a:pt x="329" y="400"/>
                      <a:pt x="358" y="389"/>
                    </a:cubicBezTo>
                    <a:cubicBezTo>
                      <a:pt x="452" y="351"/>
                      <a:pt x="523" y="254"/>
                      <a:pt x="511" y="154"/>
                    </a:cubicBezTo>
                    <a:cubicBezTo>
                      <a:pt x="500" y="69"/>
                      <a:pt x="420" y="0"/>
                      <a:pt x="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37;p37"/>
              <p:cNvSpPr/>
              <p:nvPr/>
            </p:nvSpPr>
            <p:spPr>
              <a:xfrm>
                <a:off x="3232470" y="1696505"/>
                <a:ext cx="38241" cy="36574"/>
              </a:xfrm>
              <a:custGeom>
                <a:avLst/>
                <a:gdLst/>
                <a:ahLst/>
                <a:cxnLst/>
                <a:rect l="l" t="t" r="r" b="b"/>
                <a:pathLst>
                  <a:path w="574" h="549" extrusionOk="0">
                    <a:moveTo>
                      <a:pt x="332" y="1"/>
                    </a:moveTo>
                    <a:cubicBezTo>
                      <a:pt x="264" y="1"/>
                      <a:pt x="198" y="30"/>
                      <a:pt x="166" y="90"/>
                    </a:cubicBezTo>
                    <a:lnTo>
                      <a:pt x="133" y="72"/>
                    </a:lnTo>
                    <a:cubicBezTo>
                      <a:pt x="69" y="174"/>
                      <a:pt x="0" y="291"/>
                      <a:pt x="38" y="403"/>
                    </a:cubicBezTo>
                    <a:cubicBezTo>
                      <a:pt x="73" y="490"/>
                      <a:pt x="157" y="548"/>
                      <a:pt x="249" y="548"/>
                    </a:cubicBezTo>
                    <a:cubicBezTo>
                      <a:pt x="251" y="548"/>
                      <a:pt x="253" y="548"/>
                      <a:pt x="255" y="548"/>
                    </a:cubicBezTo>
                    <a:cubicBezTo>
                      <a:pt x="349" y="546"/>
                      <a:pt x="436" y="497"/>
                      <a:pt x="489" y="421"/>
                    </a:cubicBezTo>
                    <a:cubicBezTo>
                      <a:pt x="566" y="319"/>
                      <a:pt x="573" y="164"/>
                      <a:pt x="489" y="69"/>
                    </a:cubicBezTo>
                    <a:cubicBezTo>
                      <a:pt x="451" y="24"/>
                      <a:pt x="391" y="1"/>
                      <a:pt x="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38;p37"/>
              <p:cNvSpPr/>
              <p:nvPr/>
            </p:nvSpPr>
            <p:spPr>
              <a:xfrm>
                <a:off x="3248926" y="1878649"/>
                <a:ext cx="38041" cy="42637"/>
              </a:xfrm>
              <a:custGeom>
                <a:avLst/>
                <a:gdLst/>
                <a:ahLst/>
                <a:cxnLst/>
                <a:rect l="l" t="t" r="r" b="b"/>
                <a:pathLst>
                  <a:path w="571" h="640" extrusionOk="0">
                    <a:moveTo>
                      <a:pt x="341" y="0"/>
                    </a:moveTo>
                    <a:cubicBezTo>
                      <a:pt x="321" y="0"/>
                      <a:pt x="301" y="4"/>
                      <a:pt x="281" y="13"/>
                    </a:cubicBezTo>
                    <a:lnTo>
                      <a:pt x="270" y="31"/>
                    </a:lnTo>
                    <a:cubicBezTo>
                      <a:pt x="191" y="94"/>
                      <a:pt x="112" y="161"/>
                      <a:pt x="64" y="247"/>
                    </a:cubicBezTo>
                    <a:cubicBezTo>
                      <a:pt x="13" y="337"/>
                      <a:pt x="0" y="451"/>
                      <a:pt x="54" y="535"/>
                    </a:cubicBezTo>
                    <a:cubicBezTo>
                      <a:pt x="97" y="605"/>
                      <a:pt x="179" y="640"/>
                      <a:pt x="261" y="640"/>
                    </a:cubicBezTo>
                    <a:cubicBezTo>
                      <a:pt x="305" y="640"/>
                      <a:pt x="349" y="630"/>
                      <a:pt x="388" y="609"/>
                    </a:cubicBezTo>
                    <a:cubicBezTo>
                      <a:pt x="495" y="548"/>
                      <a:pt x="558" y="423"/>
                      <a:pt x="563" y="298"/>
                    </a:cubicBezTo>
                    <a:cubicBezTo>
                      <a:pt x="570" y="160"/>
                      <a:pt x="465" y="0"/>
                      <a:pt x="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39;p37"/>
              <p:cNvSpPr/>
              <p:nvPr/>
            </p:nvSpPr>
            <p:spPr>
              <a:xfrm>
                <a:off x="3086168" y="1838409"/>
                <a:ext cx="38041" cy="40572"/>
              </a:xfrm>
              <a:custGeom>
                <a:avLst/>
                <a:gdLst/>
                <a:ahLst/>
                <a:cxnLst/>
                <a:rect l="l" t="t" r="r" b="b"/>
                <a:pathLst>
                  <a:path w="571" h="609" extrusionOk="0">
                    <a:moveTo>
                      <a:pt x="293" y="0"/>
                    </a:moveTo>
                    <a:cubicBezTo>
                      <a:pt x="135" y="51"/>
                      <a:pt x="0" y="207"/>
                      <a:pt x="18" y="375"/>
                    </a:cubicBezTo>
                    <a:cubicBezTo>
                      <a:pt x="32" y="503"/>
                      <a:pt x="158" y="608"/>
                      <a:pt x="281" y="608"/>
                    </a:cubicBezTo>
                    <a:cubicBezTo>
                      <a:pt x="317" y="608"/>
                      <a:pt x="352" y="599"/>
                      <a:pt x="385" y="579"/>
                    </a:cubicBezTo>
                    <a:cubicBezTo>
                      <a:pt x="443" y="538"/>
                      <a:pt x="489" y="479"/>
                      <a:pt x="512" y="413"/>
                    </a:cubicBezTo>
                    <a:cubicBezTo>
                      <a:pt x="548" y="334"/>
                      <a:pt x="571" y="245"/>
                      <a:pt x="553" y="161"/>
                    </a:cubicBezTo>
                    <a:cubicBezTo>
                      <a:pt x="533" y="78"/>
                      <a:pt x="461" y="3"/>
                      <a:pt x="376" y="3"/>
                    </a:cubicBezTo>
                    <a:cubicBezTo>
                      <a:pt x="375" y="3"/>
                      <a:pt x="374" y="3"/>
                      <a:pt x="372" y="3"/>
                    </a:cubicBezTo>
                    <a:lnTo>
                      <a:pt x="2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40;p37"/>
              <p:cNvSpPr/>
              <p:nvPr/>
            </p:nvSpPr>
            <p:spPr>
              <a:xfrm>
                <a:off x="3141131" y="1783912"/>
                <a:ext cx="32179" cy="26115"/>
              </a:xfrm>
              <a:custGeom>
                <a:avLst/>
                <a:gdLst/>
                <a:ahLst/>
                <a:cxnLst/>
                <a:rect l="l" t="t" r="r" b="b"/>
                <a:pathLst>
                  <a:path w="483" h="392" extrusionOk="0">
                    <a:moveTo>
                      <a:pt x="240" y="1"/>
                    </a:moveTo>
                    <a:cubicBezTo>
                      <a:pt x="105" y="1"/>
                      <a:pt x="1" y="169"/>
                      <a:pt x="62" y="291"/>
                    </a:cubicBezTo>
                    <a:cubicBezTo>
                      <a:pt x="95" y="357"/>
                      <a:pt x="171" y="392"/>
                      <a:pt x="245" y="392"/>
                    </a:cubicBezTo>
                    <a:cubicBezTo>
                      <a:pt x="306" y="392"/>
                      <a:pt x="366" y="368"/>
                      <a:pt x="403" y="319"/>
                    </a:cubicBezTo>
                    <a:cubicBezTo>
                      <a:pt x="482" y="210"/>
                      <a:pt x="411" y="26"/>
                      <a:pt x="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41;p37"/>
              <p:cNvSpPr/>
              <p:nvPr/>
            </p:nvSpPr>
            <p:spPr>
              <a:xfrm>
                <a:off x="3037268" y="1914358"/>
                <a:ext cx="41639" cy="35842"/>
              </a:xfrm>
              <a:custGeom>
                <a:avLst/>
                <a:gdLst/>
                <a:ahLst/>
                <a:cxnLst/>
                <a:rect l="l" t="t" r="r" b="b"/>
                <a:pathLst>
                  <a:path w="625" h="538" extrusionOk="0">
                    <a:moveTo>
                      <a:pt x="315" y="1"/>
                    </a:moveTo>
                    <a:cubicBezTo>
                      <a:pt x="254" y="1"/>
                      <a:pt x="193" y="18"/>
                      <a:pt x="138" y="55"/>
                    </a:cubicBezTo>
                    <a:lnTo>
                      <a:pt x="207" y="50"/>
                    </a:lnTo>
                    <a:lnTo>
                      <a:pt x="207" y="50"/>
                    </a:lnTo>
                    <a:cubicBezTo>
                      <a:pt x="69" y="93"/>
                      <a:pt x="0" y="274"/>
                      <a:pt x="69" y="402"/>
                    </a:cubicBezTo>
                    <a:cubicBezTo>
                      <a:pt x="115" y="488"/>
                      <a:pt x="215" y="538"/>
                      <a:pt x="314" y="538"/>
                    </a:cubicBezTo>
                    <a:cubicBezTo>
                      <a:pt x="358" y="538"/>
                      <a:pt x="402" y="528"/>
                      <a:pt x="441" y="506"/>
                    </a:cubicBezTo>
                    <a:cubicBezTo>
                      <a:pt x="569" y="427"/>
                      <a:pt x="625" y="272"/>
                      <a:pt x="574" y="132"/>
                    </a:cubicBezTo>
                    <a:cubicBezTo>
                      <a:pt x="511" y="47"/>
                      <a:pt x="414"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42;p37"/>
              <p:cNvSpPr/>
              <p:nvPr/>
            </p:nvSpPr>
            <p:spPr>
              <a:xfrm>
                <a:off x="3008953" y="1846404"/>
                <a:ext cx="38908" cy="33377"/>
              </a:xfrm>
              <a:custGeom>
                <a:avLst/>
                <a:gdLst/>
                <a:ahLst/>
                <a:cxnLst/>
                <a:rect l="l" t="t" r="r" b="b"/>
                <a:pathLst>
                  <a:path w="584" h="501" extrusionOk="0">
                    <a:moveTo>
                      <a:pt x="388" y="1"/>
                    </a:moveTo>
                    <a:cubicBezTo>
                      <a:pt x="367" y="1"/>
                      <a:pt x="346" y="5"/>
                      <a:pt x="326" y="13"/>
                    </a:cubicBezTo>
                    <a:lnTo>
                      <a:pt x="313" y="66"/>
                    </a:lnTo>
                    <a:cubicBezTo>
                      <a:pt x="292" y="57"/>
                      <a:pt x="270" y="53"/>
                      <a:pt x="249" y="53"/>
                    </a:cubicBezTo>
                    <a:cubicBezTo>
                      <a:pt x="122" y="53"/>
                      <a:pt x="0" y="193"/>
                      <a:pt x="33" y="324"/>
                    </a:cubicBezTo>
                    <a:cubicBezTo>
                      <a:pt x="59" y="432"/>
                      <a:pt x="174" y="501"/>
                      <a:pt x="286" y="501"/>
                    </a:cubicBezTo>
                    <a:cubicBezTo>
                      <a:pt x="330" y="501"/>
                      <a:pt x="373" y="491"/>
                      <a:pt x="410" y="469"/>
                    </a:cubicBezTo>
                    <a:cubicBezTo>
                      <a:pt x="543" y="387"/>
                      <a:pt x="583" y="191"/>
                      <a:pt x="504" y="54"/>
                    </a:cubicBezTo>
                    <a:cubicBezTo>
                      <a:pt x="475" y="19"/>
                      <a:pt x="432" y="1"/>
                      <a:pt x="3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43;p37"/>
              <p:cNvSpPr/>
              <p:nvPr/>
            </p:nvSpPr>
            <p:spPr>
              <a:xfrm>
                <a:off x="3404022" y="1794972"/>
                <a:ext cx="36376" cy="29246"/>
              </a:xfrm>
              <a:custGeom>
                <a:avLst/>
                <a:gdLst/>
                <a:ahLst/>
                <a:cxnLst/>
                <a:rect l="l" t="t" r="r" b="b"/>
                <a:pathLst>
                  <a:path w="546" h="439" extrusionOk="0">
                    <a:moveTo>
                      <a:pt x="271" y="0"/>
                    </a:moveTo>
                    <a:cubicBezTo>
                      <a:pt x="270" y="0"/>
                      <a:pt x="269" y="0"/>
                      <a:pt x="268" y="0"/>
                    </a:cubicBezTo>
                    <a:cubicBezTo>
                      <a:pt x="113" y="5"/>
                      <a:pt x="1" y="209"/>
                      <a:pt x="83" y="342"/>
                    </a:cubicBezTo>
                    <a:cubicBezTo>
                      <a:pt x="122" y="407"/>
                      <a:pt x="197" y="439"/>
                      <a:pt x="272" y="439"/>
                    </a:cubicBezTo>
                    <a:cubicBezTo>
                      <a:pt x="352" y="439"/>
                      <a:pt x="433" y="402"/>
                      <a:pt x="472" y="331"/>
                    </a:cubicBezTo>
                    <a:cubicBezTo>
                      <a:pt x="546" y="197"/>
                      <a:pt x="428"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44;p37"/>
              <p:cNvSpPr/>
              <p:nvPr/>
            </p:nvSpPr>
            <p:spPr>
              <a:xfrm>
                <a:off x="2909287" y="1572922"/>
                <a:ext cx="640775" cy="461743"/>
              </a:xfrm>
              <a:custGeom>
                <a:avLst/>
                <a:gdLst/>
                <a:ahLst/>
                <a:cxnLst/>
                <a:rect l="l" t="t" r="r" b="b"/>
                <a:pathLst>
                  <a:path w="9618" h="6931" extrusionOk="0">
                    <a:moveTo>
                      <a:pt x="4354" y="821"/>
                    </a:moveTo>
                    <a:cubicBezTo>
                      <a:pt x="4416" y="1002"/>
                      <a:pt x="4454" y="1191"/>
                      <a:pt x="4469" y="1382"/>
                    </a:cubicBezTo>
                    <a:cubicBezTo>
                      <a:pt x="4484" y="1555"/>
                      <a:pt x="4459" y="1787"/>
                      <a:pt x="4293" y="1878"/>
                    </a:cubicBezTo>
                    <a:cubicBezTo>
                      <a:pt x="4166" y="1698"/>
                      <a:pt x="4138" y="1456"/>
                      <a:pt x="4176" y="1242"/>
                    </a:cubicBezTo>
                    <a:cubicBezTo>
                      <a:pt x="4194" y="1137"/>
                      <a:pt x="4227" y="1035"/>
                      <a:pt x="4278" y="943"/>
                    </a:cubicBezTo>
                    <a:cubicBezTo>
                      <a:pt x="4301" y="900"/>
                      <a:pt x="4329" y="862"/>
                      <a:pt x="4354" y="821"/>
                    </a:cubicBezTo>
                    <a:close/>
                    <a:moveTo>
                      <a:pt x="6517" y="1336"/>
                    </a:moveTo>
                    <a:cubicBezTo>
                      <a:pt x="6528" y="1624"/>
                      <a:pt x="6359" y="1914"/>
                      <a:pt x="6100" y="2042"/>
                    </a:cubicBezTo>
                    <a:cubicBezTo>
                      <a:pt x="6082" y="1991"/>
                      <a:pt x="6079" y="1935"/>
                      <a:pt x="6095" y="1881"/>
                    </a:cubicBezTo>
                    <a:cubicBezTo>
                      <a:pt x="6120" y="1794"/>
                      <a:pt x="6156" y="1710"/>
                      <a:pt x="6202" y="1629"/>
                    </a:cubicBezTo>
                    <a:cubicBezTo>
                      <a:pt x="6247" y="1547"/>
                      <a:pt x="6329" y="1491"/>
                      <a:pt x="6398" y="1430"/>
                    </a:cubicBezTo>
                    <a:cubicBezTo>
                      <a:pt x="6436" y="1400"/>
                      <a:pt x="6477" y="1366"/>
                      <a:pt x="6517" y="1336"/>
                    </a:cubicBezTo>
                    <a:close/>
                    <a:moveTo>
                      <a:pt x="7559" y="1766"/>
                    </a:moveTo>
                    <a:cubicBezTo>
                      <a:pt x="7542" y="1919"/>
                      <a:pt x="7506" y="2067"/>
                      <a:pt x="7455" y="2210"/>
                    </a:cubicBezTo>
                    <a:cubicBezTo>
                      <a:pt x="7404" y="2360"/>
                      <a:pt x="7305" y="2508"/>
                      <a:pt x="7157" y="2571"/>
                    </a:cubicBezTo>
                    <a:cubicBezTo>
                      <a:pt x="7130" y="2584"/>
                      <a:pt x="7103" y="2592"/>
                      <a:pt x="7078" y="2592"/>
                    </a:cubicBezTo>
                    <a:cubicBezTo>
                      <a:pt x="7042" y="2592"/>
                      <a:pt x="7010" y="2575"/>
                      <a:pt x="6989" y="2533"/>
                    </a:cubicBezTo>
                    <a:cubicBezTo>
                      <a:pt x="6961" y="2480"/>
                      <a:pt x="6953" y="2419"/>
                      <a:pt x="6968" y="2360"/>
                    </a:cubicBezTo>
                    <a:cubicBezTo>
                      <a:pt x="7002" y="2202"/>
                      <a:pt x="7116" y="2075"/>
                      <a:pt x="7244" y="1978"/>
                    </a:cubicBezTo>
                    <a:cubicBezTo>
                      <a:pt x="7325" y="1919"/>
                      <a:pt x="7412" y="1876"/>
                      <a:pt x="7488" y="1815"/>
                    </a:cubicBezTo>
                    <a:cubicBezTo>
                      <a:pt x="7511" y="1797"/>
                      <a:pt x="7534" y="1779"/>
                      <a:pt x="7559" y="1766"/>
                    </a:cubicBezTo>
                    <a:close/>
                    <a:moveTo>
                      <a:pt x="2477" y="1247"/>
                    </a:moveTo>
                    <a:lnTo>
                      <a:pt x="2477" y="1247"/>
                    </a:lnTo>
                    <a:cubicBezTo>
                      <a:pt x="2760" y="1295"/>
                      <a:pt x="2997" y="1489"/>
                      <a:pt x="3098" y="1756"/>
                    </a:cubicBezTo>
                    <a:cubicBezTo>
                      <a:pt x="3154" y="1914"/>
                      <a:pt x="3183" y="2077"/>
                      <a:pt x="3185" y="2243"/>
                    </a:cubicBezTo>
                    <a:cubicBezTo>
                      <a:pt x="3190" y="2385"/>
                      <a:pt x="3170" y="2536"/>
                      <a:pt x="3063" y="2643"/>
                    </a:cubicBezTo>
                    <a:cubicBezTo>
                      <a:pt x="2971" y="2734"/>
                      <a:pt x="2840" y="2779"/>
                      <a:pt x="2709" y="2779"/>
                    </a:cubicBezTo>
                    <a:cubicBezTo>
                      <a:pt x="2610" y="2779"/>
                      <a:pt x="2511" y="2753"/>
                      <a:pt x="2428" y="2704"/>
                    </a:cubicBezTo>
                    <a:cubicBezTo>
                      <a:pt x="2189" y="2559"/>
                      <a:pt x="2100" y="2253"/>
                      <a:pt x="2118" y="1988"/>
                    </a:cubicBezTo>
                    <a:cubicBezTo>
                      <a:pt x="2128" y="1840"/>
                      <a:pt x="2166" y="1695"/>
                      <a:pt x="2232" y="1563"/>
                    </a:cubicBezTo>
                    <a:cubicBezTo>
                      <a:pt x="2298" y="1448"/>
                      <a:pt x="2383" y="1341"/>
                      <a:pt x="2479" y="1249"/>
                    </a:cubicBezTo>
                    <a:lnTo>
                      <a:pt x="2477" y="1247"/>
                    </a:lnTo>
                    <a:close/>
                    <a:moveTo>
                      <a:pt x="1517" y="3174"/>
                    </a:moveTo>
                    <a:cubicBezTo>
                      <a:pt x="1596" y="3174"/>
                      <a:pt x="1671" y="3206"/>
                      <a:pt x="1720" y="3285"/>
                    </a:cubicBezTo>
                    <a:cubicBezTo>
                      <a:pt x="1756" y="3346"/>
                      <a:pt x="1771" y="3415"/>
                      <a:pt x="1761" y="3486"/>
                    </a:cubicBezTo>
                    <a:cubicBezTo>
                      <a:pt x="1758" y="3496"/>
                      <a:pt x="1756" y="3506"/>
                      <a:pt x="1753" y="3517"/>
                    </a:cubicBezTo>
                    <a:lnTo>
                      <a:pt x="1753" y="3522"/>
                    </a:lnTo>
                    <a:lnTo>
                      <a:pt x="1743" y="3537"/>
                    </a:lnTo>
                    <a:cubicBezTo>
                      <a:pt x="1743" y="3540"/>
                      <a:pt x="1741" y="3542"/>
                      <a:pt x="1741" y="3545"/>
                    </a:cubicBezTo>
                    <a:cubicBezTo>
                      <a:pt x="1738" y="3547"/>
                      <a:pt x="1735" y="3550"/>
                      <a:pt x="1733" y="3552"/>
                    </a:cubicBezTo>
                    <a:cubicBezTo>
                      <a:pt x="1723" y="3562"/>
                      <a:pt x="1715" y="3570"/>
                      <a:pt x="1705" y="3580"/>
                    </a:cubicBezTo>
                    <a:cubicBezTo>
                      <a:pt x="1659" y="3619"/>
                      <a:pt x="1608" y="3649"/>
                      <a:pt x="1555" y="3675"/>
                    </a:cubicBezTo>
                    <a:cubicBezTo>
                      <a:pt x="1488" y="3705"/>
                      <a:pt x="1422" y="3728"/>
                      <a:pt x="1351" y="3743"/>
                    </a:cubicBezTo>
                    <a:cubicBezTo>
                      <a:pt x="1302" y="3755"/>
                      <a:pt x="1251" y="3760"/>
                      <a:pt x="1201" y="3760"/>
                    </a:cubicBezTo>
                    <a:cubicBezTo>
                      <a:pt x="1116" y="3760"/>
                      <a:pt x="1032" y="3744"/>
                      <a:pt x="953" y="3710"/>
                    </a:cubicBezTo>
                    <a:cubicBezTo>
                      <a:pt x="953" y="3698"/>
                      <a:pt x="948" y="3682"/>
                      <a:pt x="941" y="3672"/>
                    </a:cubicBezTo>
                    <a:cubicBezTo>
                      <a:pt x="986" y="3608"/>
                      <a:pt x="1032" y="3545"/>
                      <a:pt x="1081" y="3481"/>
                    </a:cubicBezTo>
                    <a:cubicBezTo>
                      <a:pt x="1137" y="3397"/>
                      <a:pt x="1206" y="3320"/>
                      <a:pt x="1284" y="3257"/>
                    </a:cubicBezTo>
                    <a:cubicBezTo>
                      <a:pt x="1350" y="3208"/>
                      <a:pt x="1436" y="3174"/>
                      <a:pt x="1517" y="3174"/>
                    </a:cubicBezTo>
                    <a:close/>
                    <a:moveTo>
                      <a:pt x="6582" y="4108"/>
                    </a:moveTo>
                    <a:cubicBezTo>
                      <a:pt x="6638" y="4108"/>
                      <a:pt x="6694" y="4123"/>
                      <a:pt x="6744" y="4151"/>
                    </a:cubicBezTo>
                    <a:cubicBezTo>
                      <a:pt x="6854" y="4210"/>
                      <a:pt x="6930" y="4314"/>
                      <a:pt x="6986" y="4424"/>
                    </a:cubicBezTo>
                    <a:cubicBezTo>
                      <a:pt x="7045" y="4533"/>
                      <a:pt x="7088" y="4653"/>
                      <a:pt x="7119" y="4773"/>
                    </a:cubicBezTo>
                    <a:lnTo>
                      <a:pt x="7116" y="4775"/>
                    </a:lnTo>
                    <a:cubicBezTo>
                      <a:pt x="6989" y="4714"/>
                      <a:pt x="6846" y="4678"/>
                      <a:pt x="6721" y="4610"/>
                    </a:cubicBezTo>
                    <a:cubicBezTo>
                      <a:pt x="6545" y="4510"/>
                      <a:pt x="6495" y="4312"/>
                      <a:pt x="6477" y="4126"/>
                    </a:cubicBezTo>
                    <a:cubicBezTo>
                      <a:pt x="6511" y="4114"/>
                      <a:pt x="6546" y="4108"/>
                      <a:pt x="6582" y="4108"/>
                    </a:cubicBezTo>
                    <a:close/>
                    <a:moveTo>
                      <a:pt x="3969" y="4961"/>
                    </a:moveTo>
                    <a:cubicBezTo>
                      <a:pt x="3971" y="4961"/>
                      <a:pt x="3973" y="4961"/>
                      <a:pt x="3975" y="4961"/>
                    </a:cubicBezTo>
                    <a:cubicBezTo>
                      <a:pt x="4069" y="5165"/>
                      <a:pt x="4039" y="5412"/>
                      <a:pt x="3939" y="5608"/>
                    </a:cubicBezTo>
                    <a:cubicBezTo>
                      <a:pt x="3901" y="5677"/>
                      <a:pt x="3860" y="5741"/>
                      <a:pt x="3812" y="5802"/>
                    </a:cubicBezTo>
                    <a:cubicBezTo>
                      <a:pt x="3802" y="5787"/>
                      <a:pt x="3789" y="5771"/>
                      <a:pt x="3779" y="5756"/>
                    </a:cubicBezTo>
                    <a:cubicBezTo>
                      <a:pt x="3712" y="5652"/>
                      <a:pt x="3646" y="5534"/>
                      <a:pt x="3633" y="5407"/>
                    </a:cubicBezTo>
                    <a:cubicBezTo>
                      <a:pt x="3618" y="5223"/>
                      <a:pt x="3763" y="4961"/>
                      <a:pt x="3969" y="4961"/>
                    </a:cubicBezTo>
                    <a:close/>
                    <a:moveTo>
                      <a:pt x="5252" y="172"/>
                    </a:moveTo>
                    <a:cubicBezTo>
                      <a:pt x="5605" y="172"/>
                      <a:pt x="5934" y="373"/>
                      <a:pt x="6174" y="620"/>
                    </a:cubicBezTo>
                    <a:cubicBezTo>
                      <a:pt x="6311" y="768"/>
                      <a:pt x="6428" y="933"/>
                      <a:pt x="6520" y="1114"/>
                    </a:cubicBezTo>
                    <a:cubicBezTo>
                      <a:pt x="6433" y="1178"/>
                      <a:pt x="6347" y="1244"/>
                      <a:pt x="6265" y="1313"/>
                    </a:cubicBezTo>
                    <a:cubicBezTo>
                      <a:pt x="6184" y="1384"/>
                      <a:pt x="6092" y="1458"/>
                      <a:pt x="6041" y="1563"/>
                    </a:cubicBezTo>
                    <a:cubicBezTo>
                      <a:pt x="5944" y="1754"/>
                      <a:pt x="5840" y="1996"/>
                      <a:pt x="5988" y="2189"/>
                    </a:cubicBezTo>
                    <a:cubicBezTo>
                      <a:pt x="6002" y="2218"/>
                      <a:pt x="6030" y="2233"/>
                      <a:pt x="6061" y="2233"/>
                    </a:cubicBezTo>
                    <a:cubicBezTo>
                      <a:pt x="6069" y="2233"/>
                      <a:pt x="6077" y="2232"/>
                      <a:pt x="6084" y="2230"/>
                    </a:cubicBezTo>
                    <a:cubicBezTo>
                      <a:pt x="6497" y="2075"/>
                      <a:pt x="6744" y="1652"/>
                      <a:pt x="6681" y="1214"/>
                    </a:cubicBezTo>
                    <a:cubicBezTo>
                      <a:pt x="6762" y="1165"/>
                      <a:pt x="6855" y="1143"/>
                      <a:pt x="6950" y="1143"/>
                    </a:cubicBezTo>
                    <a:cubicBezTo>
                      <a:pt x="7213" y="1143"/>
                      <a:pt x="7489" y="1314"/>
                      <a:pt x="7557" y="1573"/>
                    </a:cubicBezTo>
                    <a:cubicBezTo>
                      <a:pt x="7498" y="1596"/>
                      <a:pt x="7445" y="1629"/>
                      <a:pt x="7394" y="1667"/>
                    </a:cubicBezTo>
                    <a:cubicBezTo>
                      <a:pt x="7323" y="1726"/>
                      <a:pt x="7238" y="1769"/>
                      <a:pt x="7162" y="1825"/>
                    </a:cubicBezTo>
                    <a:cubicBezTo>
                      <a:pt x="6994" y="1947"/>
                      <a:pt x="6841" y="2113"/>
                      <a:pt x="6803" y="2324"/>
                    </a:cubicBezTo>
                    <a:cubicBezTo>
                      <a:pt x="6767" y="2505"/>
                      <a:pt x="6844" y="2740"/>
                      <a:pt x="7058" y="2760"/>
                    </a:cubicBezTo>
                    <a:cubicBezTo>
                      <a:pt x="7066" y="2761"/>
                      <a:pt x="7074" y="2761"/>
                      <a:pt x="7082" y="2761"/>
                    </a:cubicBezTo>
                    <a:cubicBezTo>
                      <a:pt x="7189" y="2761"/>
                      <a:pt x="7296" y="2701"/>
                      <a:pt x="7376" y="2635"/>
                    </a:cubicBezTo>
                    <a:cubicBezTo>
                      <a:pt x="7455" y="2569"/>
                      <a:pt x="7519" y="2487"/>
                      <a:pt x="7567" y="2393"/>
                    </a:cubicBezTo>
                    <a:cubicBezTo>
                      <a:pt x="7618" y="2281"/>
                      <a:pt x="7656" y="2164"/>
                      <a:pt x="7684" y="2042"/>
                    </a:cubicBezTo>
                    <a:cubicBezTo>
                      <a:pt x="7715" y="1927"/>
                      <a:pt x="7735" y="1810"/>
                      <a:pt x="7740" y="1690"/>
                    </a:cubicBezTo>
                    <a:cubicBezTo>
                      <a:pt x="7857" y="1650"/>
                      <a:pt x="7976" y="1632"/>
                      <a:pt x="8095" y="1632"/>
                    </a:cubicBezTo>
                    <a:cubicBezTo>
                      <a:pt x="8628" y="1632"/>
                      <a:pt x="9152" y="2003"/>
                      <a:pt x="9322" y="2518"/>
                    </a:cubicBezTo>
                    <a:cubicBezTo>
                      <a:pt x="9440" y="2885"/>
                      <a:pt x="9407" y="3282"/>
                      <a:pt x="9264" y="3634"/>
                    </a:cubicBezTo>
                    <a:lnTo>
                      <a:pt x="9261" y="3634"/>
                    </a:lnTo>
                    <a:cubicBezTo>
                      <a:pt x="9111" y="3996"/>
                      <a:pt x="8849" y="4299"/>
                      <a:pt x="8515" y="4500"/>
                    </a:cubicBezTo>
                    <a:cubicBezTo>
                      <a:pt x="8151" y="4719"/>
                      <a:pt x="7735" y="4841"/>
                      <a:pt x="7310" y="4857"/>
                    </a:cubicBezTo>
                    <a:cubicBezTo>
                      <a:pt x="7277" y="4653"/>
                      <a:pt x="7208" y="4459"/>
                      <a:pt x="7106" y="4281"/>
                    </a:cubicBezTo>
                    <a:cubicBezTo>
                      <a:pt x="7030" y="4146"/>
                      <a:pt x="6912" y="4036"/>
                      <a:pt x="6770" y="3973"/>
                    </a:cubicBezTo>
                    <a:cubicBezTo>
                      <a:pt x="6710" y="3947"/>
                      <a:pt x="6646" y="3935"/>
                      <a:pt x="6582" y="3935"/>
                    </a:cubicBezTo>
                    <a:cubicBezTo>
                      <a:pt x="6499" y="3935"/>
                      <a:pt x="6415" y="3956"/>
                      <a:pt x="6342" y="3998"/>
                    </a:cubicBezTo>
                    <a:cubicBezTo>
                      <a:pt x="6314" y="4013"/>
                      <a:pt x="6298" y="4041"/>
                      <a:pt x="6298" y="4072"/>
                    </a:cubicBezTo>
                    <a:cubicBezTo>
                      <a:pt x="6319" y="4314"/>
                      <a:pt x="6372" y="4574"/>
                      <a:pt x="6581" y="4724"/>
                    </a:cubicBezTo>
                    <a:cubicBezTo>
                      <a:pt x="6673" y="4790"/>
                      <a:pt x="6785" y="4829"/>
                      <a:pt x="6889" y="4867"/>
                    </a:cubicBezTo>
                    <a:cubicBezTo>
                      <a:pt x="6979" y="4900"/>
                      <a:pt x="7073" y="4931"/>
                      <a:pt x="7149" y="4992"/>
                    </a:cubicBezTo>
                    <a:cubicBezTo>
                      <a:pt x="7154" y="5027"/>
                      <a:pt x="7162" y="5061"/>
                      <a:pt x="7165" y="5096"/>
                    </a:cubicBezTo>
                    <a:cubicBezTo>
                      <a:pt x="7167" y="5150"/>
                      <a:pt x="7170" y="5203"/>
                      <a:pt x="7167" y="5254"/>
                    </a:cubicBezTo>
                    <a:cubicBezTo>
                      <a:pt x="7167" y="5262"/>
                      <a:pt x="7170" y="5272"/>
                      <a:pt x="7172" y="5280"/>
                    </a:cubicBezTo>
                    <a:cubicBezTo>
                      <a:pt x="7154" y="5751"/>
                      <a:pt x="6874" y="6202"/>
                      <a:pt x="6489" y="6472"/>
                    </a:cubicBezTo>
                    <a:cubicBezTo>
                      <a:pt x="6208" y="6669"/>
                      <a:pt x="5881" y="6759"/>
                      <a:pt x="5551" y="6759"/>
                    </a:cubicBezTo>
                    <a:cubicBezTo>
                      <a:pt x="5271" y="6759"/>
                      <a:pt x="4988" y="6694"/>
                      <a:pt x="4729" y="6576"/>
                    </a:cubicBezTo>
                    <a:cubicBezTo>
                      <a:pt x="4459" y="6452"/>
                      <a:pt x="4214" y="6278"/>
                      <a:pt x="4008" y="6064"/>
                    </a:cubicBezTo>
                    <a:cubicBezTo>
                      <a:pt x="3975" y="6026"/>
                      <a:pt x="3944" y="5985"/>
                      <a:pt x="3916" y="5947"/>
                    </a:cubicBezTo>
                    <a:cubicBezTo>
                      <a:pt x="3967" y="5886"/>
                      <a:pt x="4013" y="5822"/>
                      <a:pt x="4054" y="5756"/>
                    </a:cubicBezTo>
                    <a:cubicBezTo>
                      <a:pt x="4184" y="5542"/>
                      <a:pt x="4232" y="5290"/>
                      <a:pt x="4184" y="5043"/>
                    </a:cubicBezTo>
                    <a:cubicBezTo>
                      <a:pt x="4171" y="4982"/>
                      <a:pt x="4151" y="4920"/>
                      <a:pt x="4120" y="4864"/>
                    </a:cubicBezTo>
                    <a:cubicBezTo>
                      <a:pt x="4110" y="4831"/>
                      <a:pt x="4087" y="4808"/>
                      <a:pt x="4054" y="4796"/>
                    </a:cubicBezTo>
                    <a:cubicBezTo>
                      <a:pt x="4034" y="4791"/>
                      <a:pt x="4012" y="4788"/>
                      <a:pt x="3990" y="4788"/>
                    </a:cubicBezTo>
                    <a:cubicBezTo>
                      <a:pt x="3978" y="4788"/>
                      <a:pt x="3966" y="4789"/>
                      <a:pt x="3954" y="4790"/>
                    </a:cubicBezTo>
                    <a:cubicBezTo>
                      <a:pt x="3845" y="4798"/>
                      <a:pt x="3743" y="4844"/>
                      <a:pt x="3664" y="4918"/>
                    </a:cubicBezTo>
                    <a:cubicBezTo>
                      <a:pt x="3498" y="5068"/>
                      <a:pt x="3430" y="5297"/>
                      <a:pt x="3481" y="5514"/>
                    </a:cubicBezTo>
                    <a:cubicBezTo>
                      <a:pt x="3524" y="5664"/>
                      <a:pt x="3595" y="5807"/>
                      <a:pt x="3690" y="5932"/>
                    </a:cubicBezTo>
                    <a:cubicBezTo>
                      <a:pt x="3611" y="6008"/>
                      <a:pt x="3526" y="6080"/>
                      <a:pt x="3435" y="6141"/>
                    </a:cubicBezTo>
                    <a:cubicBezTo>
                      <a:pt x="3419" y="6153"/>
                      <a:pt x="3409" y="6169"/>
                      <a:pt x="3402" y="6184"/>
                    </a:cubicBezTo>
                    <a:cubicBezTo>
                      <a:pt x="3038" y="6441"/>
                      <a:pt x="2626" y="6655"/>
                      <a:pt x="2192" y="6655"/>
                    </a:cubicBezTo>
                    <a:cubicBezTo>
                      <a:pt x="2064" y="6655"/>
                      <a:pt x="1933" y="6636"/>
                      <a:pt x="1802" y="6594"/>
                    </a:cubicBezTo>
                    <a:cubicBezTo>
                      <a:pt x="1468" y="6487"/>
                      <a:pt x="1239" y="6215"/>
                      <a:pt x="1076" y="5914"/>
                    </a:cubicBezTo>
                    <a:cubicBezTo>
                      <a:pt x="907" y="5603"/>
                      <a:pt x="806" y="5259"/>
                      <a:pt x="777" y="4905"/>
                    </a:cubicBezTo>
                    <a:cubicBezTo>
                      <a:pt x="747" y="4556"/>
                      <a:pt x="788" y="4207"/>
                      <a:pt x="897" y="3873"/>
                    </a:cubicBezTo>
                    <a:cubicBezTo>
                      <a:pt x="992" y="3913"/>
                      <a:pt x="1097" y="3932"/>
                      <a:pt x="1202" y="3932"/>
                    </a:cubicBezTo>
                    <a:cubicBezTo>
                      <a:pt x="1427" y="3932"/>
                      <a:pt x="1658" y="3847"/>
                      <a:pt x="1819" y="3705"/>
                    </a:cubicBezTo>
                    <a:cubicBezTo>
                      <a:pt x="1955" y="3588"/>
                      <a:pt x="1962" y="3399"/>
                      <a:pt x="1891" y="3241"/>
                    </a:cubicBezTo>
                    <a:cubicBezTo>
                      <a:pt x="1848" y="3145"/>
                      <a:pt x="1769" y="3068"/>
                      <a:pt x="1672" y="3027"/>
                    </a:cubicBezTo>
                    <a:cubicBezTo>
                      <a:pt x="1619" y="3008"/>
                      <a:pt x="1564" y="2998"/>
                      <a:pt x="1509" y="2998"/>
                    </a:cubicBezTo>
                    <a:cubicBezTo>
                      <a:pt x="1441" y="2998"/>
                      <a:pt x="1373" y="3013"/>
                      <a:pt x="1310" y="3043"/>
                    </a:cubicBezTo>
                    <a:cubicBezTo>
                      <a:pt x="1183" y="3096"/>
                      <a:pt x="1083" y="3196"/>
                      <a:pt x="999" y="3300"/>
                    </a:cubicBezTo>
                    <a:cubicBezTo>
                      <a:pt x="920" y="3399"/>
                      <a:pt x="846" y="3504"/>
                      <a:pt x="775" y="3608"/>
                    </a:cubicBezTo>
                    <a:cubicBezTo>
                      <a:pt x="434" y="3524"/>
                      <a:pt x="207" y="3155"/>
                      <a:pt x="189" y="2816"/>
                    </a:cubicBezTo>
                    <a:cubicBezTo>
                      <a:pt x="163" y="2360"/>
                      <a:pt x="467" y="1952"/>
                      <a:pt x="803" y="1675"/>
                    </a:cubicBezTo>
                    <a:cubicBezTo>
                      <a:pt x="1118" y="1412"/>
                      <a:pt x="1537" y="1197"/>
                      <a:pt x="1958" y="1197"/>
                    </a:cubicBezTo>
                    <a:cubicBezTo>
                      <a:pt x="2023" y="1197"/>
                      <a:pt x="2088" y="1203"/>
                      <a:pt x="2153" y="1214"/>
                    </a:cubicBezTo>
                    <a:cubicBezTo>
                      <a:pt x="2189" y="1219"/>
                      <a:pt x="2222" y="1226"/>
                      <a:pt x="2258" y="1231"/>
                    </a:cubicBezTo>
                    <a:cubicBezTo>
                      <a:pt x="2194" y="1300"/>
                      <a:pt x="2141" y="1374"/>
                      <a:pt x="2095" y="1453"/>
                    </a:cubicBezTo>
                    <a:cubicBezTo>
                      <a:pt x="2021" y="1596"/>
                      <a:pt x="1972" y="1749"/>
                      <a:pt x="1955" y="1904"/>
                    </a:cubicBezTo>
                    <a:cubicBezTo>
                      <a:pt x="1909" y="2235"/>
                      <a:pt x="2011" y="2599"/>
                      <a:pt x="2283" y="2808"/>
                    </a:cubicBezTo>
                    <a:cubicBezTo>
                      <a:pt x="2405" y="2901"/>
                      <a:pt x="2559" y="2949"/>
                      <a:pt x="2714" y="2949"/>
                    </a:cubicBezTo>
                    <a:cubicBezTo>
                      <a:pt x="2857" y="2949"/>
                      <a:pt x="3001" y="2907"/>
                      <a:pt x="3116" y="2821"/>
                    </a:cubicBezTo>
                    <a:cubicBezTo>
                      <a:pt x="3251" y="2719"/>
                      <a:pt x="3338" y="2566"/>
                      <a:pt x="3353" y="2401"/>
                    </a:cubicBezTo>
                    <a:cubicBezTo>
                      <a:pt x="3371" y="2202"/>
                      <a:pt x="3353" y="2003"/>
                      <a:pt x="3300" y="1815"/>
                    </a:cubicBezTo>
                    <a:cubicBezTo>
                      <a:pt x="3246" y="1611"/>
                      <a:pt x="3134" y="1430"/>
                      <a:pt x="2976" y="1293"/>
                    </a:cubicBezTo>
                    <a:cubicBezTo>
                      <a:pt x="2882" y="1214"/>
                      <a:pt x="2772" y="1152"/>
                      <a:pt x="2653" y="1114"/>
                    </a:cubicBezTo>
                    <a:cubicBezTo>
                      <a:pt x="2693" y="1063"/>
                      <a:pt x="2729" y="1010"/>
                      <a:pt x="2765" y="954"/>
                    </a:cubicBezTo>
                    <a:cubicBezTo>
                      <a:pt x="2867" y="806"/>
                      <a:pt x="3007" y="686"/>
                      <a:pt x="3170" y="610"/>
                    </a:cubicBezTo>
                    <a:cubicBezTo>
                      <a:pt x="3320" y="539"/>
                      <a:pt x="3489" y="502"/>
                      <a:pt x="3658" y="502"/>
                    </a:cubicBezTo>
                    <a:cubicBezTo>
                      <a:pt x="3865" y="502"/>
                      <a:pt x="4072" y="558"/>
                      <a:pt x="4242" y="673"/>
                    </a:cubicBezTo>
                    <a:cubicBezTo>
                      <a:pt x="4199" y="742"/>
                      <a:pt x="4153" y="808"/>
                      <a:pt x="4115" y="880"/>
                    </a:cubicBezTo>
                    <a:cubicBezTo>
                      <a:pt x="4056" y="992"/>
                      <a:pt x="4021" y="1114"/>
                      <a:pt x="4003" y="1239"/>
                    </a:cubicBezTo>
                    <a:cubicBezTo>
                      <a:pt x="3962" y="1524"/>
                      <a:pt x="4016" y="1820"/>
                      <a:pt x="4207" y="2044"/>
                    </a:cubicBezTo>
                    <a:cubicBezTo>
                      <a:pt x="4222" y="2059"/>
                      <a:pt x="4243" y="2068"/>
                      <a:pt x="4266" y="2068"/>
                    </a:cubicBezTo>
                    <a:cubicBezTo>
                      <a:pt x="4274" y="2068"/>
                      <a:pt x="4283" y="2067"/>
                      <a:pt x="4291" y="2064"/>
                    </a:cubicBezTo>
                    <a:cubicBezTo>
                      <a:pt x="4548" y="1978"/>
                      <a:pt x="4653" y="1705"/>
                      <a:pt x="4647" y="1450"/>
                    </a:cubicBezTo>
                    <a:cubicBezTo>
                      <a:pt x="4642" y="1183"/>
                      <a:pt x="4574" y="910"/>
                      <a:pt x="4482" y="656"/>
                    </a:cubicBezTo>
                    <a:cubicBezTo>
                      <a:pt x="4579" y="355"/>
                      <a:pt x="4895" y="192"/>
                      <a:pt x="5195" y="174"/>
                    </a:cubicBezTo>
                    <a:cubicBezTo>
                      <a:pt x="5214" y="173"/>
                      <a:pt x="5233" y="172"/>
                      <a:pt x="5252" y="172"/>
                    </a:cubicBezTo>
                    <a:close/>
                    <a:moveTo>
                      <a:pt x="5239" y="1"/>
                    </a:moveTo>
                    <a:cubicBezTo>
                      <a:pt x="5233" y="1"/>
                      <a:pt x="5228" y="1"/>
                      <a:pt x="5223" y="1"/>
                    </a:cubicBezTo>
                    <a:cubicBezTo>
                      <a:pt x="5032" y="6"/>
                      <a:pt x="4844" y="59"/>
                      <a:pt x="4675" y="159"/>
                    </a:cubicBezTo>
                    <a:cubicBezTo>
                      <a:pt x="4528" y="245"/>
                      <a:pt x="4411" y="378"/>
                      <a:pt x="4342" y="536"/>
                    </a:cubicBezTo>
                    <a:cubicBezTo>
                      <a:pt x="4138" y="399"/>
                      <a:pt x="3897" y="332"/>
                      <a:pt x="3654" y="332"/>
                    </a:cubicBezTo>
                    <a:cubicBezTo>
                      <a:pt x="3525" y="332"/>
                      <a:pt x="3396" y="351"/>
                      <a:pt x="3272" y="388"/>
                    </a:cubicBezTo>
                    <a:cubicBezTo>
                      <a:pt x="3070" y="449"/>
                      <a:pt x="2887" y="559"/>
                      <a:pt x="2742" y="707"/>
                    </a:cubicBezTo>
                    <a:cubicBezTo>
                      <a:pt x="2673" y="788"/>
                      <a:pt x="2609" y="872"/>
                      <a:pt x="2553" y="961"/>
                    </a:cubicBezTo>
                    <a:cubicBezTo>
                      <a:pt x="2528" y="1005"/>
                      <a:pt x="2492" y="1038"/>
                      <a:pt x="2451" y="1063"/>
                    </a:cubicBezTo>
                    <a:cubicBezTo>
                      <a:pt x="2444" y="1066"/>
                      <a:pt x="2439" y="1068"/>
                      <a:pt x="2431" y="1071"/>
                    </a:cubicBezTo>
                    <a:lnTo>
                      <a:pt x="2428" y="1071"/>
                    </a:lnTo>
                    <a:cubicBezTo>
                      <a:pt x="2426" y="1071"/>
                      <a:pt x="2421" y="1073"/>
                      <a:pt x="2418" y="1073"/>
                    </a:cubicBezTo>
                    <a:cubicBezTo>
                      <a:pt x="2405" y="1075"/>
                      <a:pt x="2392" y="1075"/>
                      <a:pt x="2379" y="1075"/>
                    </a:cubicBezTo>
                    <a:cubicBezTo>
                      <a:pt x="2339" y="1075"/>
                      <a:pt x="2301" y="1070"/>
                      <a:pt x="2263" y="1058"/>
                    </a:cubicBezTo>
                    <a:cubicBezTo>
                      <a:pt x="2165" y="1038"/>
                      <a:pt x="2067" y="1028"/>
                      <a:pt x="1970" y="1028"/>
                    </a:cubicBezTo>
                    <a:cubicBezTo>
                      <a:pt x="1528" y="1028"/>
                      <a:pt x="1098" y="1225"/>
                      <a:pt x="749" y="1496"/>
                    </a:cubicBezTo>
                    <a:cubicBezTo>
                      <a:pt x="365" y="1794"/>
                      <a:pt x="28" y="2235"/>
                      <a:pt x="13" y="2740"/>
                    </a:cubicBezTo>
                    <a:cubicBezTo>
                      <a:pt x="0" y="3188"/>
                      <a:pt x="288" y="3662"/>
                      <a:pt x="732" y="3774"/>
                    </a:cubicBezTo>
                    <a:cubicBezTo>
                      <a:pt x="734" y="3779"/>
                      <a:pt x="739" y="3782"/>
                      <a:pt x="744" y="3787"/>
                    </a:cubicBezTo>
                    <a:cubicBezTo>
                      <a:pt x="507" y="4480"/>
                      <a:pt x="553" y="5241"/>
                      <a:pt x="874" y="5901"/>
                    </a:cubicBezTo>
                    <a:cubicBezTo>
                      <a:pt x="1037" y="6235"/>
                      <a:pt x="1277" y="6559"/>
                      <a:pt x="1626" y="6711"/>
                    </a:cubicBezTo>
                    <a:cubicBezTo>
                      <a:pt x="1804" y="6789"/>
                      <a:pt x="1995" y="6824"/>
                      <a:pt x="2187" y="6824"/>
                    </a:cubicBezTo>
                    <a:cubicBezTo>
                      <a:pt x="2372" y="6824"/>
                      <a:pt x="2558" y="6792"/>
                      <a:pt x="2734" y="6734"/>
                    </a:cubicBezTo>
                    <a:cubicBezTo>
                      <a:pt x="3132" y="6604"/>
                      <a:pt x="3476" y="6357"/>
                      <a:pt x="3802" y="6095"/>
                    </a:cubicBezTo>
                    <a:cubicBezTo>
                      <a:pt x="3827" y="6128"/>
                      <a:pt x="3855" y="6156"/>
                      <a:pt x="3883" y="6187"/>
                    </a:cubicBezTo>
                    <a:cubicBezTo>
                      <a:pt x="3886" y="6189"/>
                      <a:pt x="3886" y="6189"/>
                      <a:pt x="3888" y="6192"/>
                    </a:cubicBezTo>
                    <a:cubicBezTo>
                      <a:pt x="4321" y="6638"/>
                      <a:pt x="4928" y="6928"/>
                      <a:pt x="5552" y="6931"/>
                    </a:cubicBezTo>
                    <a:cubicBezTo>
                      <a:pt x="5561" y="6931"/>
                      <a:pt x="5569" y="6931"/>
                      <a:pt x="5578" y="6931"/>
                    </a:cubicBezTo>
                    <a:cubicBezTo>
                      <a:pt x="5903" y="6931"/>
                      <a:pt x="6219" y="6839"/>
                      <a:pt x="6497" y="6671"/>
                    </a:cubicBezTo>
                    <a:cubicBezTo>
                      <a:pt x="6775" y="6497"/>
                      <a:pt x="7002" y="6253"/>
                      <a:pt x="7157" y="5962"/>
                    </a:cubicBezTo>
                    <a:cubicBezTo>
                      <a:pt x="7297" y="5700"/>
                      <a:pt x="7361" y="5399"/>
                      <a:pt x="7338" y="5101"/>
                    </a:cubicBezTo>
                    <a:cubicBezTo>
                      <a:pt x="7338" y="5076"/>
                      <a:pt x="7335" y="5050"/>
                      <a:pt x="7333" y="5025"/>
                    </a:cubicBezTo>
                    <a:cubicBezTo>
                      <a:pt x="8153" y="4982"/>
                      <a:pt x="8994" y="4582"/>
                      <a:pt x="9366" y="3817"/>
                    </a:cubicBezTo>
                    <a:cubicBezTo>
                      <a:pt x="9552" y="3445"/>
                      <a:pt x="9618" y="3010"/>
                      <a:pt x="9521" y="2599"/>
                    </a:cubicBezTo>
                    <a:cubicBezTo>
                      <a:pt x="9429" y="2215"/>
                      <a:pt x="9187" y="1886"/>
                      <a:pt x="8849" y="1680"/>
                    </a:cubicBezTo>
                    <a:cubicBezTo>
                      <a:pt x="8623" y="1542"/>
                      <a:pt x="8356" y="1461"/>
                      <a:pt x="8091" y="1461"/>
                    </a:cubicBezTo>
                    <a:cubicBezTo>
                      <a:pt x="7964" y="1461"/>
                      <a:pt x="7837" y="1480"/>
                      <a:pt x="7715" y="1519"/>
                    </a:cubicBezTo>
                    <a:cubicBezTo>
                      <a:pt x="7649" y="1315"/>
                      <a:pt x="7503" y="1150"/>
                      <a:pt x="7310" y="1058"/>
                    </a:cubicBezTo>
                    <a:cubicBezTo>
                      <a:pt x="7194" y="1004"/>
                      <a:pt x="7068" y="974"/>
                      <a:pt x="6942" y="974"/>
                    </a:cubicBezTo>
                    <a:cubicBezTo>
                      <a:pt x="6848" y="974"/>
                      <a:pt x="6755" y="991"/>
                      <a:pt x="6668" y="1028"/>
                    </a:cubicBezTo>
                    <a:cubicBezTo>
                      <a:pt x="6472" y="658"/>
                      <a:pt x="6191" y="332"/>
                      <a:pt x="5809" y="143"/>
                    </a:cubicBezTo>
                    <a:cubicBezTo>
                      <a:pt x="5633" y="49"/>
                      <a:pt x="5437" y="1"/>
                      <a:pt x="5239"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45;p37"/>
              <p:cNvSpPr/>
              <p:nvPr/>
            </p:nvSpPr>
            <p:spPr>
              <a:xfrm>
                <a:off x="3203423" y="1785178"/>
                <a:ext cx="45703" cy="39905"/>
              </a:xfrm>
              <a:custGeom>
                <a:avLst/>
                <a:gdLst/>
                <a:ahLst/>
                <a:cxnLst/>
                <a:rect l="l" t="t" r="r" b="b"/>
                <a:pathLst>
                  <a:path w="686" h="599" extrusionOk="0">
                    <a:moveTo>
                      <a:pt x="227" y="231"/>
                    </a:moveTo>
                    <a:lnTo>
                      <a:pt x="222" y="234"/>
                    </a:lnTo>
                    <a:cubicBezTo>
                      <a:pt x="222" y="234"/>
                      <a:pt x="225" y="231"/>
                      <a:pt x="227" y="231"/>
                    </a:cubicBezTo>
                    <a:close/>
                    <a:moveTo>
                      <a:pt x="512" y="269"/>
                    </a:moveTo>
                    <a:cubicBezTo>
                      <a:pt x="512" y="272"/>
                      <a:pt x="511" y="274"/>
                      <a:pt x="510" y="275"/>
                    </a:cubicBezTo>
                    <a:lnTo>
                      <a:pt x="510" y="275"/>
                    </a:lnTo>
                    <a:cubicBezTo>
                      <a:pt x="511" y="272"/>
                      <a:pt x="512" y="271"/>
                      <a:pt x="512" y="269"/>
                    </a:cubicBezTo>
                    <a:close/>
                    <a:moveTo>
                      <a:pt x="404" y="414"/>
                    </a:moveTo>
                    <a:lnTo>
                      <a:pt x="404" y="414"/>
                    </a:lnTo>
                    <a:cubicBezTo>
                      <a:pt x="404" y="414"/>
                      <a:pt x="403" y="414"/>
                      <a:pt x="403" y="414"/>
                    </a:cubicBezTo>
                    <a:lnTo>
                      <a:pt x="403" y="414"/>
                    </a:lnTo>
                    <a:cubicBezTo>
                      <a:pt x="403" y="414"/>
                      <a:pt x="404" y="414"/>
                      <a:pt x="404" y="414"/>
                    </a:cubicBezTo>
                    <a:close/>
                    <a:moveTo>
                      <a:pt x="480" y="178"/>
                    </a:moveTo>
                    <a:lnTo>
                      <a:pt x="485" y="180"/>
                    </a:lnTo>
                    <a:lnTo>
                      <a:pt x="495" y="191"/>
                    </a:lnTo>
                    <a:lnTo>
                      <a:pt x="497" y="193"/>
                    </a:lnTo>
                    <a:cubicBezTo>
                      <a:pt x="500" y="196"/>
                      <a:pt x="502" y="198"/>
                      <a:pt x="502" y="201"/>
                    </a:cubicBezTo>
                    <a:lnTo>
                      <a:pt x="508" y="206"/>
                    </a:lnTo>
                    <a:cubicBezTo>
                      <a:pt x="510" y="216"/>
                      <a:pt x="513" y="226"/>
                      <a:pt x="513" y="234"/>
                    </a:cubicBezTo>
                    <a:cubicBezTo>
                      <a:pt x="515" y="244"/>
                      <a:pt x="513" y="247"/>
                      <a:pt x="513" y="252"/>
                    </a:cubicBezTo>
                    <a:cubicBezTo>
                      <a:pt x="513" y="254"/>
                      <a:pt x="513" y="260"/>
                      <a:pt x="512" y="265"/>
                    </a:cubicBezTo>
                    <a:lnTo>
                      <a:pt x="512" y="265"/>
                    </a:lnTo>
                    <a:cubicBezTo>
                      <a:pt x="512" y="265"/>
                      <a:pt x="513" y="265"/>
                      <a:pt x="513" y="264"/>
                    </a:cubicBezTo>
                    <a:lnTo>
                      <a:pt x="513" y="264"/>
                    </a:lnTo>
                    <a:cubicBezTo>
                      <a:pt x="513" y="266"/>
                      <a:pt x="512" y="267"/>
                      <a:pt x="512" y="269"/>
                    </a:cubicBezTo>
                    <a:lnTo>
                      <a:pt x="512" y="269"/>
                    </a:lnTo>
                    <a:cubicBezTo>
                      <a:pt x="512" y="268"/>
                      <a:pt x="512" y="266"/>
                      <a:pt x="512" y="265"/>
                    </a:cubicBezTo>
                    <a:lnTo>
                      <a:pt x="512" y="265"/>
                    </a:lnTo>
                    <a:cubicBezTo>
                      <a:pt x="510" y="270"/>
                      <a:pt x="510" y="272"/>
                      <a:pt x="510" y="275"/>
                    </a:cubicBezTo>
                    <a:cubicBezTo>
                      <a:pt x="510" y="275"/>
                      <a:pt x="510" y="275"/>
                      <a:pt x="510" y="275"/>
                    </a:cubicBezTo>
                    <a:lnTo>
                      <a:pt x="510" y="275"/>
                    </a:lnTo>
                    <a:cubicBezTo>
                      <a:pt x="510" y="275"/>
                      <a:pt x="510" y="276"/>
                      <a:pt x="510" y="277"/>
                    </a:cubicBezTo>
                    <a:lnTo>
                      <a:pt x="508" y="287"/>
                    </a:lnTo>
                    <a:cubicBezTo>
                      <a:pt x="508" y="294"/>
                      <a:pt x="504" y="307"/>
                      <a:pt x="500" y="313"/>
                    </a:cubicBezTo>
                    <a:lnTo>
                      <a:pt x="500" y="313"/>
                    </a:lnTo>
                    <a:lnTo>
                      <a:pt x="500" y="313"/>
                    </a:lnTo>
                    <a:cubicBezTo>
                      <a:pt x="502" y="308"/>
                      <a:pt x="503" y="307"/>
                      <a:pt x="503" y="307"/>
                    </a:cubicBezTo>
                    <a:lnTo>
                      <a:pt x="503" y="307"/>
                    </a:lnTo>
                    <a:cubicBezTo>
                      <a:pt x="502" y="307"/>
                      <a:pt x="497" y="315"/>
                      <a:pt x="497" y="315"/>
                    </a:cubicBezTo>
                    <a:cubicBezTo>
                      <a:pt x="498" y="315"/>
                      <a:pt x="499" y="314"/>
                      <a:pt x="500" y="313"/>
                    </a:cubicBezTo>
                    <a:lnTo>
                      <a:pt x="500" y="313"/>
                    </a:lnTo>
                    <a:lnTo>
                      <a:pt x="492" y="328"/>
                    </a:lnTo>
                    <a:cubicBezTo>
                      <a:pt x="487" y="336"/>
                      <a:pt x="482" y="346"/>
                      <a:pt x="474" y="354"/>
                    </a:cubicBezTo>
                    <a:lnTo>
                      <a:pt x="469" y="361"/>
                    </a:lnTo>
                    <a:lnTo>
                      <a:pt x="467" y="364"/>
                    </a:lnTo>
                    <a:cubicBezTo>
                      <a:pt x="462" y="371"/>
                      <a:pt x="457" y="376"/>
                      <a:pt x="449" y="382"/>
                    </a:cubicBezTo>
                    <a:lnTo>
                      <a:pt x="436" y="394"/>
                    </a:lnTo>
                    <a:cubicBezTo>
                      <a:pt x="429" y="399"/>
                      <a:pt x="421" y="405"/>
                      <a:pt x="413" y="407"/>
                    </a:cubicBezTo>
                    <a:lnTo>
                      <a:pt x="401" y="415"/>
                    </a:lnTo>
                    <a:cubicBezTo>
                      <a:pt x="398" y="416"/>
                      <a:pt x="396" y="417"/>
                      <a:pt x="396" y="417"/>
                    </a:cubicBezTo>
                    <a:lnTo>
                      <a:pt x="396" y="417"/>
                    </a:lnTo>
                    <a:cubicBezTo>
                      <a:pt x="389" y="419"/>
                      <a:pt x="381" y="421"/>
                      <a:pt x="378" y="422"/>
                    </a:cubicBezTo>
                    <a:lnTo>
                      <a:pt x="365" y="425"/>
                    </a:lnTo>
                    <a:lnTo>
                      <a:pt x="334" y="425"/>
                    </a:lnTo>
                    <a:lnTo>
                      <a:pt x="322" y="422"/>
                    </a:lnTo>
                    <a:cubicBezTo>
                      <a:pt x="317" y="422"/>
                      <a:pt x="299" y="415"/>
                      <a:pt x="299" y="415"/>
                    </a:cubicBezTo>
                    <a:cubicBezTo>
                      <a:pt x="291" y="410"/>
                      <a:pt x="283" y="407"/>
                      <a:pt x="276" y="402"/>
                    </a:cubicBezTo>
                    <a:lnTo>
                      <a:pt x="263" y="394"/>
                    </a:lnTo>
                    <a:lnTo>
                      <a:pt x="238" y="369"/>
                    </a:lnTo>
                    <a:lnTo>
                      <a:pt x="238" y="366"/>
                    </a:lnTo>
                    <a:lnTo>
                      <a:pt x="232" y="361"/>
                    </a:lnTo>
                    <a:cubicBezTo>
                      <a:pt x="230" y="356"/>
                      <a:pt x="225" y="351"/>
                      <a:pt x="222" y="343"/>
                    </a:cubicBezTo>
                    <a:cubicBezTo>
                      <a:pt x="222" y="343"/>
                      <a:pt x="220" y="341"/>
                      <a:pt x="220" y="338"/>
                    </a:cubicBezTo>
                    <a:cubicBezTo>
                      <a:pt x="217" y="335"/>
                      <a:pt x="216" y="333"/>
                      <a:pt x="216" y="333"/>
                    </a:cubicBezTo>
                    <a:lnTo>
                      <a:pt x="216" y="333"/>
                    </a:lnTo>
                    <a:cubicBezTo>
                      <a:pt x="216" y="333"/>
                      <a:pt x="217" y="335"/>
                      <a:pt x="220" y="341"/>
                    </a:cubicBezTo>
                    <a:cubicBezTo>
                      <a:pt x="215" y="338"/>
                      <a:pt x="212" y="318"/>
                      <a:pt x="210" y="313"/>
                    </a:cubicBezTo>
                    <a:cubicBezTo>
                      <a:pt x="210" y="310"/>
                      <a:pt x="210" y="308"/>
                      <a:pt x="207" y="305"/>
                    </a:cubicBezTo>
                    <a:cubicBezTo>
                      <a:pt x="207" y="303"/>
                      <a:pt x="207" y="303"/>
                      <a:pt x="207" y="303"/>
                    </a:cubicBezTo>
                    <a:lnTo>
                      <a:pt x="207" y="282"/>
                    </a:lnTo>
                    <a:cubicBezTo>
                      <a:pt x="207" y="280"/>
                      <a:pt x="207" y="277"/>
                      <a:pt x="207" y="277"/>
                    </a:cubicBezTo>
                    <a:cubicBezTo>
                      <a:pt x="210" y="269"/>
                      <a:pt x="215" y="259"/>
                      <a:pt x="215" y="257"/>
                    </a:cubicBezTo>
                    <a:cubicBezTo>
                      <a:pt x="217" y="252"/>
                      <a:pt x="220" y="247"/>
                      <a:pt x="222" y="241"/>
                    </a:cubicBezTo>
                    <a:cubicBezTo>
                      <a:pt x="225" y="239"/>
                      <a:pt x="225" y="236"/>
                      <a:pt x="227" y="234"/>
                    </a:cubicBezTo>
                    <a:lnTo>
                      <a:pt x="232" y="229"/>
                    </a:lnTo>
                    <a:lnTo>
                      <a:pt x="243" y="216"/>
                    </a:lnTo>
                    <a:lnTo>
                      <a:pt x="248" y="211"/>
                    </a:lnTo>
                    <a:cubicBezTo>
                      <a:pt x="255" y="206"/>
                      <a:pt x="263" y="201"/>
                      <a:pt x="273" y="198"/>
                    </a:cubicBezTo>
                    <a:lnTo>
                      <a:pt x="281" y="193"/>
                    </a:lnTo>
                    <a:lnTo>
                      <a:pt x="288" y="193"/>
                    </a:lnTo>
                    <a:cubicBezTo>
                      <a:pt x="291" y="193"/>
                      <a:pt x="296" y="191"/>
                      <a:pt x="299" y="191"/>
                    </a:cubicBezTo>
                    <a:lnTo>
                      <a:pt x="334" y="191"/>
                    </a:lnTo>
                    <a:cubicBezTo>
                      <a:pt x="334" y="191"/>
                      <a:pt x="334" y="192"/>
                      <a:pt x="334" y="192"/>
                    </a:cubicBezTo>
                    <a:cubicBezTo>
                      <a:pt x="333" y="192"/>
                      <a:pt x="331" y="191"/>
                      <a:pt x="329" y="191"/>
                    </a:cubicBezTo>
                    <a:lnTo>
                      <a:pt x="329" y="191"/>
                    </a:lnTo>
                    <a:cubicBezTo>
                      <a:pt x="337" y="193"/>
                      <a:pt x="345" y="196"/>
                      <a:pt x="352" y="198"/>
                    </a:cubicBezTo>
                    <a:cubicBezTo>
                      <a:pt x="360" y="200"/>
                      <a:pt x="367" y="202"/>
                      <a:pt x="375" y="202"/>
                    </a:cubicBezTo>
                    <a:cubicBezTo>
                      <a:pt x="386" y="202"/>
                      <a:pt x="398" y="199"/>
                      <a:pt x="408" y="193"/>
                    </a:cubicBezTo>
                    <a:cubicBezTo>
                      <a:pt x="415" y="194"/>
                      <a:pt x="421" y="195"/>
                      <a:pt x="427" y="195"/>
                    </a:cubicBezTo>
                    <a:cubicBezTo>
                      <a:pt x="446" y="195"/>
                      <a:pt x="464" y="189"/>
                      <a:pt x="477" y="178"/>
                    </a:cubicBezTo>
                    <a:close/>
                    <a:moveTo>
                      <a:pt x="470" y="0"/>
                    </a:moveTo>
                    <a:cubicBezTo>
                      <a:pt x="442" y="0"/>
                      <a:pt x="414" y="8"/>
                      <a:pt x="388" y="25"/>
                    </a:cubicBezTo>
                    <a:cubicBezTo>
                      <a:pt x="364" y="17"/>
                      <a:pt x="338" y="13"/>
                      <a:pt x="314" y="13"/>
                    </a:cubicBezTo>
                    <a:cubicBezTo>
                      <a:pt x="213" y="13"/>
                      <a:pt x="114" y="74"/>
                      <a:pt x="67" y="160"/>
                    </a:cubicBezTo>
                    <a:cubicBezTo>
                      <a:pt x="1" y="285"/>
                      <a:pt x="34" y="435"/>
                      <a:pt x="143" y="522"/>
                    </a:cubicBezTo>
                    <a:cubicBezTo>
                      <a:pt x="197" y="568"/>
                      <a:pt x="266" y="596"/>
                      <a:pt x="337" y="598"/>
                    </a:cubicBezTo>
                    <a:cubicBezTo>
                      <a:pt x="341" y="598"/>
                      <a:pt x="345" y="598"/>
                      <a:pt x="348" y="598"/>
                    </a:cubicBezTo>
                    <a:cubicBezTo>
                      <a:pt x="406" y="598"/>
                      <a:pt x="463" y="581"/>
                      <a:pt x="513" y="550"/>
                    </a:cubicBezTo>
                    <a:cubicBezTo>
                      <a:pt x="617" y="486"/>
                      <a:pt x="683" y="371"/>
                      <a:pt x="686" y="247"/>
                    </a:cubicBezTo>
                    <a:cubicBezTo>
                      <a:pt x="686" y="170"/>
                      <a:pt x="653" y="99"/>
                      <a:pt x="597" y="50"/>
                    </a:cubicBezTo>
                    <a:cubicBezTo>
                      <a:pt x="559" y="19"/>
                      <a:pt x="514" y="0"/>
                      <a:pt x="470" y="0"/>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46;p37"/>
              <p:cNvSpPr/>
              <p:nvPr/>
            </p:nvSpPr>
            <p:spPr>
              <a:xfrm>
                <a:off x="3224675" y="1797503"/>
                <a:ext cx="533" cy="200"/>
              </a:xfrm>
              <a:custGeom>
                <a:avLst/>
                <a:gdLst/>
                <a:ahLst/>
                <a:cxnLst/>
                <a:rect l="l" t="t" r="r" b="b"/>
                <a:pathLst>
                  <a:path w="8" h="3" extrusionOk="0">
                    <a:moveTo>
                      <a:pt x="0" y="0"/>
                    </a:moveTo>
                    <a:lnTo>
                      <a:pt x="8" y="3"/>
                    </a:lnTo>
                    <a:lnTo>
                      <a:pt x="8" y="3"/>
                    </a:lnTo>
                    <a:lnTo>
                      <a:pt x="5" y="0"/>
                    </a:ln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7;p37"/>
              <p:cNvSpPr/>
              <p:nvPr/>
            </p:nvSpPr>
            <p:spPr>
              <a:xfrm>
                <a:off x="3280838" y="1752867"/>
                <a:ext cx="45037" cy="38640"/>
              </a:xfrm>
              <a:custGeom>
                <a:avLst/>
                <a:gdLst/>
                <a:ahLst/>
                <a:cxnLst/>
                <a:rect l="l" t="t" r="r" b="b"/>
                <a:pathLst>
                  <a:path w="676" h="580" extrusionOk="0">
                    <a:moveTo>
                      <a:pt x="245" y="193"/>
                    </a:moveTo>
                    <a:cubicBezTo>
                      <a:pt x="245" y="193"/>
                      <a:pt x="245" y="193"/>
                      <a:pt x="245" y="194"/>
                    </a:cubicBezTo>
                    <a:lnTo>
                      <a:pt x="247" y="194"/>
                    </a:lnTo>
                    <a:cubicBezTo>
                      <a:pt x="246" y="194"/>
                      <a:pt x="245" y="193"/>
                      <a:pt x="245" y="193"/>
                    </a:cubicBezTo>
                    <a:close/>
                    <a:moveTo>
                      <a:pt x="202" y="353"/>
                    </a:moveTo>
                    <a:lnTo>
                      <a:pt x="204" y="355"/>
                    </a:lnTo>
                    <a:cubicBezTo>
                      <a:pt x="203" y="355"/>
                      <a:pt x="202" y="354"/>
                      <a:pt x="202" y="353"/>
                    </a:cubicBezTo>
                    <a:close/>
                    <a:moveTo>
                      <a:pt x="413" y="171"/>
                    </a:moveTo>
                    <a:lnTo>
                      <a:pt x="428" y="176"/>
                    </a:lnTo>
                    <a:lnTo>
                      <a:pt x="431" y="176"/>
                    </a:lnTo>
                    <a:lnTo>
                      <a:pt x="441" y="181"/>
                    </a:lnTo>
                    <a:cubicBezTo>
                      <a:pt x="446" y="184"/>
                      <a:pt x="449" y="186"/>
                      <a:pt x="454" y="189"/>
                    </a:cubicBezTo>
                    <a:lnTo>
                      <a:pt x="472" y="207"/>
                    </a:lnTo>
                    <a:cubicBezTo>
                      <a:pt x="474" y="212"/>
                      <a:pt x="477" y="217"/>
                      <a:pt x="479" y="219"/>
                    </a:cubicBezTo>
                    <a:cubicBezTo>
                      <a:pt x="479" y="222"/>
                      <a:pt x="482" y="225"/>
                      <a:pt x="482" y="225"/>
                    </a:cubicBezTo>
                    <a:lnTo>
                      <a:pt x="484" y="235"/>
                    </a:lnTo>
                    <a:cubicBezTo>
                      <a:pt x="484" y="237"/>
                      <a:pt x="487" y="242"/>
                      <a:pt x="490" y="248"/>
                    </a:cubicBezTo>
                    <a:cubicBezTo>
                      <a:pt x="490" y="250"/>
                      <a:pt x="490" y="260"/>
                      <a:pt x="490" y="270"/>
                    </a:cubicBezTo>
                    <a:cubicBezTo>
                      <a:pt x="490" y="270"/>
                      <a:pt x="490" y="273"/>
                      <a:pt x="490" y="273"/>
                    </a:cubicBezTo>
                    <a:cubicBezTo>
                      <a:pt x="490" y="278"/>
                      <a:pt x="487" y="286"/>
                      <a:pt x="484" y="291"/>
                    </a:cubicBezTo>
                    <a:cubicBezTo>
                      <a:pt x="482" y="296"/>
                      <a:pt x="482" y="304"/>
                      <a:pt x="479" y="306"/>
                    </a:cubicBezTo>
                    <a:cubicBezTo>
                      <a:pt x="479" y="309"/>
                      <a:pt x="479" y="311"/>
                      <a:pt x="477" y="314"/>
                    </a:cubicBezTo>
                    <a:cubicBezTo>
                      <a:pt x="472" y="324"/>
                      <a:pt x="467" y="332"/>
                      <a:pt x="461" y="339"/>
                    </a:cubicBezTo>
                    <a:lnTo>
                      <a:pt x="451" y="352"/>
                    </a:lnTo>
                    <a:cubicBezTo>
                      <a:pt x="444" y="360"/>
                      <a:pt x="436" y="365"/>
                      <a:pt x="428" y="372"/>
                    </a:cubicBezTo>
                    <a:lnTo>
                      <a:pt x="411" y="383"/>
                    </a:lnTo>
                    <a:lnTo>
                      <a:pt x="393" y="390"/>
                    </a:lnTo>
                    <a:cubicBezTo>
                      <a:pt x="385" y="395"/>
                      <a:pt x="377" y="395"/>
                      <a:pt x="370" y="398"/>
                    </a:cubicBezTo>
                    <a:cubicBezTo>
                      <a:pt x="365" y="398"/>
                      <a:pt x="355" y="403"/>
                      <a:pt x="349" y="403"/>
                    </a:cubicBezTo>
                    <a:cubicBezTo>
                      <a:pt x="348" y="403"/>
                      <a:pt x="348" y="403"/>
                      <a:pt x="347" y="403"/>
                    </a:cubicBezTo>
                    <a:lnTo>
                      <a:pt x="314" y="403"/>
                    </a:lnTo>
                    <a:cubicBezTo>
                      <a:pt x="311" y="403"/>
                      <a:pt x="309" y="403"/>
                      <a:pt x="306" y="400"/>
                    </a:cubicBezTo>
                    <a:lnTo>
                      <a:pt x="291" y="398"/>
                    </a:lnTo>
                    <a:cubicBezTo>
                      <a:pt x="283" y="395"/>
                      <a:pt x="276" y="395"/>
                      <a:pt x="268" y="393"/>
                    </a:cubicBezTo>
                    <a:lnTo>
                      <a:pt x="260" y="390"/>
                    </a:lnTo>
                    <a:lnTo>
                      <a:pt x="260" y="390"/>
                    </a:lnTo>
                    <a:cubicBezTo>
                      <a:pt x="263" y="391"/>
                      <a:pt x="265" y="391"/>
                      <a:pt x="265" y="391"/>
                    </a:cubicBezTo>
                    <a:cubicBezTo>
                      <a:pt x="268" y="391"/>
                      <a:pt x="255" y="387"/>
                      <a:pt x="253" y="385"/>
                    </a:cubicBezTo>
                    <a:cubicBezTo>
                      <a:pt x="245" y="380"/>
                      <a:pt x="237" y="377"/>
                      <a:pt x="230" y="372"/>
                    </a:cubicBezTo>
                    <a:lnTo>
                      <a:pt x="225" y="367"/>
                    </a:lnTo>
                    <a:lnTo>
                      <a:pt x="222" y="365"/>
                    </a:lnTo>
                    <a:cubicBezTo>
                      <a:pt x="214" y="360"/>
                      <a:pt x="209" y="355"/>
                      <a:pt x="204" y="347"/>
                    </a:cubicBezTo>
                    <a:lnTo>
                      <a:pt x="199" y="344"/>
                    </a:lnTo>
                    <a:lnTo>
                      <a:pt x="197" y="337"/>
                    </a:lnTo>
                    <a:lnTo>
                      <a:pt x="189" y="324"/>
                    </a:lnTo>
                    <a:cubicBezTo>
                      <a:pt x="189" y="321"/>
                      <a:pt x="186" y="321"/>
                      <a:pt x="186" y="319"/>
                    </a:cubicBezTo>
                    <a:cubicBezTo>
                      <a:pt x="184" y="314"/>
                      <a:pt x="184" y="304"/>
                      <a:pt x="181" y="301"/>
                    </a:cubicBezTo>
                    <a:cubicBezTo>
                      <a:pt x="181" y="296"/>
                      <a:pt x="181" y="293"/>
                      <a:pt x="181" y="291"/>
                    </a:cubicBezTo>
                    <a:lnTo>
                      <a:pt x="181" y="281"/>
                    </a:lnTo>
                    <a:lnTo>
                      <a:pt x="181" y="276"/>
                    </a:lnTo>
                    <a:cubicBezTo>
                      <a:pt x="181" y="270"/>
                      <a:pt x="184" y="268"/>
                      <a:pt x="186" y="263"/>
                    </a:cubicBezTo>
                    <a:cubicBezTo>
                      <a:pt x="186" y="258"/>
                      <a:pt x="191" y="250"/>
                      <a:pt x="191" y="248"/>
                    </a:cubicBezTo>
                    <a:lnTo>
                      <a:pt x="191" y="245"/>
                    </a:lnTo>
                    <a:cubicBezTo>
                      <a:pt x="197" y="240"/>
                      <a:pt x="199" y="235"/>
                      <a:pt x="202" y="230"/>
                    </a:cubicBezTo>
                    <a:cubicBezTo>
                      <a:pt x="204" y="227"/>
                      <a:pt x="204" y="225"/>
                      <a:pt x="207" y="222"/>
                    </a:cubicBezTo>
                    <a:lnTo>
                      <a:pt x="212" y="219"/>
                    </a:lnTo>
                    <a:cubicBezTo>
                      <a:pt x="217" y="212"/>
                      <a:pt x="222" y="207"/>
                      <a:pt x="230" y="202"/>
                    </a:cubicBezTo>
                    <a:lnTo>
                      <a:pt x="235" y="197"/>
                    </a:lnTo>
                    <a:cubicBezTo>
                      <a:pt x="240" y="194"/>
                      <a:pt x="245" y="191"/>
                      <a:pt x="250" y="189"/>
                    </a:cubicBezTo>
                    <a:cubicBezTo>
                      <a:pt x="255" y="186"/>
                      <a:pt x="260" y="186"/>
                      <a:pt x="263" y="186"/>
                    </a:cubicBezTo>
                    <a:lnTo>
                      <a:pt x="276" y="186"/>
                    </a:lnTo>
                    <a:cubicBezTo>
                      <a:pt x="279" y="186"/>
                      <a:pt x="283" y="187"/>
                      <a:pt x="285" y="187"/>
                    </a:cubicBezTo>
                    <a:cubicBezTo>
                      <a:pt x="285" y="187"/>
                      <a:pt x="285" y="187"/>
                      <a:pt x="283" y="186"/>
                    </a:cubicBezTo>
                    <a:lnTo>
                      <a:pt x="283" y="186"/>
                    </a:lnTo>
                    <a:lnTo>
                      <a:pt x="293" y="189"/>
                    </a:lnTo>
                    <a:cubicBezTo>
                      <a:pt x="301" y="191"/>
                      <a:pt x="308" y="191"/>
                      <a:pt x="315" y="191"/>
                    </a:cubicBezTo>
                    <a:cubicBezTo>
                      <a:pt x="331" y="191"/>
                      <a:pt x="346" y="187"/>
                      <a:pt x="360" y="179"/>
                    </a:cubicBezTo>
                    <a:cubicBezTo>
                      <a:pt x="367" y="179"/>
                      <a:pt x="372" y="179"/>
                      <a:pt x="377" y="176"/>
                    </a:cubicBezTo>
                    <a:cubicBezTo>
                      <a:pt x="383" y="174"/>
                      <a:pt x="388" y="174"/>
                      <a:pt x="393" y="171"/>
                    </a:cubicBezTo>
                    <a:close/>
                    <a:moveTo>
                      <a:pt x="402" y="1"/>
                    </a:moveTo>
                    <a:cubicBezTo>
                      <a:pt x="379" y="1"/>
                      <a:pt x="355" y="5"/>
                      <a:pt x="332" y="13"/>
                    </a:cubicBezTo>
                    <a:cubicBezTo>
                      <a:pt x="326" y="16"/>
                      <a:pt x="321" y="18"/>
                      <a:pt x="316" y="21"/>
                    </a:cubicBezTo>
                    <a:cubicBezTo>
                      <a:pt x="302" y="18"/>
                      <a:pt x="288" y="17"/>
                      <a:pt x="274" y="17"/>
                    </a:cubicBezTo>
                    <a:cubicBezTo>
                      <a:pt x="172" y="17"/>
                      <a:pt x="76" y="87"/>
                      <a:pt x="33" y="179"/>
                    </a:cubicBezTo>
                    <a:cubicBezTo>
                      <a:pt x="5" y="240"/>
                      <a:pt x="0" y="306"/>
                      <a:pt x="18" y="370"/>
                    </a:cubicBezTo>
                    <a:cubicBezTo>
                      <a:pt x="39" y="431"/>
                      <a:pt x="79" y="482"/>
                      <a:pt x="130" y="520"/>
                    </a:cubicBezTo>
                    <a:cubicBezTo>
                      <a:pt x="190" y="559"/>
                      <a:pt x="259" y="579"/>
                      <a:pt x="328" y="579"/>
                    </a:cubicBezTo>
                    <a:cubicBezTo>
                      <a:pt x="376" y="579"/>
                      <a:pt x="425" y="569"/>
                      <a:pt x="472" y="548"/>
                    </a:cubicBezTo>
                    <a:cubicBezTo>
                      <a:pt x="599" y="492"/>
                      <a:pt x="675" y="357"/>
                      <a:pt x="658" y="217"/>
                    </a:cubicBezTo>
                    <a:cubicBezTo>
                      <a:pt x="639" y="100"/>
                      <a:pt x="522" y="1"/>
                      <a:pt x="402"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48;p37"/>
              <p:cNvSpPr/>
              <p:nvPr/>
            </p:nvSpPr>
            <p:spPr>
              <a:xfrm>
                <a:off x="3225341" y="1690775"/>
                <a:ext cx="50633" cy="48100"/>
              </a:xfrm>
              <a:custGeom>
                <a:avLst/>
                <a:gdLst/>
                <a:ahLst/>
                <a:cxnLst/>
                <a:rect l="l" t="t" r="r" b="b"/>
                <a:pathLst>
                  <a:path w="760" h="722" extrusionOk="0">
                    <a:moveTo>
                      <a:pt x="423" y="175"/>
                    </a:moveTo>
                    <a:cubicBezTo>
                      <a:pt x="425" y="175"/>
                      <a:pt x="421" y="176"/>
                      <a:pt x="418" y="176"/>
                    </a:cubicBezTo>
                    <a:lnTo>
                      <a:pt x="454" y="176"/>
                    </a:lnTo>
                    <a:cubicBezTo>
                      <a:pt x="464" y="178"/>
                      <a:pt x="474" y="181"/>
                      <a:pt x="484" y="183"/>
                    </a:cubicBezTo>
                    <a:lnTo>
                      <a:pt x="489" y="183"/>
                    </a:lnTo>
                    <a:lnTo>
                      <a:pt x="497" y="188"/>
                    </a:lnTo>
                    <a:cubicBezTo>
                      <a:pt x="500" y="191"/>
                      <a:pt x="510" y="194"/>
                      <a:pt x="515" y="199"/>
                    </a:cubicBezTo>
                    <a:cubicBezTo>
                      <a:pt x="517" y="199"/>
                      <a:pt x="517" y="201"/>
                      <a:pt x="520" y="201"/>
                    </a:cubicBezTo>
                    <a:lnTo>
                      <a:pt x="530" y="211"/>
                    </a:lnTo>
                    <a:lnTo>
                      <a:pt x="535" y="216"/>
                    </a:lnTo>
                    <a:cubicBezTo>
                      <a:pt x="535" y="222"/>
                      <a:pt x="543" y="229"/>
                      <a:pt x="545" y="232"/>
                    </a:cubicBezTo>
                    <a:cubicBezTo>
                      <a:pt x="545" y="234"/>
                      <a:pt x="551" y="242"/>
                      <a:pt x="553" y="247"/>
                    </a:cubicBezTo>
                    <a:lnTo>
                      <a:pt x="556" y="252"/>
                    </a:lnTo>
                    <a:cubicBezTo>
                      <a:pt x="558" y="262"/>
                      <a:pt x="561" y="270"/>
                      <a:pt x="563" y="280"/>
                    </a:cubicBezTo>
                    <a:cubicBezTo>
                      <a:pt x="566" y="290"/>
                      <a:pt x="566" y="293"/>
                      <a:pt x="566" y="298"/>
                    </a:cubicBezTo>
                    <a:lnTo>
                      <a:pt x="566" y="339"/>
                    </a:lnTo>
                    <a:cubicBezTo>
                      <a:pt x="566" y="344"/>
                      <a:pt x="566" y="349"/>
                      <a:pt x="566" y="357"/>
                    </a:cubicBezTo>
                    <a:cubicBezTo>
                      <a:pt x="563" y="369"/>
                      <a:pt x="561" y="380"/>
                      <a:pt x="558" y="392"/>
                    </a:cubicBezTo>
                    <a:cubicBezTo>
                      <a:pt x="553" y="402"/>
                      <a:pt x="553" y="405"/>
                      <a:pt x="551" y="413"/>
                    </a:cubicBezTo>
                    <a:cubicBezTo>
                      <a:pt x="545" y="425"/>
                      <a:pt x="538" y="436"/>
                      <a:pt x="533" y="448"/>
                    </a:cubicBezTo>
                    <a:lnTo>
                      <a:pt x="523" y="461"/>
                    </a:lnTo>
                    <a:cubicBezTo>
                      <a:pt x="523" y="464"/>
                      <a:pt x="520" y="466"/>
                      <a:pt x="517" y="466"/>
                    </a:cubicBezTo>
                    <a:cubicBezTo>
                      <a:pt x="510" y="476"/>
                      <a:pt x="502" y="484"/>
                      <a:pt x="492" y="494"/>
                    </a:cubicBezTo>
                    <a:lnTo>
                      <a:pt x="479" y="507"/>
                    </a:lnTo>
                    <a:lnTo>
                      <a:pt x="477" y="509"/>
                    </a:lnTo>
                    <a:lnTo>
                      <a:pt x="474" y="509"/>
                    </a:lnTo>
                    <a:cubicBezTo>
                      <a:pt x="461" y="517"/>
                      <a:pt x="449" y="527"/>
                      <a:pt x="436" y="532"/>
                    </a:cubicBezTo>
                    <a:lnTo>
                      <a:pt x="431" y="535"/>
                    </a:lnTo>
                    <a:cubicBezTo>
                      <a:pt x="431" y="535"/>
                      <a:pt x="418" y="540"/>
                      <a:pt x="416" y="540"/>
                    </a:cubicBezTo>
                    <a:cubicBezTo>
                      <a:pt x="405" y="545"/>
                      <a:pt x="393" y="548"/>
                      <a:pt x="380" y="550"/>
                    </a:cubicBezTo>
                    <a:lnTo>
                      <a:pt x="334" y="550"/>
                    </a:lnTo>
                    <a:lnTo>
                      <a:pt x="301" y="540"/>
                    </a:lnTo>
                    <a:cubicBezTo>
                      <a:pt x="296" y="537"/>
                      <a:pt x="291" y="535"/>
                      <a:pt x="286" y="532"/>
                    </a:cubicBezTo>
                    <a:cubicBezTo>
                      <a:pt x="281" y="530"/>
                      <a:pt x="275" y="525"/>
                      <a:pt x="270" y="522"/>
                    </a:cubicBezTo>
                    <a:cubicBezTo>
                      <a:pt x="270" y="522"/>
                      <a:pt x="268" y="520"/>
                      <a:pt x="268" y="520"/>
                    </a:cubicBezTo>
                    <a:cubicBezTo>
                      <a:pt x="260" y="512"/>
                      <a:pt x="252" y="504"/>
                      <a:pt x="245" y="497"/>
                    </a:cubicBezTo>
                    <a:cubicBezTo>
                      <a:pt x="245" y="494"/>
                      <a:pt x="242" y="492"/>
                      <a:pt x="240" y="489"/>
                    </a:cubicBezTo>
                    <a:cubicBezTo>
                      <a:pt x="237" y="484"/>
                      <a:pt x="235" y="479"/>
                      <a:pt x="232" y="474"/>
                    </a:cubicBezTo>
                    <a:cubicBezTo>
                      <a:pt x="230" y="471"/>
                      <a:pt x="230" y="469"/>
                      <a:pt x="230" y="466"/>
                    </a:cubicBezTo>
                    <a:cubicBezTo>
                      <a:pt x="224" y="459"/>
                      <a:pt x="224" y="451"/>
                      <a:pt x="222" y="441"/>
                    </a:cubicBezTo>
                    <a:lnTo>
                      <a:pt x="222" y="438"/>
                    </a:lnTo>
                    <a:lnTo>
                      <a:pt x="222" y="405"/>
                    </a:lnTo>
                    <a:cubicBezTo>
                      <a:pt x="224" y="392"/>
                      <a:pt x="224" y="382"/>
                      <a:pt x="230" y="372"/>
                    </a:cubicBezTo>
                    <a:cubicBezTo>
                      <a:pt x="232" y="357"/>
                      <a:pt x="237" y="341"/>
                      <a:pt x="245" y="326"/>
                    </a:cubicBezTo>
                    <a:lnTo>
                      <a:pt x="245" y="323"/>
                    </a:lnTo>
                    <a:lnTo>
                      <a:pt x="260" y="290"/>
                    </a:lnTo>
                    <a:cubicBezTo>
                      <a:pt x="268" y="280"/>
                      <a:pt x="273" y="270"/>
                      <a:pt x="281" y="260"/>
                    </a:cubicBezTo>
                    <a:cubicBezTo>
                      <a:pt x="306" y="257"/>
                      <a:pt x="331" y="242"/>
                      <a:pt x="347" y="216"/>
                    </a:cubicBezTo>
                    <a:cubicBezTo>
                      <a:pt x="349" y="214"/>
                      <a:pt x="349" y="209"/>
                      <a:pt x="352" y="206"/>
                    </a:cubicBezTo>
                    <a:lnTo>
                      <a:pt x="354" y="206"/>
                    </a:lnTo>
                    <a:lnTo>
                      <a:pt x="365" y="196"/>
                    </a:lnTo>
                    <a:lnTo>
                      <a:pt x="367" y="194"/>
                    </a:lnTo>
                    <a:lnTo>
                      <a:pt x="372" y="191"/>
                    </a:lnTo>
                    <a:lnTo>
                      <a:pt x="382" y="186"/>
                    </a:lnTo>
                    <a:cubicBezTo>
                      <a:pt x="385" y="183"/>
                      <a:pt x="385" y="183"/>
                      <a:pt x="388" y="183"/>
                    </a:cubicBezTo>
                    <a:cubicBezTo>
                      <a:pt x="390" y="182"/>
                      <a:pt x="391" y="181"/>
                      <a:pt x="392" y="181"/>
                    </a:cubicBezTo>
                    <a:lnTo>
                      <a:pt x="392" y="181"/>
                    </a:lnTo>
                    <a:cubicBezTo>
                      <a:pt x="392" y="181"/>
                      <a:pt x="391" y="182"/>
                      <a:pt x="390" y="183"/>
                    </a:cubicBezTo>
                    <a:lnTo>
                      <a:pt x="400" y="178"/>
                    </a:lnTo>
                    <a:lnTo>
                      <a:pt x="416" y="176"/>
                    </a:lnTo>
                    <a:cubicBezTo>
                      <a:pt x="420" y="175"/>
                      <a:pt x="422" y="175"/>
                      <a:pt x="423" y="175"/>
                    </a:cubicBezTo>
                    <a:close/>
                    <a:moveTo>
                      <a:pt x="435" y="0"/>
                    </a:moveTo>
                    <a:cubicBezTo>
                      <a:pt x="363" y="0"/>
                      <a:pt x="293" y="24"/>
                      <a:pt x="240" y="74"/>
                    </a:cubicBezTo>
                    <a:cubicBezTo>
                      <a:pt x="209" y="74"/>
                      <a:pt x="181" y="89"/>
                      <a:pt x="166" y="115"/>
                    </a:cubicBezTo>
                    <a:cubicBezTo>
                      <a:pt x="79" y="247"/>
                      <a:pt x="0" y="413"/>
                      <a:pt x="84" y="566"/>
                    </a:cubicBezTo>
                    <a:cubicBezTo>
                      <a:pt x="144" y="664"/>
                      <a:pt x="251" y="721"/>
                      <a:pt x="362" y="721"/>
                    </a:cubicBezTo>
                    <a:cubicBezTo>
                      <a:pt x="398" y="721"/>
                      <a:pt x="434" y="715"/>
                      <a:pt x="469" y="703"/>
                    </a:cubicBezTo>
                    <a:cubicBezTo>
                      <a:pt x="609" y="657"/>
                      <a:pt x="711" y="537"/>
                      <a:pt x="737" y="392"/>
                    </a:cubicBezTo>
                    <a:cubicBezTo>
                      <a:pt x="759" y="255"/>
                      <a:pt x="714" y="97"/>
                      <a:pt x="579" y="33"/>
                    </a:cubicBezTo>
                    <a:cubicBezTo>
                      <a:pt x="534" y="11"/>
                      <a:pt x="484" y="0"/>
                      <a:pt x="435" y="0"/>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49;p37"/>
              <p:cNvSpPr/>
              <p:nvPr/>
            </p:nvSpPr>
            <p:spPr>
              <a:xfrm>
                <a:off x="3252990" y="1702301"/>
                <a:ext cx="266" cy="67"/>
              </a:xfrm>
              <a:custGeom>
                <a:avLst/>
                <a:gdLst/>
                <a:ahLst/>
                <a:cxnLst/>
                <a:rect l="l" t="t" r="r" b="b"/>
                <a:pathLst>
                  <a:path w="4" h="1" extrusionOk="0">
                    <a:moveTo>
                      <a:pt x="3" y="0"/>
                    </a:moveTo>
                    <a:lnTo>
                      <a:pt x="1" y="0"/>
                    </a:lnTo>
                    <a:cubicBezTo>
                      <a:pt x="1" y="0"/>
                      <a:pt x="3" y="0"/>
                      <a:pt x="3" y="0"/>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50;p37"/>
              <p:cNvSpPr/>
              <p:nvPr/>
            </p:nvSpPr>
            <p:spPr>
              <a:xfrm>
                <a:off x="3250791" y="1702767"/>
                <a:ext cx="600" cy="266"/>
              </a:xfrm>
              <a:custGeom>
                <a:avLst/>
                <a:gdLst/>
                <a:ahLst/>
                <a:cxnLst/>
                <a:rect l="l" t="t" r="r" b="b"/>
                <a:pathLst>
                  <a:path w="9" h="4" extrusionOk="0">
                    <a:moveTo>
                      <a:pt x="6" y="1"/>
                    </a:moveTo>
                    <a:lnTo>
                      <a:pt x="0" y="3"/>
                    </a:lnTo>
                    <a:cubicBezTo>
                      <a:pt x="3" y="3"/>
                      <a:pt x="6" y="1"/>
                      <a:pt x="8"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51;p37"/>
              <p:cNvSpPr/>
              <p:nvPr/>
            </p:nvSpPr>
            <p:spPr>
              <a:xfrm>
                <a:off x="3243796" y="1872786"/>
                <a:ext cx="49967" cy="54229"/>
              </a:xfrm>
              <a:custGeom>
                <a:avLst/>
                <a:gdLst/>
                <a:ahLst/>
                <a:cxnLst/>
                <a:rect l="l" t="t" r="r" b="b"/>
                <a:pathLst>
                  <a:path w="750" h="814" extrusionOk="0">
                    <a:moveTo>
                      <a:pt x="187" y="473"/>
                    </a:moveTo>
                    <a:cubicBezTo>
                      <a:pt x="187" y="475"/>
                      <a:pt x="186" y="477"/>
                      <a:pt x="186" y="478"/>
                    </a:cubicBezTo>
                    <a:lnTo>
                      <a:pt x="186" y="478"/>
                    </a:lnTo>
                    <a:cubicBezTo>
                      <a:pt x="187" y="477"/>
                      <a:pt x="187" y="475"/>
                      <a:pt x="187" y="473"/>
                    </a:cubicBezTo>
                    <a:close/>
                    <a:moveTo>
                      <a:pt x="432" y="177"/>
                    </a:moveTo>
                    <a:lnTo>
                      <a:pt x="449" y="182"/>
                    </a:lnTo>
                    <a:cubicBezTo>
                      <a:pt x="446" y="182"/>
                      <a:pt x="445" y="181"/>
                      <a:pt x="444" y="181"/>
                    </a:cubicBezTo>
                    <a:lnTo>
                      <a:pt x="444" y="181"/>
                    </a:lnTo>
                    <a:cubicBezTo>
                      <a:pt x="440" y="181"/>
                      <a:pt x="461" y="191"/>
                      <a:pt x="467" y="193"/>
                    </a:cubicBezTo>
                    <a:lnTo>
                      <a:pt x="470" y="193"/>
                    </a:lnTo>
                    <a:cubicBezTo>
                      <a:pt x="475" y="195"/>
                      <a:pt x="477" y="200"/>
                      <a:pt x="482" y="203"/>
                    </a:cubicBezTo>
                    <a:cubicBezTo>
                      <a:pt x="490" y="211"/>
                      <a:pt x="495" y="218"/>
                      <a:pt x="503" y="226"/>
                    </a:cubicBezTo>
                    <a:cubicBezTo>
                      <a:pt x="503" y="226"/>
                      <a:pt x="513" y="241"/>
                      <a:pt x="516" y="244"/>
                    </a:cubicBezTo>
                    <a:cubicBezTo>
                      <a:pt x="523" y="256"/>
                      <a:pt x="531" y="269"/>
                      <a:pt x="536" y="282"/>
                    </a:cubicBezTo>
                    <a:lnTo>
                      <a:pt x="536" y="284"/>
                    </a:lnTo>
                    <a:cubicBezTo>
                      <a:pt x="539" y="287"/>
                      <a:pt x="539" y="287"/>
                      <a:pt x="536" y="289"/>
                    </a:cubicBezTo>
                    <a:cubicBezTo>
                      <a:pt x="539" y="295"/>
                      <a:pt x="541" y="300"/>
                      <a:pt x="544" y="305"/>
                    </a:cubicBezTo>
                    <a:cubicBezTo>
                      <a:pt x="546" y="315"/>
                      <a:pt x="549" y="328"/>
                      <a:pt x="551" y="340"/>
                    </a:cubicBezTo>
                    <a:cubicBezTo>
                      <a:pt x="551" y="343"/>
                      <a:pt x="551" y="351"/>
                      <a:pt x="554" y="351"/>
                    </a:cubicBezTo>
                    <a:cubicBezTo>
                      <a:pt x="554" y="353"/>
                      <a:pt x="554" y="358"/>
                      <a:pt x="554" y="361"/>
                    </a:cubicBezTo>
                    <a:cubicBezTo>
                      <a:pt x="554" y="374"/>
                      <a:pt x="554" y="389"/>
                      <a:pt x="554" y="404"/>
                    </a:cubicBezTo>
                    <a:lnTo>
                      <a:pt x="554" y="409"/>
                    </a:lnTo>
                    <a:lnTo>
                      <a:pt x="554" y="412"/>
                    </a:lnTo>
                    <a:cubicBezTo>
                      <a:pt x="554" y="419"/>
                      <a:pt x="551" y="425"/>
                      <a:pt x="549" y="432"/>
                    </a:cubicBezTo>
                    <a:cubicBezTo>
                      <a:pt x="549" y="440"/>
                      <a:pt x="544" y="455"/>
                      <a:pt x="541" y="468"/>
                    </a:cubicBezTo>
                    <a:cubicBezTo>
                      <a:pt x="536" y="478"/>
                      <a:pt x="536" y="481"/>
                      <a:pt x="533" y="488"/>
                    </a:cubicBezTo>
                    <a:cubicBezTo>
                      <a:pt x="533" y="491"/>
                      <a:pt x="531" y="496"/>
                      <a:pt x="528" y="498"/>
                    </a:cubicBezTo>
                    <a:cubicBezTo>
                      <a:pt x="523" y="511"/>
                      <a:pt x="518" y="521"/>
                      <a:pt x="510" y="534"/>
                    </a:cubicBezTo>
                    <a:cubicBezTo>
                      <a:pt x="488" y="572"/>
                      <a:pt x="454" y="605"/>
                      <a:pt x="414" y="626"/>
                    </a:cubicBezTo>
                    <a:lnTo>
                      <a:pt x="409" y="628"/>
                    </a:lnTo>
                    <a:cubicBezTo>
                      <a:pt x="406" y="631"/>
                      <a:pt x="401" y="631"/>
                      <a:pt x="398" y="633"/>
                    </a:cubicBezTo>
                    <a:cubicBezTo>
                      <a:pt x="386" y="636"/>
                      <a:pt x="375" y="639"/>
                      <a:pt x="363" y="641"/>
                    </a:cubicBezTo>
                    <a:lnTo>
                      <a:pt x="309" y="641"/>
                    </a:lnTo>
                    <a:lnTo>
                      <a:pt x="302" y="639"/>
                    </a:lnTo>
                    <a:lnTo>
                      <a:pt x="281" y="633"/>
                    </a:lnTo>
                    <a:cubicBezTo>
                      <a:pt x="279" y="633"/>
                      <a:pt x="266" y="628"/>
                      <a:pt x="263" y="628"/>
                    </a:cubicBezTo>
                    <a:cubicBezTo>
                      <a:pt x="253" y="623"/>
                      <a:pt x="243" y="616"/>
                      <a:pt x="233" y="610"/>
                    </a:cubicBezTo>
                    <a:cubicBezTo>
                      <a:pt x="228" y="605"/>
                      <a:pt x="223" y="600"/>
                      <a:pt x="218" y="595"/>
                    </a:cubicBezTo>
                    <a:cubicBezTo>
                      <a:pt x="212" y="590"/>
                      <a:pt x="212" y="590"/>
                      <a:pt x="212" y="588"/>
                    </a:cubicBezTo>
                    <a:cubicBezTo>
                      <a:pt x="210" y="585"/>
                      <a:pt x="207" y="580"/>
                      <a:pt x="205" y="577"/>
                    </a:cubicBezTo>
                    <a:cubicBezTo>
                      <a:pt x="202" y="572"/>
                      <a:pt x="197" y="565"/>
                      <a:pt x="195" y="560"/>
                    </a:cubicBezTo>
                    <a:lnTo>
                      <a:pt x="192" y="552"/>
                    </a:lnTo>
                    <a:lnTo>
                      <a:pt x="189" y="534"/>
                    </a:lnTo>
                    <a:cubicBezTo>
                      <a:pt x="189" y="532"/>
                      <a:pt x="189" y="529"/>
                      <a:pt x="187" y="529"/>
                    </a:cubicBezTo>
                    <a:lnTo>
                      <a:pt x="187" y="524"/>
                    </a:lnTo>
                    <a:cubicBezTo>
                      <a:pt x="185" y="510"/>
                      <a:pt x="184" y="494"/>
                      <a:pt x="186" y="478"/>
                    </a:cubicBezTo>
                    <a:lnTo>
                      <a:pt x="186" y="478"/>
                    </a:lnTo>
                    <a:cubicBezTo>
                      <a:pt x="186" y="479"/>
                      <a:pt x="186" y="479"/>
                      <a:pt x="186" y="479"/>
                    </a:cubicBezTo>
                    <a:cubicBezTo>
                      <a:pt x="186" y="479"/>
                      <a:pt x="186" y="476"/>
                      <a:pt x="187" y="468"/>
                    </a:cubicBezTo>
                    <a:cubicBezTo>
                      <a:pt x="187" y="458"/>
                      <a:pt x="189" y="450"/>
                      <a:pt x="192" y="440"/>
                    </a:cubicBezTo>
                    <a:cubicBezTo>
                      <a:pt x="195" y="430"/>
                      <a:pt x="195" y="427"/>
                      <a:pt x="197" y="422"/>
                    </a:cubicBezTo>
                    <a:cubicBezTo>
                      <a:pt x="197" y="422"/>
                      <a:pt x="204" y="404"/>
                      <a:pt x="205" y="404"/>
                    </a:cubicBezTo>
                    <a:cubicBezTo>
                      <a:pt x="205" y="404"/>
                      <a:pt x="205" y="404"/>
                      <a:pt x="205" y="404"/>
                    </a:cubicBezTo>
                    <a:cubicBezTo>
                      <a:pt x="218" y="376"/>
                      <a:pt x="233" y="351"/>
                      <a:pt x="251" y="328"/>
                    </a:cubicBezTo>
                    <a:cubicBezTo>
                      <a:pt x="299" y="274"/>
                      <a:pt x="353" y="223"/>
                      <a:pt x="411" y="180"/>
                    </a:cubicBezTo>
                    <a:lnTo>
                      <a:pt x="414" y="177"/>
                    </a:lnTo>
                    <a:close/>
                    <a:moveTo>
                      <a:pt x="418" y="1"/>
                    </a:moveTo>
                    <a:cubicBezTo>
                      <a:pt x="391" y="1"/>
                      <a:pt x="363" y="6"/>
                      <a:pt x="335" y="17"/>
                    </a:cubicBezTo>
                    <a:cubicBezTo>
                      <a:pt x="314" y="25"/>
                      <a:pt x="296" y="40"/>
                      <a:pt x="284" y="60"/>
                    </a:cubicBezTo>
                    <a:cubicBezTo>
                      <a:pt x="161" y="157"/>
                      <a:pt x="39" y="277"/>
                      <a:pt x="16" y="440"/>
                    </a:cubicBezTo>
                    <a:cubicBezTo>
                      <a:pt x="1" y="524"/>
                      <a:pt x="19" y="610"/>
                      <a:pt x="65" y="679"/>
                    </a:cubicBezTo>
                    <a:cubicBezTo>
                      <a:pt x="108" y="740"/>
                      <a:pt x="172" y="784"/>
                      <a:pt x="243" y="802"/>
                    </a:cubicBezTo>
                    <a:cubicBezTo>
                      <a:pt x="273" y="809"/>
                      <a:pt x="304" y="813"/>
                      <a:pt x="334" y="813"/>
                    </a:cubicBezTo>
                    <a:cubicBezTo>
                      <a:pt x="451" y="813"/>
                      <a:pt x="564" y="756"/>
                      <a:pt x="635" y="656"/>
                    </a:cubicBezTo>
                    <a:cubicBezTo>
                      <a:pt x="725" y="537"/>
                      <a:pt x="750" y="384"/>
                      <a:pt x="704" y="241"/>
                    </a:cubicBezTo>
                    <a:cubicBezTo>
                      <a:pt x="660" y="123"/>
                      <a:pt x="550" y="1"/>
                      <a:pt x="418"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52;p37"/>
              <p:cNvSpPr/>
              <p:nvPr/>
            </p:nvSpPr>
            <p:spPr>
              <a:xfrm>
                <a:off x="3079706" y="1832613"/>
                <a:ext cx="50300" cy="52230"/>
              </a:xfrm>
              <a:custGeom>
                <a:avLst/>
                <a:gdLst/>
                <a:ahLst/>
                <a:cxnLst/>
                <a:rect l="l" t="t" r="r" b="b"/>
                <a:pathLst>
                  <a:path w="755" h="784" extrusionOk="0">
                    <a:moveTo>
                      <a:pt x="428" y="166"/>
                    </a:moveTo>
                    <a:cubicBezTo>
                      <a:pt x="441" y="174"/>
                      <a:pt x="454" y="179"/>
                      <a:pt x="469" y="179"/>
                    </a:cubicBezTo>
                    <a:lnTo>
                      <a:pt x="489" y="179"/>
                    </a:lnTo>
                    <a:lnTo>
                      <a:pt x="500" y="182"/>
                    </a:lnTo>
                    <a:lnTo>
                      <a:pt x="510" y="187"/>
                    </a:lnTo>
                    <a:lnTo>
                      <a:pt x="520" y="192"/>
                    </a:lnTo>
                    <a:lnTo>
                      <a:pt x="525" y="197"/>
                    </a:lnTo>
                    <a:cubicBezTo>
                      <a:pt x="528" y="202"/>
                      <a:pt x="533" y="207"/>
                      <a:pt x="538" y="212"/>
                    </a:cubicBezTo>
                    <a:lnTo>
                      <a:pt x="543" y="217"/>
                    </a:lnTo>
                    <a:cubicBezTo>
                      <a:pt x="543" y="217"/>
                      <a:pt x="543" y="217"/>
                      <a:pt x="546" y="220"/>
                    </a:cubicBezTo>
                    <a:cubicBezTo>
                      <a:pt x="551" y="228"/>
                      <a:pt x="556" y="238"/>
                      <a:pt x="561" y="248"/>
                    </a:cubicBezTo>
                    <a:cubicBezTo>
                      <a:pt x="561" y="248"/>
                      <a:pt x="566" y="266"/>
                      <a:pt x="568" y="271"/>
                    </a:cubicBezTo>
                    <a:cubicBezTo>
                      <a:pt x="568" y="281"/>
                      <a:pt x="571" y="291"/>
                      <a:pt x="571" y="301"/>
                    </a:cubicBezTo>
                    <a:cubicBezTo>
                      <a:pt x="571" y="317"/>
                      <a:pt x="568" y="332"/>
                      <a:pt x="566" y="350"/>
                    </a:cubicBezTo>
                    <a:cubicBezTo>
                      <a:pt x="556" y="403"/>
                      <a:pt x="538" y="457"/>
                      <a:pt x="512" y="505"/>
                    </a:cubicBezTo>
                    <a:cubicBezTo>
                      <a:pt x="505" y="515"/>
                      <a:pt x="500" y="526"/>
                      <a:pt x="495" y="536"/>
                    </a:cubicBezTo>
                    <a:lnTo>
                      <a:pt x="484" y="551"/>
                    </a:lnTo>
                    <a:lnTo>
                      <a:pt x="479" y="556"/>
                    </a:lnTo>
                    <a:lnTo>
                      <a:pt x="477" y="559"/>
                    </a:lnTo>
                    <a:cubicBezTo>
                      <a:pt x="464" y="577"/>
                      <a:pt x="446" y="589"/>
                      <a:pt x="426" y="602"/>
                    </a:cubicBezTo>
                    <a:lnTo>
                      <a:pt x="416" y="605"/>
                    </a:lnTo>
                    <a:lnTo>
                      <a:pt x="400" y="610"/>
                    </a:lnTo>
                    <a:lnTo>
                      <a:pt x="367" y="610"/>
                    </a:lnTo>
                    <a:cubicBezTo>
                      <a:pt x="367" y="610"/>
                      <a:pt x="357" y="610"/>
                      <a:pt x="352" y="607"/>
                    </a:cubicBezTo>
                    <a:cubicBezTo>
                      <a:pt x="342" y="605"/>
                      <a:pt x="332" y="599"/>
                      <a:pt x="321" y="597"/>
                    </a:cubicBezTo>
                    <a:lnTo>
                      <a:pt x="309" y="592"/>
                    </a:lnTo>
                    <a:cubicBezTo>
                      <a:pt x="298" y="587"/>
                      <a:pt x="291" y="582"/>
                      <a:pt x="283" y="577"/>
                    </a:cubicBezTo>
                    <a:lnTo>
                      <a:pt x="273" y="569"/>
                    </a:lnTo>
                    <a:lnTo>
                      <a:pt x="263" y="561"/>
                    </a:lnTo>
                    <a:cubicBezTo>
                      <a:pt x="255" y="554"/>
                      <a:pt x="247" y="543"/>
                      <a:pt x="240" y="536"/>
                    </a:cubicBezTo>
                    <a:lnTo>
                      <a:pt x="237" y="533"/>
                    </a:lnTo>
                    <a:lnTo>
                      <a:pt x="232" y="526"/>
                    </a:lnTo>
                    <a:cubicBezTo>
                      <a:pt x="225" y="515"/>
                      <a:pt x="219" y="508"/>
                      <a:pt x="214" y="498"/>
                    </a:cubicBezTo>
                    <a:lnTo>
                      <a:pt x="212" y="490"/>
                    </a:lnTo>
                    <a:cubicBezTo>
                      <a:pt x="212" y="487"/>
                      <a:pt x="209" y="482"/>
                      <a:pt x="209" y="477"/>
                    </a:cubicBezTo>
                    <a:cubicBezTo>
                      <a:pt x="207" y="472"/>
                      <a:pt x="204" y="454"/>
                      <a:pt x="204" y="454"/>
                    </a:cubicBezTo>
                    <a:lnTo>
                      <a:pt x="204" y="429"/>
                    </a:lnTo>
                    <a:lnTo>
                      <a:pt x="204" y="408"/>
                    </a:lnTo>
                    <a:lnTo>
                      <a:pt x="204" y="406"/>
                    </a:lnTo>
                    <a:lnTo>
                      <a:pt x="204" y="403"/>
                    </a:lnTo>
                    <a:cubicBezTo>
                      <a:pt x="207" y="388"/>
                      <a:pt x="209" y="375"/>
                      <a:pt x="214" y="363"/>
                    </a:cubicBezTo>
                    <a:cubicBezTo>
                      <a:pt x="250" y="273"/>
                      <a:pt x="324" y="202"/>
                      <a:pt x="416" y="171"/>
                    </a:cubicBezTo>
                    <a:lnTo>
                      <a:pt x="428" y="166"/>
                    </a:lnTo>
                    <a:close/>
                    <a:moveTo>
                      <a:pt x="389" y="1"/>
                    </a:moveTo>
                    <a:cubicBezTo>
                      <a:pt x="382" y="1"/>
                      <a:pt x="374" y="2"/>
                      <a:pt x="367" y="3"/>
                    </a:cubicBezTo>
                    <a:cubicBezTo>
                      <a:pt x="225" y="49"/>
                      <a:pt x="110" y="154"/>
                      <a:pt x="54" y="294"/>
                    </a:cubicBezTo>
                    <a:cubicBezTo>
                      <a:pt x="0" y="421"/>
                      <a:pt x="28" y="569"/>
                      <a:pt x="125" y="668"/>
                    </a:cubicBezTo>
                    <a:cubicBezTo>
                      <a:pt x="190" y="737"/>
                      <a:pt x="286" y="783"/>
                      <a:pt x="381" y="783"/>
                    </a:cubicBezTo>
                    <a:cubicBezTo>
                      <a:pt x="413" y="783"/>
                      <a:pt x="444" y="778"/>
                      <a:pt x="474" y="768"/>
                    </a:cubicBezTo>
                    <a:cubicBezTo>
                      <a:pt x="548" y="737"/>
                      <a:pt x="609" y="684"/>
                      <a:pt x="647" y="615"/>
                    </a:cubicBezTo>
                    <a:cubicBezTo>
                      <a:pt x="691" y="546"/>
                      <a:pt x="719" y="470"/>
                      <a:pt x="734" y="391"/>
                    </a:cubicBezTo>
                    <a:cubicBezTo>
                      <a:pt x="754" y="301"/>
                      <a:pt x="739" y="207"/>
                      <a:pt x="691" y="128"/>
                    </a:cubicBezTo>
                    <a:cubicBezTo>
                      <a:pt x="642" y="52"/>
                      <a:pt x="558" y="6"/>
                      <a:pt x="469" y="6"/>
                    </a:cubicBezTo>
                    <a:cubicBezTo>
                      <a:pt x="456" y="6"/>
                      <a:pt x="444" y="8"/>
                      <a:pt x="433" y="14"/>
                    </a:cubicBezTo>
                    <a:cubicBezTo>
                      <a:pt x="420" y="5"/>
                      <a:pt x="404" y="1"/>
                      <a:pt x="389"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53;p37"/>
              <p:cNvSpPr/>
              <p:nvPr/>
            </p:nvSpPr>
            <p:spPr>
              <a:xfrm>
                <a:off x="3161984" y="1802567"/>
                <a:ext cx="600" cy="400"/>
              </a:xfrm>
              <a:custGeom>
                <a:avLst/>
                <a:gdLst/>
                <a:ahLst/>
                <a:cxnLst/>
                <a:rect l="l" t="t" r="r" b="b"/>
                <a:pathLst>
                  <a:path w="9" h="6" extrusionOk="0">
                    <a:moveTo>
                      <a:pt x="9" y="0"/>
                    </a:moveTo>
                    <a:cubicBezTo>
                      <a:pt x="9" y="0"/>
                      <a:pt x="6" y="2"/>
                      <a:pt x="1" y="6"/>
                    </a:cubicBezTo>
                    <a:cubicBezTo>
                      <a:pt x="5" y="3"/>
                      <a:pt x="9" y="0"/>
                      <a:pt x="9" y="0"/>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54;p37"/>
              <p:cNvSpPr/>
              <p:nvPr/>
            </p:nvSpPr>
            <p:spPr>
              <a:xfrm>
                <a:off x="3137933" y="1778116"/>
                <a:ext cx="38574" cy="37840"/>
              </a:xfrm>
              <a:custGeom>
                <a:avLst/>
                <a:gdLst/>
                <a:ahLst/>
                <a:cxnLst/>
                <a:rect l="l" t="t" r="r" b="b"/>
                <a:pathLst>
                  <a:path w="579" h="568" extrusionOk="0">
                    <a:moveTo>
                      <a:pt x="252" y="180"/>
                    </a:moveTo>
                    <a:lnTo>
                      <a:pt x="252" y="180"/>
                    </a:lnTo>
                    <a:cubicBezTo>
                      <a:pt x="251" y="181"/>
                      <a:pt x="250" y="182"/>
                      <a:pt x="250" y="182"/>
                    </a:cubicBezTo>
                    <a:lnTo>
                      <a:pt x="250" y="182"/>
                    </a:lnTo>
                    <a:cubicBezTo>
                      <a:pt x="250" y="181"/>
                      <a:pt x="251" y="181"/>
                      <a:pt x="252" y="180"/>
                    </a:cubicBezTo>
                    <a:close/>
                    <a:moveTo>
                      <a:pt x="342" y="187"/>
                    </a:moveTo>
                    <a:cubicBezTo>
                      <a:pt x="344" y="187"/>
                      <a:pt x="349" y="190"/>
                      <a:pt x="352" y="195"/>
                    </a:cubicBezTo>
                    <a:cubicBezTo>
                      <a:pt x="347" y="192"/>
                      <a:pt x="339" y="187"/>
                      <a:pt x="342" y="187"/>
                    </a:cubicBezTo>
                    <a:close/>
                    <a:moveTo>
                      <a:pt x="303" y="177"/>
                    </a:moveTo>
                    <a:cubicBezTo>
                      <a:pt x="311" y="179"/>
                      <a:pt x="319" y="179"/>
                      <a:pt x="329" y="182"/>
                    </a:cubicBezTo>
                    <a:lnTo>
                      <a:pt x="336" y="187"/>
                    </a:lnTo>
                    <a:lnTo>
                      <a:pt x="349" y="195"/>
                    </a:lnTo>
                    <a:lnTo>
                      <a:pt x="352" y="197"/>
                    </a:lnTo>
                    <a:lnTo>
                      <a:pt x="354" y="197"/>
                    </a:lnTo>
                    <a:lnTo>
                      <a:pt x="362" y="207"/>
                    </a:lnTo>
                    <a:lnTo>
                      <a:pt x="365" y="210"/>
                    </a:lnTo>
                    <a:cubicBezTo>
                      <a:pt x="362" y="207"/>
                      <a:pt x="362" y="205"/>
                      <a:pt x="362" y="205"/>
                    </a:cubicBezTo>
                    <a:lnTo>
                      <a:pt x="362" y="205"/>
                    </a:lnTo>
                    <a:cubicBezTo>
                      <a:pt x="365" y="207"/>
                      <a:pt x="365" y="207"/>
                      <a:pt x="365" y="210"/>
                    </a:cubicBezTo>
                    <a:lnTo>
                      <a:pt x="370" y="215"/>
                    </a:lnTo>
                    <a:cubicBezTo>
                      <a:pt x="375" y="223"/>
                      <a:pt x="380" y="230"/>
                      <a:pt x="382" y="238"/>
                    </a:cubicBezTo>
                    <a:cubicBezTo>
                      <a:pt x="385" y="240"/>
                      <a:pt x="387" y="243"/>
                      <a:pt x="387" y="246"/>
                    </a:cubicBezTo>
                    <a:cubicBezTo>
                      <a:pt x="390" y="256"/>
                      <a:pt x="395" y="263"/>
                      <a:pt x="395" y="271"/>
                    </a:cubicBezTo>
                    <a:lnTo>
                      <a:pt x="398" y="284"/>
                    </a:lnTo>
                    <a:lnTo>
                      <a:pt x="398" y="291"/>
                    </a:lnTo>
                    <a:lnTo>
                      <a:pt x="398" y="304"/>
                    </a:lnTo>
                    <a:lnTo>
                      <a:pt x="398" y="307"/>
                    </a:lnTo>
                    <a:cubicBezTo>
                      <a:pt x="398" y="309"/>
                      <a:pt x="398" y="312"/>
                      <a:pt x="395" y="317"/>
                    </a:cubicBezTo>
                    <a:lnTo>
                      <a:pt x="398" y="317"/>
                    </a:lnTo>
                    <a:lnTo>
                      <a:pt x="398" y="319"/>
                    </a:lnTo>
                    <a:cubicBezTo>
                      <a:pt x="398" y="327"/>
                      <a:pt x="395" y="335"/>
                      <a:pt x="395" y="337"/>
                    </a:cubicBezTo>
                    <a:lnTo>
                      <a:pt x="393" y="342"/>
                    </a:lnTo>
                    <a:lnTo>
                      <a:pt x="393" y="345"/>
                    </a:lnTo>
                    <a:cubicBezTo>
                      <a:pt x="390" y="347"/>
                      <a:pt x="387" y="353"/>
                      <a:pt x="385" y="355"/>
                    </a:cubicBezTo>
                    <a:lnTo>
                      <a:pt x="385" y="358"/>
                    </a:lnTo>
                    <a:lnTo>
                      <a:pt x="380" y="363"/>
                    </a:lnTo>
                    <a:cubicBezTo>
                      <a:pt x="377" y="365"/>
                      <a:pt x="375" y="368"/>
                      <a:pt x="372" y="373"/>
                    </a:cubicBezTo>
                    <a:lnTo>
                      <a:pt x="359" y="375"/>
                    </a:lnTo>
                    <a:lnTo>
                      <a:pt x="365" y="373"/>
                    </a:lnTo>
                    <a:lnTo>
                      <a:pt x="362" y="373"/>
                    </a:lnTo>
                    <a:cubicBezTo>
                      <a:pt x="354" y="378"/>
                      <a:pt x="349" y="381"/>
                      <a:pt x="342" y="383"/>
                    </a:cubicBezTo>
                    <a:cubicBezTo>
                      <a:pt x="339" y="386"/>
                      <a:pt x="334" y="386"/>
                      <a:pt x="331" y="388"/>
                    </a:cubicBezTo>
                    <a:cubicBezTo>
                      <a:pt x="324" y="388"/>
                      <a:pt x="316" y="391"/>
                      <a:pt x="311" y="391"/>
                    </a:cubicBezTo>
                    <a:lnTo>
                      <a:pt x="265" y="391"/>
                    </a:lnTo>
                    <a:cubicBezTo>
                      <a:pt x="255" y="388"/>
                      <a:pt x="247" y="386"/>
                      <a:pt x="240" y="383"/>
                    </a:cubicBezTo>
                    <a:lnTo>
                      <a:pt x="235" y="381"/>
                    </a:lnTo>
                    <a:lnTo>
                      <a:pt x="232" y="381"/>
                    </a:lnTo>
                    <a:cubicBezTo>
                      <a:pt x="224" y="378"/>
                      <a:pt x="217" y="373"/>
                      <a:pt x="212" y="368"/>
                    </a:cubicBezTo>
                    <a:lnTo>
                      <a:pt x="204" y="363"/>
                    </a:lnTo>
                    <a:cubicBezTo>
                      <a:pt x="201" y="360"/>
                      <a:pt x="196" y="355"/>
                      <a:pt x="194" y="353"/>
                    </a:cubicBezTo>
                    <a:lnTo>
                      <a:pt x="191" y="347"/>
                    </a:lnTo>
                    <a:lnTo>
                      <a:pt x="191" y="347"/>
                    </a:lnTo>
                    <a:cubicBezTo>
                      <a:pt x="194" y="353"/>
                      <a:pt x="196" y="355"/>
                      <a:pt x="199" y="358"/>
                    </a:cubicBezTo>
                    <a:cubicBezTo>
                      <a:pt x="199" y="358"/>
                      <a:pt x="194" y="350"/>
                      <a:pt x="191" y="347"/>
                    </a:cubicBezTo>
                    <a:cubicBezTo>
                      <a:pt x="189" y="343"/>
                      <a:pt x="187" y="338"/>
                      <a:pt x="184" y="336"/>
                    </a:cubicBezTo>
                    <a:lnTo>
                      <a:pt x="184" y="336"/>
                    </a:lnTo>
                    <a:cubicBezTo>
                      <a:pt x="185" y="338"/>
                      <a:pt x="186" y="340"/>
                      <a:pt x="186" y="340"/>
                    </a:cubicBezTo>
                    <a:cubicBezTo>
                      <a:pt x="185" y="338"/>
                      <a:pt x="184" y="336"/>
                      <a:pt x="184" y="335"/>
                    </a:cubicBezTo>
                    <a:lnTo>
                      <a:pt x="184" y="335"/>
                    </a:lnTo>
                    <a:cubicBezTo>
                      <a:pt x="184" y="335"/>
                      <a:pt x="184" y="335"/>
                      <a:pt x="184" y="336"/>
                    </a:cubicBezTo>
                    <a:lnTo>
                      <a:pt x="184" y="336"/>
                    </a:lnTo>
                    <a:cubicBezTo>
                      <a:pt x="184" y="334"/>
                      <a:pt x="184" y="333"/>
                      <a:pt x="184" y="332"/>
                    </a:cubicBezTo>
                    <a:lnTo>
                      <a:pt x="184" y="332"/>
                    </a:lnTo>
                    <a:cubicBezTo>
                      <a:pt x="184" y="333"/>
                      <a:pt x="184" y="334"/>
                      <a:pt x="184" y="335"/>
                    </a:cubicBezTo>
                    <a:lnTo>
                      <a:pt x="184" y="335"/>
                    </a:lnTo>
                    <a:cubicBezTo>
                      <a:pt x="184" y="335"/>
                      <a:pt x="184" y="335"/>
                      <a:pt x="184" y="335"/>
                    </a:cubicBezTo>
                    <a:lnTo>
                      <a:pt x="184" y="332"/>
                    </a:lnTo>
                    <a:lnTo>
                      <a:pt x="184" y="327"/>
                    </a:lnTo>
                    <a:lnTo>
                      <a:pt x="181" y="314"/>
                    </a:lnTo>
                    <a:lnTo>
                      <a:pt x="181" y="291"/>
                    </a:lnTo>
                    <a:lnTo>
                      <a:pt x="181" y="281"/>
                    </a:lnTo>
                    <a:cubicBezTo>
                      <a:pt x="184" y="271"/>
                      <a:pt x="186" y="261"/>
                      <a:pt x="191" y="251"/>
                    </a:cubicBezTo>
                    <a:lnTo>
                      <a:pt x="196" y="238"/>
                    </a:lnTo>
                    <a:cubicBezTo>
                      <a:pt x="201" y="233"/>
                      <a:pt x="204" y="228"/>
                      <a:pt x="207" y="225"/>
                    </a:cubicBezTo>
                    <a:lnTo>
                      <a:pt x="209" y="220"/>
                    </a:lnTo>
                    <a:lnTo>
                      <a:pt x="214" y="215"/>
                    </a:lnTo>
                    <a:cubicBezTo>
                      <a:pt x="217" y="210"/>
                      <a:pt x="222" y="207"/>
                      <a:pt x="224" y="202"/>
                    </a:cubicBezTo>
                    <a:cubicBezTo>
                      <a:pt x="227" y="200"/>
                      <a:pt x="232" y="197"/>
                      <a:pt x="235" y="195"/>
                    </a:cubicBezTo>
                    <a:lnTo>
                      <a:pt x="237" y="195"/>
                    </a:lnTo>
                    <a:cubicBezTo>
                      <a:pt x="245" y="190"/>
                      <a:pt x="252" y="184"/>
                      <a:pt x="260" y="182"/>
                    </a:cubicBezTo>
                    <a:lnTo>
                      <a:pt x="275" y="177"/>
                    </a:lnTo>
                    <a:close/>
                    <a:moveTo>
                      <a:pt x="288" y="1"/>
                    </a:moveTo>
                    <a:cubicBezTo>
                      <a:pt x="163" y="4"/>
                      <a:pt x="64" y="90"/>
                      <a:pt x="23" y="202"/>
                    </a:cubicBezTo>
                    <a:cubicBezTo>
                      <a:pt x="3" y="256"/>
                      <a:pt x="0" y="314"/>
                      <a:pt x="13" y="368"/>
                    </a:cubicBezTo>
                    <a:cubicBezTo>
                      <a:pt x="31" y="426"/>
                      <a:pt x="66" y="477"/>
                      <a:pt x="115" y="513"/>
                    </a:cubicBezTo>
                    <a:cubicBezTo>
                      <a:pt x="167" y="549"/>
                      <a:pt x="228" y="567"/>
                      <a:pt x="290" y="567"/>
                    </a:cubicBezTo>
                    <a:cubicBezTo>
                      <a:pt x="335" y="567"/>
                      <a:pt x="379" y="558"/>
                      <a:pt x="421" y="539"/>
                    </a:cubicBezTo>
                    <a:cubicBezTo>
                      <a:pt x="520" y="490"/>
                      <a:pt x="579" y="386"/>
                      <a:pt x="568" y="276"/>
                    </a:cubicBezTo>
                    <a:cubicBezTo>
                      <a:pt x="556" y="154"/>
                      <a:pt x="474" y="29"/>
                      <a:pt x="347" y="6"/>
                    </a:cubicBezTo>
                    <a:cubicBezTo>
                      <a:pt x="342" y="5"/>
                      <a:pt x="336" y="4"/>
                      <a:pt x="331" y="4"/>
                    </a:cubicBezTo>
                    <a:cubicBezTo>
                      <a:pt x="326" y="4"/>
                      <a:pt x="321" y="5"/>
                      <a:pt x="316" y="6"/>
                    </a:cubicBezTo>
                    <a:cubicBezTo>
                      <a:pt x="306" y="4"/>
                      <a:pt x="298" y="1"/>
                      <a:pt x="288"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55;p37"/>
              <p:cNvSpPr/>
              <p:nvPr/>
            </p:nvSpPr>
            <p:spPr>
              <a:xfrm>
                <a:off x="3153523" y="1803433"/>
                <a:ext cx="1066" cy="400"/>
              </a:xfrm>
              <a:custGeom>
                <a:avLst/>
                <a:gdLst/>
                <a:ahLst/>
                <a:cxnLst/>
                <a:rect l="l" t="t" r="r" b="b"/>
                <a:pathLst>
                  <a:path w="16" h="6" extrusionOk="0">
                    <a:moveTo>
                      <a:pt x="1" y="1"/>
                    </a:moveTo>
                    <a:cubicBezTo>
                      <a:pt x="8" y="3"/>
                      <a:pt x="16" y="6"/>
                      <a:pt x="1"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56;p37"/>
              <p:cNvSpPr/>
              <p:nvPr/>
            </p:nvSpPr>
            <p:spPr>
              <a:xfrm>
                <a:off x="3149792" y="1796970"/>
                <a:ext cx="67" cy="1133"/>
              </a:xfrm>
              <a:custGeom>
                <a:avLst/>
                <a:gdLst/>
                <a:ahLst/>
                <a:cxnLst/>
                <a:rect l="l" t="t" r="r" b="b"/>
                <a:pathLst>
                  <a:path w="1" h="17" extrusionOk="0">
                    <a:moveTo>
                      <a:pt x="1" y="1"/>
                    </a:moveTo>
                    <a:cubicBezTo>
                      <a:pt x="1" y="6"/>
                      <a:pt x="1" y="16"/>
                      <a:pt x="1"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857;p37"/>
              <p:cNvSpPr/>
              <p:nvPr/>
            </p:nvSpPr>
            <p:spPr>
              <a:xfrm>
                <a:off x="3070379" y="1925817"/>
                <a:ext cx="67" cy="67"/>
              </a:xfrm>
              <a:custGeom>
                <a:avLst/>
                <a:gdLst/>
                <a:ahLst/>
                <a:cxnLst/>
                <a:rect l="l" t="t" r="r" b="b"/>
                <a:pathLst>
                  <a:path w="1" h="1" extrusionOk="0">
                    <a:moveTo>
                      <a:pt x="0" y="0"/>
                    </a:moveTo>
                    <a:lnTo>
                      <a:pt x="0" y="0"/>
                    </a:ln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858;p37"/>
              <p:cNvSpPr/>
              <p:nvPr/>
            </p:nvSpPr>
            <p:spPr>
              <a:xfrm>
                <a:off x="3033870" y="1908695"/>
                <a:ext cx="48968" cy="47234"/>
              </a:xfrm>
              <a:custGeom>
                <a:avLst/>
                <a:gdLst/>
                <a:ahLst/>
                <a:cxnLst/>
                <a:rect l="l" t="t" r="r" b="b"/>
                <a:pathLst>
                  <a:path w="735" h="709" extrusionOk="0">
                    <a:moveTo>
                      <a:pt x="398" y="176"/>
                    </a:moveTo>
                    <a:lnTo>
                      <a:pt x="406" y="178"/>
                    </a:lnTo>
                    <a:cubicBezTo>
                      <a:pt x="418" y="181"/>
                      <a:pt x="431" y="184"/>
                      <a:pt x="444" y="189"/>
                    </a:cubicBezTo>
                    <a:lnTo>
                      <a:pt x="454" y="194"/>
                    </a:lnTo>
                    <a:lnTo>
                      <a:pt x="469" y="199"/>
                    </a:lnTo>
                    <a:cubicBezTo>
                      <a:pt x="479" y="204"/>
                      <a:pt x="490" y="212"/>
                      <a:pt x="502" y="217"/>
                    </a:cubicBezTo>
                    <a:lnTo>
                      <a:pt x="510" y="224"/>
                    </a:lnTo>
                    <a:lnTo>
                      <a:pt x="520" y="232"/>
                    </a:lnTo>
                    <a:cubicBezTo>
                      <a:pt x="528" y="240"/>
                      <a:pt x="538" y="250"/>
                      <a:pt x="546" y="257"/>
                    </a:cubicBezTo>
                    <a:cubicBezTo>
                      <a:pt x="546" y="263"/>
                      <a:pt x="548" y="268"/>
                      <a:pt x="548" y="275"/>
                    </a:cubicBezTo>
                    <a:cubicBezTo>
                      <a:pt x="551" y="280"/>
                      <a:pt x="551" y="283"/>
                      <a:pt x="551" y="288"/>
                    </a:cubicBezTo>
                    <a:cubicBezTo>
                      <a:pt x="551" y="288"/>
                      <a:pt x="551" y="291"/>
                      <a:pt x="551" y="291"/>
                    </a:cubicBezTo>
                    <a:cubicBezTo>
                      <a:pt x="553" y="303"/>
                      <a:pt x="553" y="319"/>
                      <a:pt x="551" y="331"/>
                    </a:cubicBezTo>
                    <a:lnTo>
                      <a:pt x="551" y="352"/>
                    </a:lnTo>
                    <a:lnTo>
                      <a:pt x="551" y="354"/>
                    </a:lnTo>
                    <a:cubicBezTo>
                      <a:pt x="551" y="372"/>
                      <a:pt x="548" y="387"/>
                      <a:pt x="546" y="403"/>
                    </a:cubicBezTo>
                    <a:lnTo>
                      <a:pt x="543" y="403"/>
                    </a:lnTo>
                    <a:lnTo>
                      <a:pt x="539" y="412"/>
                    </a:lnTo>
                    <a:lnTo>
                      <a:pt x="539" y="412"/>
                    </a:lnTo>
                    <a:cubicBezTo>
                      <a:pt x="538" y="415"/>
                      <a:pt x="536" y="419"/>
                      <a:pt x="535" y="421"/>
                    </a:cubicBezTo>
                    <a:cubicBezTo>
                      <a:pt x="530" y="433"/>
                      <a:pt x="523" y="443"/>
                      <a:pt x="515" y="456"/>
                    </a:cubicBezTo>
                    <a:cubicBezTo>
                      <a:pt x="515" y="459"/>
                      <a:pt x="510" y="464"/>
                      <a:pt x="510" y="466"/>
                    </a:cubicBezTo>
                    <a:lnTo>
                      <a:pt x="500" y="477"/>
                    </a:lnTo>
                    <a:cubicBezTo>
                      <a:pt x="497" y="482"/>
                      <a:pt x="492" y="487"/>
                      <a:pt x="487" y="489"/>
                    </a:cubicBezTo>
                    <a:lnTo>
                      <a:pt x="472" y="502"/>
                    </a:lnTo>
                    <a:cubicBezTo>
                      <a:pt x="464" y="507"/>
                      <a:pt x="456" y="512"/>
                      <a:pt x="449" y="517"/>
                    </a:cubicBezTo>
                    <a:lnTo>
                      <a:pt x="441" y="520"/>
                    </a:lnTo>
                    <a:cubicBezTo>
                      <a:pt x="439" y="520"/>
                      <a:pt x="431" y="525"/>
                      <a:pt x="428" y="525"/>
                    </a:cubicBezTo>
                    <a:cubicBezTo>
                      <a:pt x="416" y="530"/>
                      <a:pt x="403" y="533"/>
                      <a:pt x="390" y="535"/>
                    </a:cubicBezTo>
                    <a:lnTo>
                      <a:pt x="362" y="535"/>
                    </a:lnTo>
                    <a:cubicBezTo>
                      <a:pt x="357" y="536"/>
                      <a:pt x="352" y="537"/>
                      <a:pt x="347" y="537"/>
                    </a:cubicBezTo>
                    <a:cubicBezTo>
                      <a:pt x="342" y="537"/>
                      <a:pt x="337" y="536"/>
                      <a:pt x="332" y="535"/>
                    </a:cubicBezTo>
                    <a:lnTo>
                      <a:pt x="327" y="535"/>
                    </a:lnTo>
                    <a:lnTo>
                      <a:pt x="309" y="530"/>
                    </a:lnTo>
                    <a:lnTo>
                      <a:pt x="288" y="525"/>
                    </a:lnTo>
                    <a:lnTo>
                      <a:pt x="278" y="520"/>
                    </a:lnTo>
                    <a:cubicBezTo>
                      <a:pt x="268" y="515"/>
                      <a:pt x="258" y="507"/>
                      <a:pt x="248" y="502"/>
                    </a:cubicBezTo>
                    <a:cubicBezTo>
                      <a:pt x="243" y="500"/>
                      <a:pt x="236" y="493"/>
                      <a:pt x="236" y="493"/>
                    </a:cubicBezTo>
                    <a:lnTo>
                      <a:pt x="236" y="493"/>
                    </a:lnTo>
                    <a:cubicBezTo>
                      <a:pt x="236" y="493"/>
                      <a:pt x="236" y="493"/>
                      <a:pt x="237" y="494"/>
                    </a:cubicBezTo>
                    <a:lnTo>
                      <a:pt x="232" y="492"/>
                    </a:lnTo>
                    <a:cubicBezTo>
                      <a:pt x="227" y="484"/>
                      <a:pt x="220" y="477"/>
                      <a:pt x="212" y="471"/>
                    </a:cubicBezTo>
                    <a:lnTo>
                      <a:pt x="204" y="461"/>
                    </a:lnTo>
                    <a:lnTo>
                      <a:pt x="194" y="443"/>
                    </a:lnTo>
                    <a:lnTo>
                      <a:pt x="192" y="433"/>
                    </a:lnTo>
                    <a:cubicBezTo>
                      <a:pt x="189" y="428"/>
                      <a:pt x="186" y="423"/>
                      <a:pt x="186" y="418"/>
                    </a:cubicBezTo>
                    <a:cubicBezTo>
                      <a:pt x="184" y="413"/>
                      <a:pt x="184" y="405"/>
                      <a:pt x="181" y="400"/>
                    </a:cubicBezTo>
                    <a:lnTo>
                      <a:pt x="181" y="398"/>
                    </a:lnTo>
                    <a:lnTo>
                      <a:pt x="181" y="354"/>
                    </a:lnTo>
                    <a:lnTo>
                      <a:pt x="181" y="352"/>
                    </a:lnTo>
                    <a:cubicBezTo>
                      <a:pt x="184" y="344"/>
                      <a:pt x="184" y="336"/>
                      <a:pt x="186" y="326"/>
                    </a:cubicBezTo>
                    <a:cubicBezTo>
                      <a:pt x="189" y="319"/>
                      <a:pt x="192" y="316"/>
                      <a:pt x="194" y="308"/>
                    </a:cubicBezTo>
                    <a:cubicBezTo>
                      <a:pt x="194" y="308"/>
                      <a:pt x="194" y="308"/>
                      <a:pt x="194" y="306"/>
                    </a:cubicBezTo>
                    <a:cubicBezTo>
                      <a:pt x="194" y="306"/>
                      <a:pt x="194" y="303"/>
                      <a:pt x="197" y="301"/>
                    </a:cubicBezTo>
                    <a:cubicBezTo>
                      <a:pt x="202" y="291"/>
                      <a:pt x="209" y="278"/>
                      <a:pt x="214" y="268"/>
                    </a:cubicBezTo>
                    <a:cubicBezTo>
                      <a:pt x="220" y="260"/>
                      <a:pt x="227" y="255"/>
                      <a:pt x="232" y="250"/>
                    </a:cubicBezTo>
                    <a:lnTo>
                      <a:pt x="245" y="237"/>
                    </a:lnTo>
                    <a:lnTo>
                      <a:pt x="245" y="237"/>
                    </a:lnTo>
                    <a:cubicBezTo>
                      <a:pt x="241" y="242"/>
                      <a:pt x="239" y="243"/>
                      <a:pt x="239" y="243"/>
                    </a:cubicBezTo>
                    <a:cubicBezTo>
                      <a:pt x="240" y="243"/>
                      <a:pt x="251" y="234"/>
                      <a:pt x="253" y="232"/>
                    </a:cubicBezTo>
                    <a:cubicBezTo>
                      <a:pt x="258" y="229"/>
                      <a:pt x="265" y="227"/>
                      <a:pt x="271" y="224"/>
                    </a:cubicBezTo>
                    <a:cubicBezTo>
                      <a:pt x="276" y="219"/>
                      <a:pt x="276" y="222"/>
                      <a:pt x="278" y="219"/>
                    </a:cubicBezTo>
                    <a:cubicBezTo>
                      <a:pt x="301" y="212"/>
                      <a:pt x="319" y="196"/>
                      <a:pt x="332" y="176"/>
                    </a:cubicBezTo>
                    <a:close/>
                    <a:moveTo>
                      <a:pt x="368" y="0"/>
                    </a:moveTo>
                    <a:cubicBezTo>
                      <a:pt x="291" y="0"/>
                      <a:pt x="214" y="22"/>
                      <a:pt x="146" y="66"/>
                    </a:cubicBezTo>
                    <a:cubicBezTo>
                      <a:pt x="120" y="82"/>
                      <a:pt x="105" y="110"/>
                      <a:pt x="102" y="138"/>
                    </a:cubicBezTo>
                    <a:cubicBezTo>
                      <a:pt x="36" y="207"/>
                      <a:pt x="0" y="301"/>
                      <a:pt x="6" y="398"/>
                    </a:cubicBezTo>
                    <a:cubicBezTo>
                      <a:pt x="21" y="553"/>
                      <a:pt x="138" y="680"/>
                      <a:pt x="293" y="703"/>
                    </a:cubicBezTo>
                    <a:cubicBezTo>
                      <a:pt x="315" y="707"/>
                      <a:pt x="337" y="709"/>
                      <a:pt x="359" y="709"/>
                    </a:cubicBezTo>
                    <a:cubicBezTo>
                      <a:pt x="416" y="709"/>
                      <a:pt x="473" y="696"/>
                      <a:pt x="525" y="670"/>
                    </a:cubicBezTo>
                    <a:cubicBezTo>
                      <a:pt x="594" y="637"/>
                      <a:pt x="648" y="581"/>
                      <a:pt x="683" y="512"/>
                    </a:cubicBezTo>
                    <a:cubicBezTo>
                      <a:pt x="719" y="443"/>
                      <a:pt x="734" y="367"/>
                      <a:pt x="729" y="288"/>
                    </a:cubicBezTo>
                    <a:cubicBezTo>
                      <a:pt x="727" y="247"/>
                      <a:pt x="716" y="207"/>
                      <a:pt x="696" y="171"/>
                    </a:cubicBezTo>
                    <a:cubicBezTo>
                      <a:pt x="676" y="138"/>
                      <a:pt x="648" y="107"/>
                      <a:pt x="614" y="84"/>
                    </a:cubicBezTo>
                    <a:cubicBezTo>
                      <a:pt x="543" y="29"/>
                      <a:pt x="456" y="0"/>
                      <a:pt x="368" y="0"/>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859;p37"/>
              <p:cNvSpPr/>
              <p:nvPr/>
            </p:nvSpPr>
            <p:spPr>
              <a:xfrm>
                <a:off x="3069979" y="1925484"/>
                <a:ext cx="466" cy="400"/>
              </a:xfrm>
              <a:custGeom>
                <a:avLst/>
                <a:gdLst/>
                <a:ahLst/>
                <a:cxnLst/>
                <a:rect l="l" t="t" r="r" b="b"/>
                <a:pathLst>
                  <a:path w="7" h="6" extrusionOk="0">
                    <a:moveTo>
                      <a:pt x="1" y="1"/>
                    </a:moveTo>
                    <a:cubicBezTo>
                      <a:pt x="1" y="1"/>
                      <a:pt x="5" y="5"/>
                      <a:pt x="6" y="5"/>
                    </a:cubicBezTo>
                    <a:cubicBezTo>
                      <a:pt x="3" y="2"/>
                      <a:pt x="1" y="1"/>
                      <a:pt x="1"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60;p37"/>
              <p:cNvSpPr/>
              <p:nvPr/>
            </p:nvSpPr>
            <p:spPr>
              <a:xfrm>
                <a:off x="3028940" y="1873852"/>
                <a:ext cx="600" cy="266"/>
              </a:xfrm>
              <a:custGeom>
                <a:avLst/>
                <a:gdLst/>
                <a:ahLst/>
                <a:cxnLst/>
                <a:rect l="l" t="t" r="r" b="b"/>
                <a:pathLst>
                  <a:path w="9" h="4" extrusionOk="0">
                    <a:moveTo>
                      <a:pt x="8" y="1"/>
                    </a:moveTo>
                    <a:cubicBezTo>
                      <a:pt x="6" y="1"/>
                      <a:pt x="3" y="1"/>
                      <a:pt x="1" y="3"/>
                    </a:cubicBezTo>
                    <a:lnTo>
                      <a:pt x="8" y="1"/>
                    </a:ln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861;p37"/>
              <p:cNvSpPr/>
              <p:nvPr/>
            </p:nvSpPr>
            <p:spPr>
              <a:xfrm>
                <a:off x="3032004" y="1873385"/>
                <a:ext cx="67" cy="67"/>
              </a:xfrm>
              <a:custGeom>
                <a:avLst/>
                <a:gdLst/>
                <a:ahLst/>
                <a:cxnLst/>
                <a:rect l="l" t="t" r="r" b="b"/>
                <a:pathLst>
                  <a:path w="1" h="1" extrusionOk="0">
                    <a:moveTo>
                      <a:pt x="0" y="0"/>
                    </a:move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862;p37"/>
              <p:cNvSpPr/>
              <p:nvPr/>
            </p:nvSpPr>
            <p:spPr>
              <a:xfrm>
                <a:off x="3017081" y="1867589"/>
                <a:ext cx="200" cy="400"/>
              </a:xfrm>
              <a:custGeom>
                <a:avLst/>
                <a:gdLst/>
                <a:ahLst/>
                <a:cxnLst/>
                <a:rect l="l" t="t" r="r" b="b"/>
                <a:pathLst>
                  <a:path w="3" h="6" extrusionOk="0">
                    <a:moveTo>
                      <a:pt x="0" y="1"/>
                    </a:moveTo>
                    <a:lnTo>
                      <a:pt x="0" y="3"/>
                    </a:lnTo>
                    <a:cubicBezTo>
                      <a:pt x="0" y="3"/>
                      <a:pt x="0" y="6"/>
                      <a:pt x="3" y="6"/>
                    </a:cubicBezTo>
                    <a:lnTo>
                      <a:pt x="3" y="6"/>
                    </a:lnTo>
                    <a:cubicBezTo>
                      <a:pt x="0" y="6"/>
                      <a:pt x="0" y="3"/>
                      <a:pt x="0"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63;p37"/>
              <p:cNvSpPr/>
              <p:nvPr/>
            </p:nvSpPr>
            <p:spPr>
              <a:xfrm>
                <a:off x="3004356" y="1840608"/>
                <a:ext cx="46702" cy="44969"/>
              </a:xfrm>
              <a:custGeom>
                <a:avLst/>
                <a:gdLst/>
                <a:ahLst/>
                <a:cxnLst/>
                <a:rect l="l" t="t" r="r" b="b"/>
                <a:pathLst>
                  <a:path w="701" h="675" extrusionOk="0">
                    <a:moveTo>
                      <a:pt x="252" y="252"/>
                    </a:moveTo>
                    <a:cubicBezTo>
                      <a:pt x="252" y="252"/>
                      <a:pt x="250" y="253"/>
                      <a:pt x="248" y="255"/>
                    </a:cubicBezTo>
                    <a:lnTo>
                      <a:pt x="248" y="255"/>
                    </a:lnTo>
                    <a:cubicBezTo>
                      <a:pt x="251" y="253"/>
                      <a:pt x="252" y="252"/>
                      <a:pt x="252" y="252"/>
                    </a:cubicBezTo>
                    <a:close/>
                    <a:moveTo>
                      <a:pt x="248" y="255"/>
                    </a:moveTo>
                    <a:lnTo>
                      <a:pt x="248" y="255"/>
                    </a:lnTo>
                    <a:cubicBezTo>
                      <a:pt x="248" y="255"/>
                      <a:pt x="247" y="255"/>
                      <a:pt x="247" y="255"/>
                    </a:cubicBezTo>
                    <a:lnTo>
                      <a:pt x="245" y="258"/>
                    </a:lnTo>
                    <a:cubicBezTo>
                      <a:pt x="246" y="257"/>
                      <a:pt x="247" y="256"/>
                      <a:pt x="248" y="255"/>
                    </a:cubicBezTo>
                    <a:close/>
                    <a:moveTo>
                      <a:pt x="194" y="314"/>
                    </a:moveTo>
                    <a:cubicBezTo>
                      <a:pt x="194" y="316"/>
                      <a:pt x="194" y="319"/>
                      <a:pt x="191" y="322"/>
                    </a:cubicBezTo>
                    <a:cubicBezTo>
                      <a:pt x="191" y="319"/>
                      <a:pt x="191" y="316"/>
                      <a:pt x="194" y="314"/>
                    </a:cubicBezTo>
                    <a:close/>
                    <a:moveTo>
                      <a:pt x="184" y="350"/>
                    </a:moveTo>
                    <a:cubicBezTo>
                      <a:pt x="184" y="355"/>
                      <a:pt x="184" y="357"/>
                      <a:pt x="181" y="360"/>
                    </a:cubicBezTo>
                    <a:cubicBezTo>
                      <a:pt x="181" y="355"/>
                      <a:pt x="181" y="350"/>
                      <a:pt x="181" y="350"/>
                    </a:cubicBezTo>
                    <a:close/>
                    <a:moveTo>
                      <a:pt x="207" y="436"/>
                    </a:moveTo>
                    <a:cubicBezTo>
                      <a:pt x="207" y="436"/>
                      <a:pt x="212" y="441"/>
                      <a:pt x="212" y="441"/>
                    </a:cubicBezTo>
                    <a:cubicBezTo>
                      <a:pt x="212" y="441"/>
                      <a:pt x="209" y="439"/>
                      <a:pt x="204" y="436"/>
                    </a:cubicBezTo>
                    <a:close/>
                    <a:moveTo>
                      <a:pt x="471" y="179"/>
                    </a:moveTo>
                    <a:cubicBezTo>
                      <a:pt x="477" y="181"/>
                      <a:pt x="484" y="184"/>
                      <a:pt x="487" y="184"/>
                    </a:cubicBezTo>
                    <a:lnTo>
                      <a:pt x="499" y="192"/>
                    </a:lnTo>
                    <a:lnTo>
                      <a:pt x="505" y="192"/>
                    </a:lnTo>
                    <a:cubicBezTo>
                      <a:pt x="506" y="194"/>
                      <a:pt x="507" y="195"/>
                      <a:pt x="507" y="196"/>
                    </a:cubicBezTo>
                    <a:lnTo>
                      <a:pt x="507" y="196"/>
                    </a:lnTo>
                    <a:cubicBezTo>
                      <a:pt x="505" y="194"/>
                      <a:pt x="504" y="194"/>
                      <a:pt x="502" y="192"/>
                    </a:cubicBezTo>
                    <a:lnTo>
                      <a:pt x="502" y="192"/>
                    </a:lnTo>
                    <a:cubicBezTo>
                      <a:pt x="503" y="195"/>
                      <a:pt x="505" y="197"/>
                      <a:pt x="506" y="197"/>
                    </a:cubicBezTo>
                    <a:cubicBezTo>
                      <a:pt x="507" y="197"/>
                      <a:pt x="507" y="197"/>
                      <a:pt x="507" y="196"/>
                    </a:cubicBezTo>
                    <a:lnTo>
                      <a:pt x="507" y="196"/>
                    </a:lnTo>
                    <a:cubicBezTo>
                      <a:pt x="507" y="196"/>
                      <a:pt x="507" y="197"/>
                      <a:pt x="507" y="197"/>
                    </a:cubicBezTo>
                    <a:cubicBezTo>
                      <a:pt x="507" y="202"/>
                      <a:pt x="512" y="207"/>
                      <a:pt x="515" y="212"/>
                    </a:cubicBezTo>
                    <a:cubicBezTo>
                      <a:pt x="515" y="220"/>
                      <a:pt x="517" y="225"/>
                      <a:pt x="520" y="230"/>
                    </a:cubicBezTo>
                    <a:cubicBezTo>
                      <a:pt x="522" y="237"/>
                      <a:pt x="525" y="250"/>
                      <a:pt x="528" y="260"/>
                    </a:cubicBezTo>
                    <a:lnTo>
                      <a:pt x="528" y="263"/>
                    </a:lnTo>
                    <a:cubicBezTo>
                      <a:pt x="530" y="271"/>
                      <a:pt x="530" y="278"/>
                      <a:pt x="530" y="286"/>
                    </a:cubicBezTo>
                    <a:lnTo>
                      <a:pt x="530" y="319"/>
                    </a:lnTo>
                    <a:cubicBezTo>
                      <a:pt x="530" y="329"/>
                      <a:pt x="530" y="332"/>
                      <a:pt x="528" y="337"/>
                    </a:cubicBezTo>
                    <a:lnTo>
                      <a:pt x="528" y="339"/>
                    </a:lnTo>
                    <a:cubicBezTo>
                      <a:pt x="525" y="350"/>
                      <a:pt x="522" y="360"/>
                      <a:pt x="520" y="370"/>
                    </a:cubicBezTo>
                    <a:cubicBezTo>
                      <a:pt x="517" y="383"/>
                      <a:pt x="517" y="383"/>
                      <a:pt x="515" y="388"/>
                    </a:cubicBezTo>
                    <a:lnTo>
                      <a:pt x="510" y="401"/>
                    </a:lnTo>
                    <a:cubicBezTo>
                      <a:pt x="509" y="404"/>
                      <a:pt x="508" y="406"/>
                      <a:pt x="508" y="406"/>
                    </a:cubicBezTo>
                    <a:cubicBezTo>
                      <a:pt x="508" y="406"/>
                      <a:pt x="508" y="403"/>
                      <a:pt x="510" y="395"/>
                    </a:cubicBezTo>
                    <a:lnTo>
                      <a:pt x="510" y="395"/>
                    </a:lnTo>
                    <a:cubicBezTo>
                      <a:pt x="507" y="406"/>
                      <a:pt x="502" y="416"/>
                      <a:pt x="497" y="423"/>
                    </a:cubicBezTo>
                    <a:cubicBezTo>
                      <a:pt x="494" y="426"/>
                      <a:pt x="489" y="429"/>
                      <a:pt x="487" y="431"/>
                    </a:cubicBezTo>
                    <a:cubicBezTo>
                      <a:pt x="487" y="434"/>
                      <a:pt x="484" y="436"/>
                      <a:pt x="484" y="436"/>
                    </a:cubicBezTo>
                    <a:cubicBezTo>
                      <a:pt x="477" y="446"/>
                      <a:pt x="469" y="454"/>
                      <a:pt x="461" y="462"/>
                    </a:cubicBezTo>
                    <a:lnTo>
                      <a:pt x="454" y="469"/>
                    </a:lnTo>
                    <a:lnTo>
                      <a:pt x="451" y="469"/>
                    </a:lnTo>
                    <a:lnTo>
                      <a:pt x="446" y="472"/>
                    </a:lnTo>
                    <a:cubicBezTo>
                      <a:pt x="436" y="479"/>
                      <a:pt x="426" y="485"/>
                      <a:pt x="415" y="490"/>
                    </a:cubicBezTo>
                    <a:lnTo>
                      <a:pt x="421" y="487"/>
                    </a:lnTo>
                    <a:lnTo>
                      <a:pt x="421" y="487"/>
                    </a:lnTo>
                    <a:cubicBezTo>
                      <a:pt x="418" y="490"/>
                      <a:pt x="418" y="490"/>
                      <a:pt x="415" y="490"/>
                    </a:cubicBezTo>
                    <a:lnTo>
                      <a:pt x="405" y="492"/>
                    </a:lnTo>
                    <a:cubicBezTo>
                      <a:pt x="400" y="492"/>
                      <a:pt x="387" y="495"/>
                      <a:pt x="380" y="497"/>
                    </a:cubicBezTo>
                    <a:cubicBezTo>
                      <a:pt x="382" y="497"/>
                      <a:pt x="385" y="497"/>
                      <a:pt x="375" y="500"/>
                    </a:cubicBezTo>
                    <a:lnTo>
                      <a:pt x="354" y="500"/>
                    </a:lnTo>
                    <a:cubicBezTo>
                      <a:pt x="352" y="500"/>
                      <a:pt x="339" y="497"/>
                      <a:pt x="329" y="497"/>
                    </a:cubicBezTo>
                    <a:cubicBezTo>
                      <a:pt x="331" y="497"/>
                      <a:pt x="332" y="498"/>
                      <a:pt x="330" y="498"/>
                    </a:cubicBezTo>
                    <a:cubicBezTo>
                      <a:pt x="329" y="498"/>
                      <a:pt x="327" y="498"/>
                      <a:pt x="324" y="497"/>
                    </a:cubicBezTo>
                    <a:lnTo>
                      <a:pt x="321" y="497"/>
                    </a:lnTo>
                    <a:lnTo>
                      <a:pt x="311" y="495"/>
                    </a:lnTo>
                    <a:cubicBezTo>
                      <a:pt x="298" y="492"/>
                      <a:pt x="288" y="487"/>
                      <a:pt x="278" y="485"/>
                    </a:cubicBezTo>
                    <a:lnTo>
                      <a:pt x="263" y="477"/>
                    </a:lnTo>
                    <a:cubicBezTo>
                      <a:pt x="252" y="472"/>
                      <a:pt x="245" y="464"/>
                      <a:pt x="235" y="459"/>
                    </a:cubicBezTo>
                    <a:lnTo>
                      <a:pt x="227" y="451"/>
                    </a:lnTo>
                    <a:cubicBezTo>
                      <a:pt x="222" y="449"/>
                      <a:pt x="219" y="444"/>
                      <a:pt x="214" y="439"/>
                    </a:cubicBezTo>
                    <a:lnTo>
                      <a:pt x="209" y="434"/>
                    </a:lnTo>
                    <a:cubicBezTo>
                      <a:pt x="204" y="426"/>
                      <a:pt x="196" y="413"/>
                      <a:pt x="196" y="411"/>
                    </a:cubicBezTo>
                    <a:cubicBezTo>
                      <a:pt x="196" y="410"/>
                      <a:pt x="196" y="410"/>
                      <a:pt x="195" y="410"/>
                    </a:cubicBezTo>
                    <a:lnTo>
                      <a:pt x="195" y="410"/>
                    </a:lnTo>
                    <a:cubicBezTo>
                      <a:pt x="195" y="410"/>
                      <a:pt x="196" y="413"/>
                      <a:pt x="196" y="413"/>
                    </a:cubicBezTo>
                    <a:cubicBezTo>
                      <a:pt x="194" y="411"/>
                      <a:pt x="194" y="408"/>
                      <a:pt x="194" y="408"/>
                    </a:cubicBezTo>
                    <a:cubicBezTo>
                      <a:pt x="194" y="403"/>
                      <a:pt x="191" y="398"/>
                      <a:pt x="191" y="398"/>
                    </a:cubicBezTo>
                    <a:cubicBezTo>
                      <a:pt x="189" y="393"/>
                      <a:pt x="189" y="388"/>
                      <a:pt x="186" y="380"/>
                    </a:cubicBezTo>
                    <a:lnTo>
                      <a:pt x="186" y="362"/>
                    </a:lnTo>
                    <a:cubicBezTo>
                      <a:pt x="186" y="355"/>
                      <a:pt x="186" y="355"/>
                      <a:pt x="189" y="350"/>
                    </a:cubicBezTo>
                    <a:cubicBezTo>
                      <a:pt x="191" y="342"/>
                      <a:pt x="191" y="334"/>
                      <a:pt x="194" y="327"/>
                    </a:cubicBezTo>
                    <a:cubicBezTo>
                      <a:pt x="194" y="327"/>
                      <a:pt x="194" y="324"/>
                      <a:pt x="194" y="324"/>
                    </a:cubicBezTo>
                    <a:lnTo>
                      <a:pt x="196" y="319"/>
                    </a:lnTo>
                    <a:lnTo>
                      <a:pt x="201" y="309"/>
                    </a:lnTo>
                    <a:lnTo>
                      <a:pt x="212" y="294"/>
                    </a:lnTo>
                    <a:lnTo>
                      <a:pt x="217" y="286"/>
                    </a:lnTo>
                    <a:cubicBezTo>
                      <a:pt x="224" y="278"/>
                      <a:pt x="232" y="268"/>
                      <a:pt x="242" y="260"/>
                    </a:cubicBezTo>
                    <a:lnTo>
                      <a:pt x="245" y="258"/>
                    </a:lnTo>
                    <a:cubicBezTo>
                      <a:pt x="247" y="253"/>
                      <a:pt x="260" y="248"/>
                      <a:pt x="265" y="245"/>
                    </a:cubicBezTo>
                    <a:lnTo>
                      <a:pt x="275" y="240"/>
                    </a:lnTo>
                    <a:lnTo>
                      <a:pt x="280" y="237"/>
                    </a:lnTo>
                    <a:lnTo>
                      <a:pt x="298" y="232"/>
                    </a:lnTo>
                    <a:lnTo>
                      <a:pt x="303" y="232"/>
                    </a:lnTo>
                    <a:cubicBezTo>
                      <a:pt x="308" y="230"/>
                      <a:pt x="311" y="230"/>
                      <a:pt x="316" y="230"/>
                    </a:cubicBezTo>
                    <a:lnTo>
                      <a:pt x="331" y="230"/>
                    </a:lnTo>
                    <a:lnTo>
                      <a:pt x="339" y="232"/>
                    </a:lnTo>
                    <a:cubicBezTo>
                      <a:pt x="347" y="235"/>
                      <a:pt x="354" y="237"/>
                      <a:pt x="362" y="240"/>
                    </a:cubicBezTo>
                    <a:cubicBezTo>
                      <a:pt x="369" y="242"/>
                      <a:pt x="377" y="243"/>
                      <a:pt x="384" y="243"/>
                    </a:cubicBezTo>
                    <a:cubicBezTo>
                      <a:pt x="423" y="243"/>
                      <a:pt x="458" y="217"/>
                      <a:pt x="469" y="179"/>
                    </a:cubicBezTo>
                    <a:close/>
                    <a:moveTo>
                      <a:pt x="456" y="1"/>
                    </a:moveTo>
                    <a:cubicBezTo>
                      <a:pt x="428" y="1"/>
                      <a:pt x="400" y="6"/>
                      <a:pt x="372" y="16"/>
                    </a:cubicBezTo>
                    <a:cubicBezTo>
                      <a:pt x="352" y="23"/>
                      <a:pt x="336" y="36"/>
                      <a:pt x="324" y="54"/>
                    </a:cubicBezTo>
                    <a:cubicBezTo>
                      <a:pt x="207" y="57"/>
                      <a:pt x="102" y="123"/>
                      <a:pt x="49" y="222"/>
                    </a:cubicBezTo>
                    <a:cubicBezTo>
                      <a:pt x="10" y="288"/>
                      <a:pt x="0" y="365"/>
                      <a:pt x="18" y="439"/>
                    </a:cubicBezTo>
                    <a:cubicBezTo>
                      <a:pt x="38" y="505"/>
                      <a:pt x="79" y="564"/>
                      <a:pt x="135" y="604"/>
                    </a:cubicBezTo>
                    <a:cubicBezTo>
                      <a:pt x="198" y="651"/>
                      <a:pt x="274" y="674"/>
                      <a:pt x="350" y="674"/>
                    </a:cubicBezTo>
                    <a:cubicBezTo>
                      <a:pt x="402" y="674"/>
                      <a:pt x="455" y="663"/>
                      <a:pt x="505" y="640"/>
                    </a:cubicBezTo>
                    <a:cubicBezTo>
                      <a:pt x="629" y="579"/>
                      <a:pt x="698" y="436"/>
                      <a:pt x="701" y="301"/>
                    </a:cubicBezTo>
                    <a:cubicBezTo>
                      <a:pt x="701" y="225"/>
                      <a:pt x="683" y="125"/>
                      <a:pt x="627" y="69"/>
                    </a:cubicBezTo>
                    <a:cubicBezTo>
                      <a:pt x="579" y="25"/>
                      <a:pt x="518" y="1"/>
                      <a:pt x="456"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64;p37"/>
              <p:cNvSpPr/>
              <p:nvPr/>
            </p:nvSpPr>
            <p:spPr>
              <a:xfrm>
                <a:off x="3025542" y="1873719"/>
                <a:ext cx="600" cy="200"/>
              </a:xfrm>
              <a:custGeom>
                <a:avLst/>
                <a:gdLst/>
                <a:ahLst/>
                <a:cxnLst/>
                <a:rect l="l" t="t" r="r" b="b"/>
                <a:pathLst>
                  <a:path w="9" h="3" extrusionOk="0">
                    <a:moveTo>
                      <a:pt x="4" y="1"/>
                    </a:moveTo>
                    <a:cubicBezTo>
                      <a:pt x="3" y="1"/>
                      <a:pt x="2" y="2"/>
                      <a:pt x="1" y="3"/>
                    </a:cubicBezTo>
                    <a:lnTo>
                      <a:pt x="8" y="3"/>
                    </a:lnTo>
                    <a:cubicBezTo>
                      <a:pt x="7" y="2"/>
                      <a:pt x="6" y="1"/>
                      <a:pt x="4"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865;p37"/>
              <p:cNvSpPr/>
              <p:nvPr/>
            </p:nvSpPr>
            <p:spPr>
              <a:xfrm>
                <a:off x="3401690" y="1789375"/>
                <a:ext cx="41439" cy="40572"/>
              </a:xfrm>
              <a:custGeom>
                <a:avLst/>
                <a:gdLst/>
                <a:ahLst/>
                <a:cxnLst/>
                <a:rect l="l" t="t" r="r" b="b"/>
                <a:pathLst>
                  <a:path w="622" h="609" extrusionOk="0">
                    <a:moveTo>
                      <a:pt x="321" y="176"/>
                    </a:moveTo>
                    <a:cubicBezTo>
                      <a:pt x="332" y="178"/>
                      <a:pt x="342" y="181"/>
                      <a:pt x="349" y="184"/>
                    </a:cubicBezTo>
                    <a:lnTo>
                      <a:pt x="362" y="189"/>
                    </a:lnTo>
                    <a:lnTo>
                      <a:pt x="375" y="199"/>
                    </a:lnTo>
                    <a:lnTo>
                      <a:pt x="377" y="199"/>
                    </a:lnTo>
                    <a:cubicBezTo>
                      <a:pt x="385" y="206"/>
                      <a:pt x="393" y="212"/>
                      <a:pt x="398" y="219"/>
                    </a:cubicBezTo>
                    <a:lnTo>
                      <a:pt x="408" y="229"/>
                    </a:lnTo>
                    <a:lnTo>
                      <a:pt x="408" y="232"/>
                    </a:lnTo>
                    <a:cubicBezTo>
                      <a:pt x="413" y="240"/>
                      <a:pt x="418" y="247"/>
                      <a:pt x="423" y="257"/>
                    </a:cubicBezTo>
                    <a:cubicBezTo>
                      <a:pt x="426" y="260"/>
                      <a:pt x="428" y="265"/>
                      <a:pt x="431" y="270"/>
                    </a:cubicBezTo>
                    <a:cubicBezTo>
                      <a:pt x="433" y="278"/>
                      <a:pt x="436" y="288"/>
                      <a:pt x="439" y="298"/>
                    </a:cubicBezTo>
                    <a:cubicBezTo>
                      <a:pt x="439" y="303"/>
                      <a:pt x="441" y="306"/>
                      <a:pt x="441" y="311"/>
                    </a:cubicBezTo>
                    <a:lnTo>
                      <a:pt x="441" y="313"/>
                    </a:lnTo>
                    <a:lnTo>
                      <a:pt x="441" y="342"/>
                    </a:lnTo>
                    <a:cubicBezTo>
                      <a:pt x="441" y="347"/>
                      <a:pt x="441" y="352"/>
                      <a:pt x="439" y="354"/>
                    </a:cubicBezTo>
                    <a:cubicBezTo>
                      <a:pt x="439" y="359"/>
                      <a:pt x="436" y="362"/>
                      <a:pt x="436" y="367"/>
                    </a:cubicBezTo>
                    <a:cubicBezTo>
                      <a:pt x="431" y="375"/>
                      <a:pt x="426" y="382"/>
                      <a:pt x="421" y="390"/>
                    </a:cubicBezTo>
                    <a:cubicBezTo>
                      <a:pt x="418" y="392"/>
                      <a:pt x="416" y="398"/>
                      <a:pt x="410" y="400"/>
                    </a:cubicBezTo>
                    <a:cubicBezTo>
                      <a:pt x="408" y="403"/>
                      <a:pt x="405" y="405"/>
                      <a:pt x="403" y="408"/>
                    </a:cubicBezTo>
                    <a:lnTo>
                      <a:pt x="400" y="408"/>
                    </a:lnTo>
                    <a:cubicBezTo>
                      <a:pt x="393" y="413"/>
                      <a:pt x="385" y="418"/>
                      <a:pt x="377" y="420"/>
                    </a:cubicBezTo>
                    <a:lnTo>
                      <a:pt x="367" y="426"/>
                    </a:lnTo>
                    <a:cubicBezTo>
                      <a:pt x="357" y="428"/>
                      <a:pt x="349" y="431"/>
                      <a:pt x="339" y="433"/>
                    </a:cubicBezTo>
                    <a:lnTo>
                      <a:pt x="326" y="436"/>
                    </a:lnTo>
                    <a:lnTo>
                      <a:pt x="286" y="436"/>
                    </a:lnTo>
                    <a:cubicBezTo>
                      <a:pt x="278" y="433"/>
                      <a:pt x="268" y="431"/>
                      <a:pt x="258" y="428"/>
                    </a:cubicBezTo>
                    <a:lnTo>
                      <a:pt x="245" y="423"/>
                    </a:lnTo>
                    <a:cubicBezTo>
                      <a:pt x="237" y="420"/>
                      <a:pt x="230" y="415"/>
                      <a:pt x="222" y="410"/>
                    </a:cubicBezTo>
                    <a:cubicBezTo>
                      <a:pt x="217" y="408"/>
                      <a:pt x="214" y="405"/>
                      <a:pt x="212" y="403"/>
                    </a:cubicBezTo>
                    <a:cubicBezTo>
                      <a:pt x="209" y="400"/>
                      <a:pt x="207" y="398"/>
                      <a:pt x="204" y="392"/>
                    </a:cubicBezTo>
                    <a:cubicBezTo>
                      <a:pt x="199" y="385"/>
                      <a:pt x="194" y="380"/>
                      <a:pt x="189" y="370"/>
                    </a:cubicBezTo>
                    <a:cubicBezTo>
                      <a:pt x="184" y="362"/>
                      <a:pt x="186" y="362"/>
                      <a:pt x="186" y="359"/>
                    </a:cubicBezTo>
                    <a:cubicBezTo>
                      <a:pt x="184" y="354"/>
                      <a:pt x="184" y="349"/>
                      <a:pt x="181" y="347"/>
                    </a:cubicBezTo>
                    <a:cubicBezTo>
                      <a:pt x="181" y="346"/>
                      <a:pt x="181" y="345"/>
                      <a:pt x="181" y="345"/>
                    </a:cubicBezTo>
                    <a:cubicBezTo>
                      <a:pt x="181" y="345"/>
                      <a:pt x="181" y="345"/>
                      <a:pt x="181" y="344"/>
                    </a:cubicBezTo>
                    <a:lnTo>
                      <a:pt x="181" y="316"/>
                    </a:lnTo>
                    <a:lnTo>
                      <a:pt x="181" y="306"/>
                    </a:lnTo>
                    <a:cubicBezTo>
                      <a:pt x="181" y="306"/>
                      <a:pt x="181" y="303"/>
                      <a:pt x="181" y="303"/>
                    </a:cubicBezTo>
                    <a:cubicBezTo>
                      <a:pt x="184" y="293"/>
                      <a:pt x="189" y="280"/>
                      <a:pt x="191" y="270"/>
                    </a:cubicBezTo>
                    <a:cubicBezTo>
                      <a:pt x="191" y="270"/>
                      <a:pt x="191" y="268"/>
                      <a:pt x="194" y="268"/>
                    </a:cubicBezTo>
                    <a:cubicBezTo>
                      <a:pt x="196" y="263"/>
                      <a:pt x="196" y="257"/>
                      <a:pt x="199" y="255"/>
                    </a:cubicBezTo>
                    <a:cubicBezTo>
                      <a:pt x="204" y="245"/>
                      <a:pt x="212" y="237"/>
                      <a:pt x="217" y="227"/>
                    </a:cubicBezTo>
                    <a:lnTo>
                      <a:pt x="230" y="214"/>
                    </a:lnTo>
                    <a:cubicBezTo>
                      <a:pt x="232" y="209"/>
                      <a:pt x="237" y="204"/>
                      <a:pt x="242" y="201"/>
                    </a:cubicBezTo>
                    <a:cubicBezTo>
                      <a:pt x="253" y="196"/>
                      <a:pt x="263" y="189"/>
                      <a:pt x="273" y="184"/>
                    </a:cubicBezTo>
                    <a:cubicBezTo>
                      <a:pt x="278" y="181"/>
                      <a:pt x="283" y="181"/>
                      <a:pt x="288" y="178"/>
                    </a:cubicBezTo>
                    <a:lnTo>
                      <a:pt x="298" y="176"/>
                    </a:lnTo>
                    <a:close/>
                    <a:moveTo>
                      <a:pt x="308" y="0"/>
                    </a:moveTo>
                    <a:cubicBezTo>
                      <a:pt x="307" y="0"/>
                      <a:pt x="305" y="0"/>
                      <a:pt x="303" y="0"/>
                    </a:cubicBezTo>
                    <a:cubicBezTo>
                      <a:pt x="174" y="8"/>
                      <a:pt x="61" y="97"/>
                      <a:pt x="23" y="222"/>
                    </a:cubicBezTo>
                    <a:cubicBezTo>
                      <a:pt x="3" y="280"/>
                      <a:pt x="0" y="344"/>
                      <a:pt x="16" y="403"/>
                    </a:cubicBezTo>
                    <a:cubicBezTo>
                      <a:pt x="33" y="464"/>
                      <a:pt x="74" y="520"/>
                      <a:pt x="128" y="556"/>
                    </a:cubicBezTo>
                    <a:cubicBezTo>
                      <a:pt x="184" y="590"/>
                      <a:pt x="247" y="608"/>
                      <a:pt x="311" y="608"/>
                    </a:cubicBezTo>
                    <a:cubicBezTo>
                      <a:pt x="363" y="608"/>
                      <a:pt x="416" y="596"/>
                      <a:pt x="464" y="571"/>
                    </a:cubicBezTo>
                    <a:cubicBezTo>
                      <a:pt x="517" y="545"/>
                      <a:pt x="558" y="505"/>
                      <a:pt x="586" y="451"/>
                    </a:cubicBezTo>
                    <a:cubicBezTo>
                      <a:pt x="614" y="390"/>
                      <a:pt x="622" y="319"/>
                      <a:pt x="607" y="252"/>
                    </a:cubicBezTo>
                    <a:cubicBezTo>
                      <a:pt x="576" y="116"/>
                      <a:pt x="451" y="0"/>
                      <a:pt x="308" y="0"/>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866;p37"/>
              <p:cNvSpPr/>
              <p:nvPr/>
            </p:nvSpPr>
            <p:spPr>
              <a:xfrm>
                <a:off x="3423542" y="1818289"/>
                <a:ext cx="799" cy="133"/>
              </a:xfrm>
              <a:custGeom>
                <a:avLst/>
                <a:gdLst/>
                <a:ahLst/>
                <a:cxnLst/>
                <a:rect l="l" t="t" r="r" b="b"/>
                <a:pathLst>
                  <a:path w="12" h="2" extrusionOk="0">
                    <a:moveTo>
                      <a:pt x="9" y="1"/>
                    </a:moveTo>
                    <a:cubicBezTo>
                      <a:pt x="9" y="1"/>
                      <a:pt x="6" y="1"/>
                      <a:pt x="1" y="2"/>
                    </a:cubicBezTo>
                    <a:cubicBezTo>
                      <a:pt x="6" y="2"/>
                      <a:pt x="11" y="1"/>
                      <a:pt x="9"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867;p37"/>
              <p:cNvSpPr/>
              <p:nvPr/>
            </p:nvSpPr>
            <p:spPr>
              <a:xfrm>
                <a:off x="3067980" y="2045070"/>
                <a:ext cx="54431" cy="88005"/>
              </a:xfrm>
              <a:custGeom>
                <a:avLst/>
                <a:gdLst/>
                <a:ahLst/>
                <a:cxnLst/>
                <a:rect l="l" t="t" r="r" b="b"/>
                <a:pathLst>
                  <a:path w="817" h="1321" extrusionOk="0">
                    <a:moveTo>
                      <a:pt x="686" y="1"/>
                    </a:moveTo>
                    <a:cubicBezTo>
                      <a:pt x="657" y="1"/>
                      <a:pt x="629" y="15"/>
                      <a:pt x="612" y="50"/>
                    </a:cubicBezTo>
                    <a:lnTo>
                      <a:pt x="39" y="1173"/>
                    </a:lnTo>
                    <a:cubicBezTo>
                      <a:pt x="0" y="1251"/>
                      <a:pt x="67" y="1321"/>
                      <a:pt x="131" y="1321"/>
                    </a:cubicBezTo>
                    <a:cubicBezTo>
                      <a:pt x="159" y="1321"/>
                      <a:pt x="187" y="1307"/>
                      <a:pt x="204" y="1273"/>
                    </a:cubicBezTo>
                    <a:lnTo>
                      <a:pt x="778" y="147"/>
                    </a:lnTo>
                    <a:cubicBezTo>
                      <a:pt x="816" y="71"/>
                      <a:pt x="750" y="1"/>
                      <a:pt x="686"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868;p37"/>
              <p:cNvSpPr/>
              <p:nvPr/>
            </p:nvSpPr>
            <p:spPr>
              <a:xfrm>
                <a:off x="3089699" y="2111625"/>
                <a:ext cx="49967" cy="91336"/>
              </a:xfrm>
              <a:custGeom>
                <a:avLst/>
                <a:gdLst/>
                <a:ahLst/>
                <a:cxnLst/>
                <a:rect l="l" t="t" r="r" b="b"/>
                <a:pathLst>
                  <a:path w="750" h="1371" extrusionOk="0">
                    <a:moveTo>
                      <a:pt x="642" y="1"/>
                    </a:moveTo>
                    <a:cubicBezTo>
                      <a:pt x="599" y="1"/>
                      <a:pt x="561" y="27"/>
                      <a:pt x="548" y="70"/>
                    </a:cubicBezTo>
                    <a:cubicBezTo>
                      <a:pt x="401" y="465"/>
                      <a:pt x="230" y="850"/>
                      <a:pt x="39" y="1224"/>
                    </a:cubicBezTo>
                    <a:cubicBezTo>
                      <a:pt x="0" y="1300"/>
                      <a:pt x="67" y="1370"/>
                      <a:pt x="130" y="1370"/>
                    </a:cubicBezTo>
                    <a:cubicBezTo>
                      <a:pt x="159" y="1370"/>
                      <a:pt x="187" y="1356"/>
                      <a:pt x="204" y="1321"/>
                    </a:cubicBezTo>
                    <a:cubicBezTo>
                      <a:pt x="403" y="931"/>
                      <a:pt x="579" y="531"/>
                      <a:pt x="734" y="121"/>
                    </a:cubicBezTo>
                    <a:cubicBezTo>
                      <a:pt x="750" y="70"/>
                      <a:pt x="719" y="16"/>
                      <a:pt x="668" y="4"/>
                    </a:cubicBezTo>
                    <a:cubicBezTo>
                      <a:pt x="659" y="2"/>
                      <a:pt x="651" y="1"/>
                      <a:pt x="642"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869;p37"/>
              <p:cNvSpPr/>
              <p:nvPr/>
            </p:nvSpPr>
            <p:spPr>
              <a:xfrm>
                <a:off x="3175908" y="2057061"/>
                <a:ext cx="43904" cy="67952"/>
              </a:xfrm>
              <a:custGeom>
                <a:avLst/>
                <a:gdLst/>
                <a:ahLst/>
                <a:cxnLst/>
                <a:rect l="l" t="t" r="r" b="b"/>
                <a:pathLst>
                  <a:path w="659" h="1020" extrusionOk="0">
                    <a:moveTo>
                      <a:pt x="406" y="278"/>
                    </a:moveTo>
                    <a:lnTo>
                      <a:pt x="426" y="379"/>
                    </a:lnTo>
                    <a:cubicBezTo>
                      <a:pt x="442" y="451"/>
                      <a:pt x="454" y="525"/>
                      <a:pt x="462" y="599"/>
                    </a:cubicBezTo>
                    <a:cubicBezTo>
                      <a:pt x="470" y="657"/>
                      <a:pt x="454" y="721"/>
                      <a:pt x="421" y="772"/>
                    </a:cubicBezTo>
                    <a:cubicBezTo>
                      <a:pt x="409" y="790"/>
                      <a:pt x="391" y="807"/>
                      <a:pt x="370" y="818"/>
                    </a:cubicBezTo>
                    <a:cubicBezTo>
                      <a:pt x="358" y="824"/>
                      <a:pt x="345" y="828"/>
                      <a:pt x="331" y="828"/>
                    </a:cubicBezTo>
                    <a:cubicBezTo>
                      <a:pt x="328" y="828"/>
                      <a:pt x="325" y="828"/>
                      <a:pt x="322" y="828"/>
                    </a:cubicBezTo>
                    <a:cubicBezTo>
                      <a:pt x="281" y="818"/>
                      <a:pt x="251" y="787"/>
                      <a:pt x="238" y="746"/>
                    </a:cubicBezTo>
                    <a:cubicBezTo>
                      <a:pt x="217" y="683"/>
                      <a:pt x="235" y="614"/>
                      <a:pt x="256" y="553"/>
                    </a:cubicBezTo>
                    <a:cubicBezTo>
                      <a:pt x="291" y="453"/>
                      <a:pt x="340" y="362"/>
                      <a:pt x="406" y="278"/>
                    </a:cubicBezTo>
                    <a:close/>
                    <a:moveTo>
                      <a:pt x="468" y="1"/>
                    </a:moveTo>
                    <a:cubicBezTo>
                      <a:pt x="460" y="1"/>
                      <a:pt x="451" y="2"/>
                      <a:pt x="442" y="5"/>
                    </a:cubicBezTo>
                    <a:cubicBezTo>
                      <a:pt x="424" y="7"/>
                      <a:pt x="409" y="18"/>
                      <a:pt x="398" y="30"/>
                    </a:cubicBezTo>
                    <a:cubicBezTo>
                      <a:pt x="375" y="30"/>
                      <a:pt x="355" y="41"/>
                      <a:pt x="340" y="58"/>
                    </a:cubicBezTo>
                    <a:cubicBezTo>
                      <a:pt x="240" y="165"/>
                      <a:pt x="159" y="288"/>
                      <a:pt x="100" y="423"/>
                    </a:cubicBezTo>
                    <a:cubicBezTo>
                      <a:pt x="39" y="568"/>
                      <a:pt x="1" y="739"/>
                      <a:pt x="90" y="881"/>
                    </a:cubicBezTo>
                    <a:cubicBezTo>
                      <a:pt x="142" y="970"/>
                      <a:pt x="234" y="1019"/>
                      <a:pt x="330" y="1019"/>
                    </a:cubicBezTo>
                    <a:cubicBezTo>
                      <a:pt x="374" y="1019"/>
                      <a:pt x="420" y="1009"/>
                      <a:pt x="462" y="986"/>
                    </a:cubicBezTo>
                    <a:cubicBezTo>
                      <a:pt x="600" y="917"/>
                      <a:pt x="658" y="759"/>
                      <a:pt x="653" y="614"/>
                    </a:cubicBezTo>
                    <a:cubicBezTo>
                      <a:pt x="648" y="525"/>
                      <a:pt x="635" y="438"/>
                      <a:pt x="615" y="354"/>
                    </a:cubicBezTo>
                    <a:cubicBezTo>
                      <a:pt x="597" y="260"/>
                      <a:pt x="579" y="165"/>
                      <a:pt x="559" y="71"/>
                    </a:cubicBezTo>
                    <a:cubicBezTo>
                      <a:pt x="548" y="29"/>
                      <a:pt x="510" y="1"/>
                      <a:pt x="468"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870;p37"/>
              <p:cNvSpPr/>
              <p:nvPr/>
            </p:nvSpPr>
            <p:spPr>
              <a:xfrm>
                <a:off x="3265581" y="2050333"/>
                <a:ext cx="37708" cy="54962"/>
              </a:xfrm>
              <a:custGeom>
                <a:avLst/>
                <a:gdLst/>
                <a:ahLst/>
                <a:cxnLst/>
                <a:rect l="l" t="t" r="r" b="b"/>
                <a:pathLst>
                  <a:path w="566" h="825" extrusionOk="0">
                    <a:moveTo>
                      <a:pt x="326" y="269"/>
                    </a:moveTo>
                    <a:cubicBezTo>
                      <a:pt x="341" y="317"/>
                      <a:pt x="354" y="368"/>
                      <a:pt x="364" y="422"/>
                    </a:cubicBezTo>
                    <a:cubicBezTo>
                      <a:pt x="367" y="440"/>
                      <a:pt x="369" y="460"/>
                      <a:pt x="369" y="480"/>
                    </a:cubicBezTo>
                    <a:cubicBezTo>
                      <a:pt x="369" y="501"/>
                      <a:pt x="367" y="521"/>
                      <a:pt x="359" y="542"/>
                    </a:cubicBezTo>
                    <a:cubicBezTo>
                      <a:pt x="359" y="547"/>
                      <a:pt x="354" y="557"/>
                      <a:pt x="354" y="559"/>
                    </a:cubicBezTo>
                    <a:cubicBezTo>
                      <a:pt x="352" y="567"/>
                      <a:pt x="347" y="572"/>
                      <a:pt x="341" y="580"/>
                    </a:cubicBezTo>
                    <a:lnTo>
                      <a:pt x="336" y="587"/>
                    </a:lnTo>
                    <a:cubicBezTo>
                      <a:pt x="329" y="595"/>
                      <a:pt x="324" y="603"/>
                      <a:pt x="313" y="610"/>
                    </a:cubicBezTo>
                    <a:lnTo>
                      <a:pt x="308" y="615"/>
                    </a:lnTo>
                    <a:cubicBezTo>
                      <a:pt x="301" y="618"/>
                      <a:pt x="296" y="623"/>
                      <a:pt x="288" y="626"/>
                    </a:cubicBezTo>
                    <a:cubicBezTo>
                      <a:pt x="283" y="628"/>
                      <a:pt x="280" y="628"/>
                      <a:pt x="275" y="631"/>
                    </a:cubicBezTo>
                    <a:lnTo>
                      <a:pt x="265" y="633"/>
                    </a:lnTo>
                    <a:lnTo>
                      <a:pt x="255" y="633"/>
                    </a:lnTo>
                    <a:cubicBezTo>
                      <a:pt x="251" y="632"/>
                      <a:pt x="246" y="630"/>
                      <a:pt x="245" y="630"/>
                    </a:cubicBezTo>
                    <a:cubicBezTo>
                      <a:pt x="244" y="630"/>
                      <a:pt x="244" y="630"/>
                      <a:pt x="245" y="631"/>
                    </a:cubicBezTo>
                    <a:lnTo>
                      <a:pt x="234" y="626"/>
                    </a:lnTo>
                    <a:cubicBezTo>
                      <a:pt x="239" y="626"/>
                      <a:pt x="229" y="617"/>
                      <a:pt x="227" y="617"/>
                    </a:cubicBezTo>
                    <a:cubicBezTo>
                      <a:pt x="226" y="617"/>
                      <a:pt x="226" y="617"/>
                      <a:pt x="227" y="618"/>
                    </a:cubicBezTo>
                    <a:cubicBezTo>
                      <a:pt x="224" y="613"/>
                      <a:pt x="222" y="608"/>
                      <a:pt x="219" y="603"/>
                    </a:cubicBezTo>
                    <a:lnTo>
                      <a:pt x="217" y="600"/>
                    </a:lnTo>
                    <a:lnTo>
                      <a:pt x="214" y="593"/>
                    </a:lnTo>
                    <a:cubicBezTo>
                      <a:pt x="212" y="585"/>
                      <a:pt x="209" y="577"/>
                      <a:pt x="209" y="570"/>
                    </a:cubicBezTo>
                    <a:cubicBezTo>
                      <a:pt x="209" y="567"/>
                      <a:pt x="209" y="567"/>
                      <a:pt x="209" y="565"/>
                    </a:cubicBezTo>
                    <a:lnTo>
                      <a:pt x="209" y="554"/>
                    </a:lnTo>
                    <a:lnTo>
                      <a:pt x="209" y="503"/>
                    </a:lnTo>
                    <a:lnTo>
                      <a:pt x="212" y="493"/>
                    </a:lnTo>
                    <a:cubicBezTo>
                      <a:pt x="212" y="483"/>
                      <a:pt x="214" y="473"/>
                      <a:pt x="217" y="463"/>
                    </a:cubicBezTo>
                    <a:cubicBezTo>
                      <a:pt x="237" y="389"/>
                      <a:pt x="275" y="322"/>
                      <a:pt x="326" y="269"/>
                    </a:cubicBezTo>
                    <a:close/>
                    <a:moveTo>
                      <a:pt x="371" y="1"/>
                    </a:moveTo>
                    <a:cubicBezTo>
                      <a:pt x="363" y="1"/>
                      <a:pt x="355" y="2"/>
                      <a:pt x="347" y="4"/>
                    </a:cubicBezTo>
                    <a:cubicBezTo>
                      <a:pt x="319" y="50"/>
                      <a:pt x="273" y="86"/>
                      <a:pt x="219" y="98"/>
                    </a:cubicBezTo>
                    <a:cubicBezTo>
                      <a:pt x="133" y="180"/>
                      <a:pt x="69" y="282"/>
                      <a:pt x="36" y="396"/>
                    </a:cubicBezTo>
                    <a:cubicBezTo>
                      <a:pt x="5" y="496"/>
                      <a:pt x="0" y="621"/>
                      <a:pt x="61" y="715"/>
                    </a:cubicBezTo>
                    <a:cubicBezTo>
                      <a:pt x="108" y="785"/>
                      <a:pt x="185" y="824"/>
                      <a:pt x="266" y="824"/>
                    </a:cubicBezTo>
                    <a:cubicBezTo>
                      <a:pt x="304" y="824"/>
                      <a:pt x="343" y="815"/>
                      <a:pt x="380" y="796"/>
                    </a:cubicBezTo>
                    <a:cubicBezTo>
                      <a:pt x="492" y="740"/>
                      <a:pt x="553" y="623"/>
                      <a:pt x="558" y="501"/>
                    </a:cubicBezTo>
                    <a:cubicBezTo>
                      <a:pt x="566" y="356"/>
                      <a:pt x="505" y="208"/>
                      <a:pt x="464" y="70"/>
                    </a:cubicBezTo>
                    <a:cubicBezTo>
                      <a:pt x="451" y="28"/>
                      <a:pt x="413" y="1"/>
                      <a:pt x="371"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871;p37"/>
              <p:cNvSpPr/>
              <p:nvPr/>
            </p:nvSpPr>
            <p:spPr>
              <a:xfrm>
                <a:off x="3379571" y="2007295"/>
                <a:ext cx="33778" cy="74215"/>
              </a:xfrm>
              <a:custGeom>
                <a:avLst/>
                <a:gdLst/>
                <a:ahLst/>
                <a:cxnLst/>
                <a:rect l="l" t="t" r="r" b="b"/>
                <a:pathLst>
                  <a:path w="507" h="1114" extrusionOk="0">
                    <a:moveTo>
                      <a:pt x="390" y="1"/>
                    </a:moveTo>
                    <a:cubicBezTo>
                      <a:pt x="351" y="1"/>
                      <a:pt x="313" y="21"/>
                      <a:pt x="299" y="69"/>
                    </a:cubicBezTo>
                    <a:lnTo>
                      <a:pt x="21" y="994"/>
                    </a:lnTo>
                    <a:cubicBezTo>
                      <a:pt x="0" y="1066"/>
                      <a:pt x="59" y="1113"/>
                      <a:pt x="117" y="1113"/>
                    </a:cubicBezTo>
                    <a:cubicBezTo>
                      <a:pt x="155" y="1113"/>
                      <a:pt x="193" y="1093"/>
                      <a:pt x="207" y="1045"/>
                    </a:cubicBezTo>
                    <a:cubicBezTo>
                      <a:pt x="299" y="737"/>
                      <a:pt x="393" y="428"/>
                      <a:pt x="485" y="120"/>
                    </a:cubicBezTo>
                    <a:cubicBezTo>
                      <a:pt x="507" y="48"/>
                      <a:pt x="448" y="1"/>
                      <a:pt x="390" y="1"/>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872;p37"/>
              <p:cNvSpPr/>
              <p:nvPr/>
            </p:nvSpPr>
            <p:spPr>
              <a:xfrm>
                <a:off x="3443262" y="1953065"/>
                <a:ext cx="36043" cy="63689"/>
              </a:xfrm>
              <a:custGeom>
                <a:avLst/>
                <a:gdLst/>
                <a:ahLst/>
                <a:cxnLst/>
                <a:rect l="l" t="t" r="r" b="b"/>
                <a:pathLst>
                  <a:path w="541" h="956" extrusionOk="0">
                    <a:moveTo>
                      <a:pt x="433" y="0"/>
                    </a:moveTo>
                    <a:cubicBezTo>
                      <a:pt x="399" y="0"/>
                      <a:pt x="363" y="15"/>
                      <a:pt x="350" y="48"/>
                    </a:cubicBezTo>
                    <a:lnTo>
                      <a:pt x="26" y="812"/>
                    </a:lnTo>
                    <a:cubicBezTo>
                      <a:pt x="1" y="858"/>
                      <a:pt x="16" y="914"/>
                      <a:pt x="59" y="942"/>
                    </a:cubicBezTo>
                    <a:cubicBezTo>
                      <a:pt x="73" y="951"/>
                      <a:pt x="92" y="955"/>
                      <a:pt x="110" y="955"/>
                    </a:cubicBezTo>
                    <a:cubicBezTo>
                      <a:pt x="144" y="955"/>
                      <a:pt x="178" y="940"/>
                      <a:pt x="192" y="909"/>
                    </a:cubicBezTo>
                    <a:lnTo>
                      <a:pt x="518" y="144"/>
                    </a:lnTo>
                    <a:cubicBezTo>
                      <a:pt x="541" y="98"/>
                      <a:pt x="525" y="40"/>
                      <a:pt x="482" y="12"/>
                    </a:cubicBezTo>
                    <a:cubicBezTo>
                      <a:pt x="468" y="4"/>
                      <a:pt x="451" y="0"/>
                      <a:pt x="433" y="0"/>
                    </a:cubicBezTo>
                    <a:close/>
                  </a:path>
                </a:pathLst>
              </a:custGeom>
              <a:solidFill>
                <a:srgbClr val="BEB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874;p37"/>
            <p:cNvSpPr txBox="1"/>
            <p:nvPr/>
          </p:nvSpPr>
          <p:spPr>
            <a:xfrm>
              <a:off x="947779" y="4171091"/>
              <a:ext cx="731100" cy="40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2000" dirty="0">
                <a:solidFill>
                  <a:schemeClr val="accent6"/>
                </a:solidFill>
                <a:latin typeface="Fira Sans Extra Condensed Medium"/>
                <a:ea typeface="Fira Sans Extra Condensed Medium"/>
                <a:cs typeface="Fira Sans Extra Condensed Medium"/>
                <a:sym typeface="Fira Sans Extra Condensed Medium"/>
              </a:endParaRPr>
            </a:p>
          </p:txBody>
        </p:sp>
      </p:grpSp>
      <p:grpSp>
        <p:nvGrpSpPr>
          <p:cNvPr id="210" name="Google Shape;1695;p37"/>
          <p:cNvGrpSpPr/>
          <p:nvPr/>
        </p:nvGrpSpPr>
        <p:grpSpPr>
          <a:xfrm>
            <a:off x="7269782" y="1229515"/>
            <a:ext cx="760427" cy="3245961"/>
            <a:chOff x="2889681" y="1326830"/>
            <a:chExt cx="760427" cy="3245961"/>
          </a:xfrm>
        </p:grpSpPr>
        <p:grpSp>
          <p:nvGrpSpPr>
            <p:cNvPr id="211" name="Google Shape;1696;p37"/>
            <p:cNvGrpSpPr/>
            <p:nvPr/>
          </p:nvGrpSpPr>
          <p:grpSpPr>
            <a:xfrm>
              <a:off x="2889681" y="1326830"/>
              <a:ext cx="760427" cy="584056"/>
              <a:chOff x="4764442" y="1610230"/>
              <a:chExt cx="723320" cy="555556"/>
            </a:xfrm>
          </p:grpSpPr>
          <p:sp>
            <p:nvSpPr>
              <p:cNvPr id="215" name="Google Shape;1697;p37"/>
              <p:cNvSpPr/>
              <p:nvPr/>
            </p:nvSpPr>
            <p:spPr>
              <a:xfrm>
                <a:off x="4764442" y="1610230"/>
                <a:ext cx="723320" cy="285200"/>
              </a:xfrm>
              <a:custGeom>
                <a:avLst/>
                <a:gdLst/>
                <a:ahLst/>
                <a:cxnLst/>
                <a:rect l="l" t="t" r="r" b="b"/>
                <a:pathLst>
                  <a:path w="10857" h="4281" extrusionOk="0">
                    <a:moveTo>
                      <a:pt x="8477" y="2394"/>
                    </a:moveTo>
                    <a:cubicBezTo>
                      <a:pt x="8477" y="2394"/>
                      <a:pt x="8480" y="2396"/>
                      <a:pt x="8482" y="2399"/>
                    </a:cubicBezTo>
                    <a:cubicBezTo>
                      <a:pt x="8480" y="2399"/>
                      <a:pt x="8477" y="2396"/>
                      <a:pt x="8477" y="2394"/>
                    </a:cubicBezTo>
                    <a:close/>
                    <a:moveTo>
                      <a:pt x="5228" y="192"/>
                    </a:moveTo>
                    <a:cubicBezTo>
                      <a:pt x="5427" y="192"/>
                      <a:pt x="5625" y="228"/>
                      <a:pt x="5812" y="307"/>
                    </a:cubicBezTo>
                    <a:cubicBezTo>
                      <a:pt x="6087" y="424"/>
                      <a:pt x="6311" y="633"/>
                      <a:pt x="6444" y="898"/>
                    </a:cubicBezTo>
                    <a:cubicBezTo>
                      <a:pt x="6576" y="1153"/>
                      <a:pt x="6640" y="1469"/>
                      <a:pt x="6594" y="1754"/>
                    </a:cubicBezTo>
                    <a:cubicBezTo>
                      <a:pt x="6551" y="2011"/>
                      <a:pt x="6439" y="2261"/>
                      <a:pt x="6250" y="2442"/>
                    </a:cubicBezTo>
                    <a:cubicBezTo>
                      <a:pt x="6113" y="2573"/>
                      <a:pt x="5935" y="2656"/>
                      <a:pt x="5749" y="2656"/>
                    </a:cubicBezTo>
                    <a:cubicBezTo>
                      <a:pt x="5693" y="2656"/>
                      <a:pt x="5637" y="2649"/>
                      <a:pt x="5580" y="2633"/>
                    </a:cubicBezTo>
                    <a:cubicBezTo>
                      <a:pt x="5453" y="2600"/>
                      <a:pt x="5341" y="2518"/>
                      <a:pt x="5269" y="2406"/>
                    </a:cubicBezTo>
                    <a:cubicBezTo>
                      <a:pt x="5208" y="2304"/>
                      <a:pt x="5196" y="2182"/>
                      <a:pt x="5236" y="2070"/>
                    </a:cubicBezTo>
                    <a:cubicBezTo>
                      <a:pt x="5272" y="1966"/>
                      <a:pt x="5354" y="1876"/>
                      <a:pt x="5463" y="1859"/>
                    </a:cubicBezTo>
                    <a:cubicBezTo>
                      <a:pt x="5476" y="1857"/>
                      <a:pt x="5488" y="1856"/>
                      <a:pt x="5501" y="1856"/>
                    </a:cubicBezTo>
                    <a:cubicBezTo>
                      <a:pt x="5592" y="1856"/>
                      <a:pt x="5680" y="1896"/>
                      <a:pt x="5741" y="1966"/>
                    </a:cubicBezTo>
                    <a:cubicBezTo>
                      <a:pt x="5769" y="2001"/>
                      <a:pt x="5784" y="2042"/>
                      <a:pt x="5787" y="2088"/>
                    </a:cubicBezTo>
                    <a:cubicBezTo>
                      <a:pt x="5790" y="2151"/>
                      <a:pt x="5842" y="2182"/>
                      <a:pt x="5891" y="2182"/>
                    </a:cubicBezTo>
                    <a:cubicBezTo>
                      <a:pt x="5940" y="2182"/>
                      <a:pt x="5987" y="2151"/>
                      <a:pt x="5983" y="2088"/>
                    </a:cubicBezTo>
                    <a:cubicBezTo>
                      <a:pt x="5973" y="1836"/>
                      <a:pt x="5740" y="1662"/>
                      <a:pt x="5503" y="1662"/>
                    </a:cubicBezTo>
                    <a:cubicBezTo>
                      <a:pt x="5437" y="1662"/>
                      <a:pt x="5370" y="1676"/>
                      <a:pt x="5308" y="1706"/>
                    </a:cubicBezTo>
                    <a:cubicBezTo>
                      <a:pt x="5012" y="1846"/>
                      <a:pt x="4941" y="2259"/>
                      <a:pt x="5106" y="2518"/>
                    </a:cubicBezTo>
                    <a:cubicBezTo>
                      <a:pt x="5248" y="2739"/>
                      <a:pt x="5503" y="2853"/>
                      <a:pt x="5758" y="2853"/>
                    </a:cubicBezTo>
                    <a:cubicBezTo>
                      <a:pt x="5832" y="2853"/>
                      <a:pt x="5906" y="2844"/>
                      <a:pt x="5978" y="2824"/>
                    </a:cubicBezTo>
                    <a:cubicBezTo>
                      <a:pt x="6268" y="2745"/>
                      <a:pt x="6497" y="2513"/>
                      <a:pt x="6635" y="2251"/>
                    </a:cubicBezTo>
                    <a:cubicBezTo>
                      <a:pt x="6862" y="1818"/>
                      <a:pt x="6852" y="1280"/>
                      <a:pt x="6640" y="842"/>
                    </a:cubicBezTo>
                    <a:cubicBezTo>
                      <a:pt x="6941" y="487"/>
                      <a:pt x="7393" y="318"/>
                      <a:pt x="7851" y="318"/>
                    </a:cubicBezTo>
                    <a:cubicBezTo>
                      <a:pt x="7936" y="318"/>
                      <a:pt x="8021" y="324"/>
                      <a:pt x="8105" y="335"/>
                    </a:cubicBezTo>
                    <a:cubicBezTo>
                      <a:pt x="8663" y="414"/>
                      <a:pt x="9150" y="761"/>
                      <a:pt x="9404" y="1265"/>
                    </a:cubicBezTo>
                    <a:cubicBezTo>
                      <a:pt x="9659" y="1767"/>
                      <a:pt x="9659" y="2490"/>
                      <a:pt x="9134" y="2824"/>
                    </a:cubicBezTo>
                    <a:cubicBezTo>
                      <a:pt x="8921" y="2958"/>
                      <a:pt x="8657" y="3024"/>
                      <a:pt x="8402" y="3024"/>
                    </a:cubicBezTo>
                    <a:cubicBezTo>
                      <a:pt x="8356" y="3024"/>
                      <a:pt x="8311" y="3022"/>
                      <a:pt x="8266" y="3018"/>
                    </a:cubicBezTo>
                    <a:cubicBezTo>
                      <a:pt x="8115" y="3005"/>
                      <a:pt x="7962" y="2954"/>
                      <a:pt x="7855" y="2842"/>
                    </a:cubicBezTo>
                    <a:cubicBezTo>
                      <a:pt x="7761" y="2740"/>
                      <a:pt x="7720" y="2600"/>
                      <a:pt x="7771" y="2467"/>
                    </a:cubicBezTo>
                    <a:cubicBezTo>
                      <a:pt x="7832" y="2330"/>
                      <a:pt x="7924" y="2208"/>
                      <a:pt x="8039" y="2111"/>
                    </a:cubicBezTo>
                    <a:cubicBezTo>
                      <a:pt x="8090" y="2067"/>
                      <a:pt x="8148" y="2034"/>
                      <a:pt x="8212" y="2011"/>
                    </a:cubicBezTo>
                    <a:cubicBezTo>
                      <a:pt x="8240" y="2001"/>
                      <a:pt x="8271" y="1996"/>
                      <a:pt x="8299" y="1994"/>
                    </a:cubicBezTo>
                    <a:cubicBezTo>
                      <a:pt x="8309" y="1992"/>
                      <a:pt x="8320" y="1991"/>
                      <a:pt x="8330" y="1991"/>
                    </a:cubicBezTo>
                    <a:cubicBezTo>
                      <a:pt x="8349" y="1991"/>
                      <a:pt x="8368" y="1994"/>
                      <a:pt x="8388" y="1999"/>
                    </a:cubicBezTo>
                    <a:cubicBezTo>
                      <a:pt x="8480" y="2029"/>
                      <a:pt x="8551" y="2103"/>
                      <a:pt x="8576" y="2197"/>
                    </a:cubicBezTo>
                    <a:cubicBezTo>
                      <a:pt x="8581" y="2215"/>
                      <a:pt x="8584" y="2236"/>
                      <a:pt x="8581" y="2256"/>
                    </a:cubicBezTo>
                    <a:cubicBezTo>
                      <a:pt x="8581" y="2271"/>
                      <a:pt x="8579" y="2287"/>
                      <a:pt x="8571" y="2299"/>
                    </a:cubicBezTo>
                    <a:cubicBezTo>
                      <a:pt x="8556" y="2330"/>
                      <a:pt x="8536" y="2335"/>
                      <a:pt x="8520" y="2371"/>
                    </a:cubicBezTo>
                    <a:cubicBezTo>
                      <a:pt x="8518" y="2378"/>
                      <a:pt x="8515" y="2386"/>
                      <a:pt x="8515" y="2391"/>
                    </a:cubicBezTo>
                    <a:cubicBezTo>
                      <a:pt x="8510" y="2394"/>
                      <a:pt x="8505" y="2396"/>
                      <a:pt x="8502" y="2399"/>
                    </a:cubicBezTo>
                    <a:lnTo>
                      <a:pt x="8485" y="2399"/>
                    </a:lnTo>
                    <a:lnTo>
                      <a:pt x="8480" y="2386"/>
                    </a:lnTo>
                    <a:cubicBezTo>
                      <a:pt x="8464" y="2354"/>
                      <a:pt x="8428" y="2339"/>
                      <a:pt x="8393" y="2339"/>
                    </a:cubicBezTo>
                    <a:cubicBezTo>
                      <a:pt x="8376" y="2339"/>
                      <a:pt x="8358" y="2343"/>
                      <a:pt x="8345" y="2350"/>
                    </a:cubicBezTo>
                    <a:cubicBezTo>
                      <a:pt x="8299" y="2381"/>
                      <a:pt x="8283" y="2439"/>
                      <a:pt x="8309" y="2485"/>
                    </a:cubicBezTo>
                    <a:cubicBezTo>
                      <a:pt x="8341" y="2559"/>
                      <a:pt x="8415" y="2593"/>
                      <a:pt x="8490" y="2593"/>
                    </a:cubicBezTo>
                    <a:cubicBezTo>
                      <a:pt x="8581" y="2593"/>
                      <a:pt x="8675" y="2544"/>
                      <a:pt x="8701" y="2455"/>
                    </a:cubicBezTo>
                    <a:cubicBezTo>
                      <a:pt x="8892" y="2236"/>
                      <a:pt x="8704" y="1899"/>
                      <a:pt x="8462" y="1815"/>
                    </a:cubicBezTo>
                    <a:cubicBezTo>
                      <a:pt x="8417" y="1799"/>
                      <a:pt x="8371" y="1792"/>
                      <a:pt x="8324" y="1792"/>
                    </a:cubicBezTo>
                    <a:cubicBezTo>
                      <a:pt x="8209" y="1792"/>
                      <a:pt x="8092" y="1835"/>
                      <a:pt x="7998" y="1897"/>
                    </a:cubicBezTo>
                    <a:cubicBezTo>
                      <a:pt x="7858" y="1994"/>
                      <a:pt x="7738" y="2118"/>
                      <a:pt x="7654" y="2269"/>
                    </a:cubicBezTo>
                    <a:cubicBezTo>
                      <a:pt x="7560" y="2422"/>
                      <a:pt x="7517" y="2603"/>
                      <a:pt x="7588" y="2776"/>
                    </a:cubicBezTo>
                    <a:cubicBezTo>
                      <a:pt x="7654" y="2936"/>
                      <a:pt x="7779" y="3064"/>
                      <a:pt x="7939" y="3132"/>
                    </a:cubicBezTo>
                    <a:cubicBezTo>
                      <a:pt x="8079" y="3194"/>
                      <a:pt x="8233" y="3218"/>
                      <a:pt x="8385" y="3218"/>
                    </a:cubicBezTo>
                    <a:cubicBezTo>
                      <a:pt x="8421" y="3218"/>
                      <a:pt x="8457" y="3216"/>
                      <a:pt x="8492" y="3214"/>
                    </a:cubicBezTo>
                    <a:cubicBezTo>
                      <a:pt x="8663" y="3204"/>
                      <a:pt x="8829" y="3171"/>
                      <a:pt x="8989" y="3112"/>
                    </a:cubicBezTo>
                    <a:cubicBezTo>
                      <a:pt x="9282" y="2997"/>
                      <a:pt x="9519" y="2796"/>
                      <a:pt x="9649" y="2513"/>
                    </a:cubicBezTo>
                    <a:cubicBezTo>
                      <a:pt x="10197" y="2534"/>
                      <a:pt x="10660" y="3064"/>
                      <a:pt x="10604" y="3609"/>
                    </a:cubicBezTo>
                    <a:cubicBezTo>
                      <a:pt x="10604" y="3614"/>
                      <a:pt x="10604" y="3619"/>
                      <a:pt x="10604" y="3622"/>
                    </a:cubicBezTo>
                    <a:cubicBezTo>
                      <a:pt x="9950" y="3739"/>
                      <a:pt x="9290" y="3833"/>
                      <a:pt x="8625" y="3904"/>
                    </a:cubicBezTo>
                    <a:cubicBezTo>
                      <a:pt x="7939" y="3978"/>
                      <a:pt x="7254" y="4029"/>
                      <a:pt x="6564" y="4057"/>
                    </a:cubicBezTo>
                    <a:cubicBezTo>
                      <a:pt x="6143" y="4074"/>
                      <a:pt x="5723" y="4083"/>
                      <a:pt x="5302" y="4083"/>
                    </a:cubicBezTo>
                    <a:cubicBezTo>
                      <a:pt x="5034" y="4083"/>
                      <a:pt x="4766" y="4079"/>
                      <a:pt x="4497" y="4073"/>
                    </a:cubicBezTo>
                    <a:cubicBezTo>
                      <a:pt x="3810" y="4057"/>
                      <a:pt x="3122" y="4016"/>
                      <a:pt x="2436" y="3955"/>
                    </a:cubicBezTo>
                    <a:cubicBezTo>
                      <a:pt x="1749" y="3892"/>
                      <a:pt x="1066" y="3808"/>
                      <a:pt x="391" y="3701"/>
                    </a:cubicBezTo>
                    <a:cubicBezTo>
                      <a:pt x="335" y="3690"/>
                      <a:pt x="278" y="3680"/>
                      <a:pt x="222" y="3673"/>
                    </a:cubicBezTo>
                    <a:cubicBezTo>
                      <a:pt x="245" y="3122"/>
                      <a:pt x="472" y="2600"/>
                      <a:pt x="859" y="2208"/>
                    </a:cubicBezTo>
                    <a:cubicBezTo>
                      <a:pt x="1191" y="1869"/>
                      <a:pt x="1642" y="1622"/>
                      <a:pt x="2121" y="1622"/>
                    </a:cubicBezTo>
                    <a:cubicBezTo>
                      <a:pt x="2169" y="1622"/>
                      <a:pt x="2217" y="1624"/>
                      <a:pt x="2266" y="1629"/>
                    </a:cubicBezTo>
                    <a:cubicBezTo>
                      <a:pt x="2520" y="1657"/>
                      <a:pt x="2768" y="1775"/>
                      <a:pt x="2903" y="2001"/>
                    </a:cubicBezTo>
                    <a:cubicBezTo>
                      <a:pt x="2921" y="2031"/>
                      <a:pt x="2959" y="2048"/>
                      <a:pt x="2995" y="2048"/>
                    </a:cubicBezTo>
                    <a:cubicBezTo>
                      <a:pt x="3028" y="2048"/>
                      <a:pt x="3059" y="2034"/>
                      <a:pt x="3073" y="2001"/>
                    </a:cubicBezTo>
                    <a:cubicBezTo>
                      <a:pt x="3318" y="1433"/>
                      <a:pt x="3664" y="873"/>
                      <a:pt x="4184" y="521"/>
                    </a:cubicBezTo>
                    <a:cubicBezTo>
                      <a:pt x="4489" y="316"/>
                      <a:pt x="4860" y="192"/>
                      <a:pt x="5228" y="192"/>
                    </a:cubicBezTo>
                    <a:close/>
                    <a:moveTo>
                      <a:pt x="5226" y="1"/>
                    </a:moveTo>
                    <a:cubicBezTo>
                      <a:pt x="4951" y="1"/>
                      <a:pt x="4674" y="60"/>
                      <a:pt x="4424" y="167"/>
                    </a:cubicBezTo>
                    <a:cubicBezTo>
                      <a:pt x="3776" y="445"/>
                      <a:pt x="3318" y="1046"/>
                      <a:pt x="3015" y="1662"/>
                    </a:cubicBezTo>
                    <a:cubicBezTo>
                      <a:pt x="2999" y="1696"/>
                      <a:pt x="2984" y="1726"/>
                      <a:pt x="2969" y="1759"/>
                    </a:cubicBezTo>
                    <a:cubicBezTo>
                      <a:pt x="2756" y="1525"/>
                      <a:pt x="2438" y="1429"/>
                      <a:pt x="2117" y="1429"/>
                    </a:cubicBezTo>
                    <a:cubicBezTo>
                      <a:pt x="1938" y="1429"/>
                      <a:pt x="1758" y="1459"/>
                      <a:pt x="1596" y="1512"/>
                    </a:cubicBezTo>
                    <a:cubicBezTo>
                      <a:pt x="1020" y="1701"/>
                      <a:pt x="541" y="2164"/>
                      <a:pt x="276" y="2699"/>
                    </a:cubicBezTo>
                    <a:cubicBezTo>
                      <a:pt x="118" y="3010"/>
                      <a:pt x="34" y="3349"/>
                      <a:pt x="24" y="3698"/>
                    </a:cubicBezTo>
                    <a:lnTo>
                      <a:pt x="24" y="3708"/>
                    </a:lnTo>
                    <a:cubicBezTo>
                      <a:pt x="21" y="3713"/>
                      <a:pt x="19" y="3721"/>
                      <a:pt x="16" y="3729"/>
                    </a:cubicBezTo>
                    <a:cubicBezTo>
                      <a:pt x="1" y="3780"/>
                      <a:pt x="31" y="3836"/>
                      <a:pt x="85" y="3848"/>
                    </a:cubicBezTo>
                    <a:cubicBezTo>
                      <a:pt x="773" y="3966"/>
                      <a:pt x="1463" y="4057"/>
                      <a:pt x="2159" y="4126"/>
                    </a:cubicBezTo>
                    <a:cubicBezTo>
                      <a:pt x="2849" y="4195"/>
                      <a:pt x="3540" y="4241"/>
                      <a:pt x="4230" y="4264"/>
                    </a:cubicBezTo>
                    <a:cubicBezTo>
                      <a:pt x="4576" y="4275"/>
                      <a:pt x="4924" y="4281"/>
                      <a:pt x="5271" y="4281"/>
                    </a:cubicBezTo>
                    <a:cubicBezTo>
                      <a:pt x="5619" y="4281"/>
                      <a:pt x="5968" y="4275"/>
                      <a:pt x="6317" y="4264"/>
                    </a:cubicBezTo>
                    <a:cubicBezTo>
                      <a:pt x="7010" y="4241"/>
                      <a:pt x="7700" y="4195"/>
                      <a:pt x="8390" y="4126"/>
                    </a:cubicBezTo>
                    <a:cubicBezTo>
                      <a:pt x="9083" y="4057"/>
                      <a:pt x="9776" y="3966"/>
                      <a:pt x="10464" y="3851"/>
                    </a:cubicBezTo>
                    <a:cubicBezTo>
                      <a:pt x="10548" y="3836"/>
                      <a:pt x="10632" y="3820"/>
                      <a:pt x="10719" y="3808"/>
                    </a:cubicBezTo>
                    <a:cubicBezTo>
                      <a:pt x="10770" y="3792"/>
                      <a:pt x="10800" y="3739"/>
                      <a:pt x="10788" y="3685"/>
                    </a:cubicBezTo>
                    <a:cubicBezTo>
                      <a:pt x="10788" y="3680"/>
                      <a:pt x="10785" y="3678"/>
                      <a:pt x="10783" y="3673"/>
                    </a:cubicBezTo>
                    <a:cubicBezTo>
                      <a:pt x="10795" y="3655"/>
                      <a:pt x="10803" y="3634"/>
                      <a:pt x="10806" y="3614"/>
                    </a:cubicBezTo>
                    <a:cubicBezTo>
                      <a:pt x="10857" y="3089"/>
                      <a:pt x="10497" y="2587"/>
                      <a:pt x="10021" y="2396"/>
                    </a:cubicBezTo>
                    <a:cubicBezTo>
                      <a:pt x="9924" y="2358"/>
                      <a:pt x="9825" y="2332"/>
                      <a:pt x="9720" y="2325"/>
                    </a:cubicBezTo>
                    <a:cubicBezTo>
                      <a:pt x="9794" y="2034"/>
                      <a:pt x="9781" y="1729"/>
                      <a:pt x="9690" y="1446"/>
                    </a:cubicBezTo>
                    <a:cubicBezTo>
                      <a:pt x="9501" y="855"/>
                      <a:pt x="9007" y="366"/>
                      <a:pt x="8408" y="197"/>
                    </a:cubicBezTo>
                    <a:cubicBezTo>
                      <a:pt x="8228" y="147"/>
                      <a:pt x="8040" y="121"/>
                      <a:pt x="7852" y="121"/>
                    </a:cubicBezTo>
                    <a:cubicBezTo>
                      <a:pt x="7403" y="121"/>
                      <a:pt x="6954" y="268"/>
                      <a:pt x="6622" y="575"/>
                    </a:cubicBezTo>
                    <a:cubicBezTo>
                      <a:pt x="6592" y="603"/>
                      <a:pt x="6564" y="631"/>
                      <a:pt x="6536" y="661"/>
                    </a:cubicBezTo>
                    <a:cubicBezTo>
                      <a:pt x="6467" y="557"/>
                      <a:pt x="6383" y="460"/>
                      <a:pt x="6286" y="376"/>
                    </a:cubicBezTo>
                    <a:cubicBezTo>
                      <a:pt x="5989" y="116"/>
                      <a:pt x="5610" y="1"/>
                      <a:pt x="5226"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698;p37"/>
              <p:cNvSpPr/>
              <p:nvPr/>
            </p:nvSpPr>
            <p:spPr>
              <a:xfrm>
                <a:off x="4812010" y="1765858"/>
                <a:ext cx="76749" cy="72283"/>
              </a:xfrm>
              <a:custGeom>
                <a:avLst/>
                <a:gdLst/>
                <a:ahLst/>
                <a:cxnLst/>
                <a:rect l="l" t="t" r="r" b="b"/>
                <a:pathLst>
                  <a:path w="1152" h="1085" extrusionOk="0">
                    <a:moveTo>
                      <a:pt x="1044" y="0"/>
                    </a:moveTo>
                    <a:cubicBezTo>
                      <a:pt x="1035" y="0"/>
                      <a:pt x="1026" y="1"/>
                      <a:pt x="1017" y="4"/>
                    </a:cubicBezTo>
                    <a:cubicBezTo>
                      <a:pt x="563" y="167"/>
                      <a:pt x="201" y="514"/>
                      <a:pt x="21" y="959"/>
                    </a:cubicBezTo>
                    <a:cubicBezTo>
                      <a:pt x="0" y="1010"/>
                      <a:pt x="43" y="1069"/>
                      <a:pt x="89" y="1082"/>
                    </a:cubicBezTo>
                    <a:cubicBezTo>
                      <a:pt x="98" y="1084"/>
                      <a:pt x="106" y="1085"/>
                      <a:pt x="114" y="1085"/>
                    </a:cubicBezTo>
                    <a:cubicBezTo>
                      <a:pt x="158" y="1085"/>
                      <a:pt x="197" y="1056"/>
                      <a:pt x="212" y="1013"/>
                    </a:cubicBezTo>
                    <a:cubicBezTo>
                      <a:pt x="370" y="631"/>
                      <a:pt x="683" y="335"/>
                      <a:pt x="1070" y="193"/>
                    </a:cubicBezTo>
                    <a:cubicBezTo>
                      <a:pt x="1121" y="177"/>
                      <a:pt x="1152" y="124"/>
                      <a:pt x="1139" y="73"/>
                    </a:cubicBezTo>
                    <a:cubicBezTo>
                      <a:pt x="1126" y="29"/>
                      <a:pt x="1088" y="0"/>
                      <a:pt x="1044"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699;p37"/>
              <p:cNvSpPr/>
              <p:nvPr/>
            </p:nvSpPr>
            <p:spPr>
              <a:xfrm>
                <a:off x="4914008" y="1759129"/>
                <a:ext cx="61093" cy="31311"/>
              </a:xfrm>
              <a:custGeom>
                <a:avLst/>
                <a:gdLst/>
                <a:ahLst/>
                <a:cxnLst/>
                <a:rect l="l" t="t" r="r" b="b"/>
                <a:pathLst>
                  <a:path w="917" h="470" extrusionOk="0">
                    <a:moveTo>
                      <a:pt x="125" y="1"/>
                    </a:moveTo>
                    <a:cubicBezTo>
                      <a:pt x="0" y="8"/>
                      <a:pt x="0" y="189"/>
                      <a:pt x="125" y="197"/>
                    </a:cubicBezTo>
                    <a:cubicBezTo>
                      <a:pt x="153" y="197"/>
                      <a:pt x="181" y="197"/>
                      <a:pt x="209" y="202"/>
                    </a:cubicBezTo>
                    <a:lnTo>
                      <a:pt x="225" y="202"/>
                    </a:lnTo>
                    <a:lnTo>
                      <a:pt x="240" y="204"/>
                    </a:lnTo>
                    <a:cubicBezTo>
                      <a:pt x="253" y="207"/>
                      <a:pt x="268" y="210"/>
                      <a:pt x="281" y="212"/>
                    </a:cubicBezTo>
                    <a:cubicBezTo>
                      <a:pt x="337" y="225"/>
                      <a:pt x="390" y="240"/>
                      <a:pt x="444" y="263"/>
                    </a:cubicBezTo>
                    <a:lnTo>
                      <a:pt x="451" y="266"/>
                    </a:lnTo>
                    <a:lnTo>
                      <a:pt x="469" y="273"/>
                    </a:lnTo>
                    <a:cubicBezTo>
                      <a:pt x="482" y="281"/>
                      <a:pt x="495" y="286"/>
                      <a:pt x="507" y="294"/>
                    </a:cubicBezTo>
                    <a:cubicBezTo>
                      <a:pt x="533" y="306"/>
                      <a:pt x="556" y="319"/>
                      <a:pt x="579" y="334"/>
                    </a:cubicBezTo>
                    <a:cubicBezTo>
                      <a:pt x="625" y="365"/>
                      <a:pt x="668" y="398"/>
                      <a:pt x="706" y="439"/>
                    </a:cubicBezTo>
                    <a:cubicBezTo>
                      <a:pt x="728" y="460"/>
                      <a:pt x="752" y="469"/>
                      <a:pt x="775" y="469"/>
                    </a:cubicBezTo>
                    <a:cubicBezTo>
                      <a:pt x="852" y="469"/>
                      <a:pt x="917" y="371"/>
                      <a:pt x="846" y="299"/>
                    </a:cubicBezTo>
                    <a:cubicBezTo>
                      <a:pt x="653" y="110"/>
                      <a:pt x="395" y="3"/>
                      <a:pt x="125"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700;p37"/>
              <p:cNvSpPr/>
              <p:nvPr/>
            </p:nvSpPr>
            <p:spPr>
              <a:xfrm>
                <a:off x="4992423" y="1652734"/>
                <a:ext cx="157229" cy="99730"/>
              </a:xfrm>
              <a:custGeom>
                <a:avLst/>
                <a:gdLst/>
                <a:ahLst/>
                <a:cxnLst/>
                <a:rect l="l" t="t" r="r" b="b"/>
                <a:pathLst>
                  <a:path w="2360" h="1497" extrusionOk="0">
                    <a:moveTo>
                      <a:pt x="1749" y="1"/>
                    </a:moveTo>
                    <a:cubicBezTo>
                      <a:pt x="1565" y="1"/>
                      <a:pt x="1375" y="53"/>
                      <a:pt x="1211" y="133"/>
                    </a:cubicBezTo>
                    <a:cubicBezTo>
                      <a:pt x="877" y="296"/>
                      <a:pt x="584" y="533"/>
                      <a:pt x="352" y="826"/>
                    </a:cubicBezTo>
                    <a:cubicBezTo>
                      <a:pt x="222" y="986"/>
                      <a:pt x="112" y="1162"/>
                      <a:pt x="26" y="1348"/>
                    </a:cubicBezTo>
                    <a:cubicBezTo>
                      <a:pt x="0" y="1396"/>
                      <a:pt x="16" y="1455"/>
                      <a:pt x="62" y="1483"/>
                    </a:cubicBezTo>
                    <a:cubicBezTo>
                      <a:pt x="77" y="1492"/>
                      <a:pt x="94" y="1497"/>
                      <a:pt x="111" y="1497"/>
                    </a:cubicBezTo>
                    <a:cubicBezTo>
                      <a:pt x="145" y="1497"/>
                      <a:pt x="177" y="1479"/>
                      <a:pt x="194" y="1447"/>
                    </a:cubicBezTo>
                    <a:cubicBezTo>
                      <a:pt x="334" y="1147"/>
                      <a:pt x="535" y="879"/>
                      <a:pt x="780" y="658"/>
                    </a:cubicBezTo>
                    <a:cubicBezTo>
                      <a:pt x="902" y="548"/>
                      <a:pt x="1037" y="454"/>
                      <a:pt x="1177" y="372"/>
                    </a:cubicBezTo>
                    <a:cubicBezTo>
                      <a:pt x="1333" y="283"/>
                      <a:pt x="1504" y="207"/>
                      <a:pt x="1682" y="194"/>
                    </a:cubicBezTo>
                    <a:cubicBezTo>
                      <a:pt x="1695" y="193"/>
                      <a:pt x="1708" y="193"/>
                      <a:pt x="1720" y="193"/>
                    </a:cubicBezTo>
                    <a:cubicBezTo>
                      <a:pt x="1883" y="193"/>
                      <a:pt x="2042" y="239"/>
                      <a:pt x="2153" y="357"/>
                    </a:cubicBezTo>
                    <a:cubicBezTo>
                      <a:pt x="2174" y="378"/>
                      <a:pt x="2197" y="387"/>
                      <a:pt x="2220" y="387"/>
                    </a:cubicBezTo>
                    <a:cubicBezTo>
                      <a:pt x="2294" y="387"/>
                      <a:pt x="2360" y="290"/>
                      <a:pt x="2293" y="219"/>
                    </a:cubicBezTo>
                    <a:cubicBezTo>
                      <a:pt x="2143" y="63"/>
                      <a:pt x="1949" y="1"/>
                      <a:pt x="1749"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701;p37"/>
              <p:cNvSpPr/>
              <p:nvPr/>
            </p:nvSpPr>
            <p:spPr>
              <a:xfrm>
                <a:off x="5247585" y="1649736"/>
                <a:ext cx="128382" cy="57760"/>
              </a:xfrm>
              <a:custGeom>
                <a:avLst/>
                <a:gdLst/>
                <a:ahLst/>
                <a:cxnLst/>
                <a:rect l="l" t="t" r="r" b="b"/>
                <a:pathLst>
                  <a:path w="1927" h="867" extrusionOk="0">
                    <a:moveTo>
                      <a:pt x="718" y="1"/>
                    </a:moveTo>
                    <a:cubicBezTo>
                      <a:pt x="667" y="1"/>
                      <a:pt x="616" y="4"/>
                      <a:pt x="565" y="10"/>
                    </a:cubicBezTo>
                    <a:cubicBezTo>
                      <a:pt x="402" y="30"/>
                      <a:pt x="244" y="78"/>
                      <a:pt x="96" y="157"/>
                    </a:cubicBezTo>
                    <a:cubicBezTo>
                      <a:pt x="1" y="207"/>
                      <a:pt x="59" y="339"/>
                      <a:pt x="147" y="339"/>
                    </a:cubicBezTo>
                    <a:cubicBezTo>
                      <a:pt x="163" y="339"/>
                      <a:pt x="179" y="335"/>
                      <a:pt x="196" y="325"/>
                    </a:cubicBezTo>
                    <a:cubicBezTo>
                      <a:pt x="360" y="240"/>
                      <a:pt x="541" y="196"/>
                      <a:pt x="722" y="196"/>
                    </a:cubicBezTo>
                    <a:cubicBezTo>
                      <a:pt x="852" y="196"/>
                      <a:pt x="983" y="218"/>
                      <a:pt x="1108" y="264"/>
                    </a:cubicBezTo>
                    <a:cubicBezTo>
                      <a:pt x="1373" y="366"/>
                      <a:pt x="1589" y="562"/>
                      <a:pt x="1717" y="817"/>
                    </a:cubicBezTo>
                    <a:cubicBezTo>
                      <a:pt x="1734" y="852"/>
                      <a:pt x="1763" y="866"/>
                      <a:pt x="1792" y="866"/>
                    </a:cubicBezTo>
                    <a:cubicBezTo>
                      <a:pt x="1857" y="866"/>
                      <a:pt x="1926" y="795"/>
                      <a:pt x="1887" y="718"/>
                    </a:cubicBezTo>
                    <a:cubicBezTo>
                      <a:pt x="1659" y="274"/>
                      <a:pt x="1206" y="1"/>
                      <a:pt x="718"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702;p37"/>
              <p:cNvSpPr/>
              <p:nvPr/>
            </p:nvSpPr>
            <p:spPr>
              <a:xfrm>
                <a:off x="5360775" y="1731148"/>
                <a:ext cx="22785" cy="41105"/>
              </a:xfrm>
              <a:custGeom>
                <a:avLst/>
                <a:gdLst/>
                <a:ahLst/>
                <a:cxnLst/>
                <a:rect l="l" t="t" r="r" b="b"/>
                <a:pathLst>
                  <a:path w="342" h="617" extrusionOk="0">
                    <a:moveTo>
                      <a:pt x="232" y="0"/>
                    </a:moveTo>
                    <a:cubicBezTo>
                      <a:pt x="176" y="0"/>
                      <a:pt x="130" y="46"/>
                      <a:pt x="132" y="102"/>
                    </a:cubicBezTo>
                    <a:cubicBezTo>
                      <a:pt x="135" y="138"/>
                      <a:pt x="135" y="174"/>
                      <a:pt x="132" y="209"/>
                    </a:cubicBezTo>
                    <a:cubicBezTo>
                      <a:pt x="132" y="217"/>
                      <a:pt x="132" y="224"/>
                      <a:pt x="130" y="230"/>
                    </a:cubicBezTo>
                    <a:lnTo>
                      <a:pt x="130" y="240"/>
                    </a:lnTo>
                    <a:cubicBezTo>
                      <a:pt x="127" y="255"/>
                      <a:pt x="125" y="270"/>
                      <a:pt x="120" y="288"/>
                    </a:cubicBezTo>
                    <a:cubicBezTo>
                      <a:pt x="112" y="321"/>
                      <a:pt x="102" y="354"/>
                      <a:pt x="89" y="385"/>
                    </a:cubicBezTo>
                    <a:cubicBezTo>
                      <a:pt x="89" y="388"/>
                      <a:pt x="89" y="388"/>
                      <a:pt x="86" y="390"/>
                    </a:cubicBezTo>
                    <a:lnTo>
                      <a:pt x="86" y="395"/>
                    </a:lnTo>
                    <a:lnTo>
                      <a:pt x="79" y="413"/>
                    </a:lnTo>
                    <a:cubicBezTo>
                      <a:pt x="69" y="431"/>
                      <a:pt x="61" y="449"/>
                      <a:pt x="51" y="464"/>
                    </a:cubicBezTo>
                    <a:cubicBezTo>
                      <a:pt x="0" y="543"/>
                      <a:pt x="68" y="616"/>
                      <a:pt x="136" y="616"/>
                    </a:cubicBezTo>
                    <a:cubicBezTo>
                      <a:pt x="168" y="616"/>
                      <a:pt x="199" y="601"/>
                      <a:pt x="219" y="563"/>
                    </a:cubicBezTo>
                    <a:cubicBezTo>
                      <a:pt x="303" y="423"/>
                      <a:pt x="341" y="263"/>
                      <a:pt x="329" y="100"/>
                    </a:cubicBezTo>
                    <a:cubicBezTo>
                      <a:pt x="329" y="46"/>
                      <a:pt x="285" y="3"/>
                      <a:pt x="232"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703;p37"/>
              <p:cNvSpPr/>
              <p:nvPr/>
            </p:nvSpPr>
            <p:spPr>
              <a:xfrm>
                <a:off x="5053182" y="2007295"/>
                <a:ext cx="400" cy="67"/>
              </a:xfrm>
              <a:custGeom>
                <a:avLst/>
                <a:gdLst/>
                <a:ahLst/>
                <a:cxnLst/>
                <a:rect l="l" t="t" r="r" b="b"/>
                <a:pathLst>
                  <a:path w="6" h="1" extrusionOk="0">
                    <a:moveTo>
                      <a:pt x="3" y="0"/>
                    </a:moveTo>
                    <a:lnTo>
                      <a:pt x="6" y="0"/>
                    </a:lnTo>
                    <a:lnTo>
                      <a:pt x="0" y="0"/>
                    </a:ln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704;p37"/>
              <p:cNvSpPr/>
              <p:nvPr/>
            </p:nvSpPr>
            <p:spPr>
              <a:xfrm>
                <a:off x="5026333" y="1954064"/>
                <a:ext cx="45903" cy="66487"/>
              </a:xfrm>
              <a:custGeom>
                <a:avLst/>
                <a:gdLst/>
                <a:ahLst/>
                <a:cxnLst/>
                <a:rect l="l" t="t" r="r" b="b"/>
                <a:pathLst>
                  <a:path w="689" h="998" extrusionOk="0">
                    <a:moveTo>
                      <a:pt x="439" y="784"/>
                    </a:moveTo>
                    <a:lnTo>
                      <a:pt x="439" y="784"/>
                    </a:lnTo>
                    <a:cubicBezTo>
                      <a:pt x="438" y="785"/>
                      <a:pt x="438" y="785"/>
                      <a:pt x="437" y="785"/>
                    </a:cubicBezTo>
                    <a:cubicBezTo>
                      <a:pt x="437" y="785"/>
                      <a:pt x="437" y="784"/>
                      <a:pt x="439" y="784"/>
                    </a:cubicBezTo>
                    <a:close/>
                    <a:moveTo>
                      <a:pt x="342" y="292"/>
                    </a:moveTo>
                    <a:lnTo>
                      <a:pt x="370" y="351"/>
                    </a:lnTo>
                    <a:cubicBezTo>
                      <a:pt x="398" y="410"/>
                      <a:pt x="424" y="463"/>
                      <a:pt x="442" y="514"/>
                    </a:cubicBezTo>
                    <a:cubicBezTo>
                      <a:pt x="452" y="537"/>
                      <a:pt x="459" y="562"/>
                      <a:pt x="465" y="588"/>
                    </a:cubicBezTo>
                    <a:cubicBezTo>
                      <a:pt x="467" y="598"/>
                      <a:pt x="472" y="611"/>
                      <a:pt x="472" y="624"/>
                    </a:cubicBezTo>
                    <a:cubicBezTo>
                      <a:pt x="472" y="624"/>
                      <a:pt x="472" y="634"/>
                      <a:pt x="475" y="636"/>
                    </a:cubicBezTo>
                    <a:cubicBezTo>
                      <a:pt x="477" y="641"/>
                      <a:pt x="475" y="654"/>
                      <a:pt x="475" y="654"/>
                    </a:cubicBezTo>
                    <a:cubicBezTo>
                      <a:pt x="475" y="654"/>
                      <a:pt x="475" y="654"/>
                      <a:pt x="475" y="654"/>
                    </a:cubicBezTo>
                    <a:lnTo>
                      <a:pt x="475" y="690"/>
                    </a:lnTo>
                    <a:cubicBezTo>
                      <a:pt x="477" y="700"/>
                      <a:pt x="475" y="715"/>
                      <a:pt x="475" y="718"/>
                    </a:cubicBezTo>
                    <a:cubicBezTo>
                      <a:pt x="472" y="725"/>
                      <a:pt x="470" y="736"/>
                      <a:pt x="467" y="746"/>
                    </a:cubicBezTo>
                    <a:cubicBezTo>
                      <a:pt x="465" y="751"/>
                      <a:pt x="459" y="756"/>
                      <a:pt x="457" y="764"/>
                    </a:cubicBezTo>
                    <a:cubicBezTo>
                      <a:pt x="457" y="764"/>
                      <a:pt x="454" y="764"/>
                      <a:pt x="454" y="766"/>
                    </a:cubicBezTo>
                    <a:cubicBezTo>
                      <a:pt x="452" y="769"/>
                      <a:pt x="449" y="774"/>
                      <a:pt x="444" y="776"/>
                    </a:cubicBezTo>
                    <a:lnTo>
                      <a:pt x="442" y="782"/>
                    </a:lnTo>
                    <a:cubicBezTo>
                      <a:pt x="437" y="784"/>
                      <a:pt x="431" y="787"/>
                      <a:pt x="426" y="789"/>
                    </a:cubicBezTo>
                    <a:lnTo>
                      <a:pt x="424" y="792"/>
                    </a:lnTo>
                    <a:lnTo>
                      <a:pt x="414" y="797"/>
                    </a:lnTo>
                    <a:lnTo>
                      <a:pt x="378" y="797"/>
                    </a:lnTo>
                    <a:lnTo>
                      <a:pt x="355" y="789"/>
                    </a:lnTo>
                    <a:lnTo>
                      <a:pt x="345" y="787"/>
                    </a:lnTo>
                    <a:lnTo>
                      <a:pt x="342" y="784"/>
                    </a:lnTo>
                    <a:cubicBezTo>
                      <a:pt x="330" y="779"/>
                      <a:pt x="317" y="771"/>
                      <a:pt x="304" y="764"/>
                    </a:cubicBezTo>
                    <a:lnTo>
                      <a:pt x="299" y="759"/>
                    </a:lnTo>
                    <a:cubicBezTo>
                      <a:pt x="296" y="756"/>
                      <a:pt x="294" y="754"/>
                      <a:pt x="291" y="754"/>
                    </a:cubicBezTo>
                    <a:cubicBezTo>
                      <a:pt x="284" y="746"/>
                      <a:pt x="276" y="738"/>
                      <a:pt x="268" y="728"/>
                    </a:cubicBezTo>
                    <a:lnTo>
                      <a:pt x="261" y="720"/>
                    </a:lnTo>
                    <a:lnTo>
                      <a:pt x="256" y="715"/>
                    </a:lnTo>
                    <a:cubicBezTo>
                      <a:pt x="248" y="705"/>
                      <a:pt x="243" y="692"/>
                      <a:pt x="235" y="682"/>
                    </a:cubicBezTo>
                    <a:lnTo>
                      <a:pt x="233" y="680"/>
                    </a:lnTo>
                    <a:cubicBezTo>
                      <a:pt x="230" y="675"/>
                      <a:pt x="230" y="667"/>
                      <a:pt x="228" y="662"/>
                    </a:cubicBezTo>
                    <a:cubicBezTo>
                      <a:pt x="225" y="652"/>
                      <a:pt x="220" y="641"/>
                      <a:pt x="220" y="631"/>
                    </a:cubicBezTo>
                    <a:lnTo>
                      <a:pt x="220" y="608"/>
                    </a:lnTo>
                    <a:cubicBezTo>
                      <a:pt x="220" y="590"/>
                      <a:pt x="220" y="573"/>
                      <a:pt x="223" y="557"/>
                    </a:cubicBezTo>
                    <a:cubicBezTo>
                      <a:pt x="235" y="463"/>
                      <a:pt x="286" y="374"/>
                      <a:pt x="342" y="292"/>
                    </a:cubicBezTo>
                    <a:close/>
                    <a:moveTo>
                      <a:pt x="357" y="1"/>
                    </a:moveTo>
                    <a:cubicBezTo>
                      <a:pt x="340" y="1"/>
                      <a:pt x="322" y="5"/>
                      <a:pt x="307" y="15"/>
                    </a:cubicBezTo>
                    <a:cubicBezTo>
                      <a:pt x="281" y="27"/>
                      <a:pt x="266" y="53"/>
                      <a:pt x="261" y="78"/>
                    </a:cubicBezTo>
                    <a:cubicBezTo>
                      <a:pt x="253" y="86"/>
                      <a:pt x="248" y="94"/>
                      <a:pt x="240" y="101"/>
                    </a:cubicBezTo>
                    <a:cubicBezTo>
                      <a:pt x="149" y="226"/>
                      <a:pt x="52" y="364"/>
                      <a:pt x="29" y="522"/>
                    </a:cubicBezTo>
                    <a:cubicBezTo>
                      <a:pt x="1" y="667"/>
                      <a:pt x="54" y="815"/>
                      <a:pt x="166" y="909"/>
                    </a:cubicBezTo>
                    <a:cubicBezTo>
                      <a:pt x="231" y="961"/>
                      <a:pt x="314" y="998"/>
                      <a:pt x="396" y="998"/>
                    </a:cubicBezTo>
                    <a:cubicBezTo>
                      <a:pt x="446" y="998"/>
                      <a:pt x="496" y="984"/>
                      <a:pt x="541" y="952"/>
                    </a:cubicBezTo>
                    <a:cubicBezTo>
                      <a:pt x="671" y="861"/>
                      <a:pt x="689" y="705"/>
                      <a:pt x="658" y="560"/>
                    </a:cubicBezTo>
                    <a:cubicBezTo>
                      <a:pt x="638" y="483"/>
                      <a:pt x="612" y="410"/>
                      <a:pt x="577" y="338"/>
                    </a:cubicBezTo>
                    <a:cubicBezTo>
                      <a:pt x="531" y="244"/>
                      <a:pt x="485" y="145"/>
                      <a:pt x="442" y="48"/>
                    </a:cubicBezTo>
                    <a:cubicBezTo>
                      <a:pt x="423" y="18"/>
                      <a:pt x="390" y="1"/>
                      <a:pt x="357"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705;p37"/>
              <p:cNvSpPr/>
              <p:nvPr/>
            </p:nvSpPr>
            <p:spPr>
              <a:xfrm>
                <a:off x="5106146" y="1939874"/>
                <a:ext cx="40307" cy="58292"/>
              </a:xfrm>
              <a:custGeom>
                <a:avLst/>
                <a:gdLst/>
                <a:ahLst/>
                <a:cxnLst/>
                <a:rect l="l" t="t" r="r" b="b"/>
                <a:pathLst>
                  <a:path w="605" h="875" extrusionOk="0">
                    <a:moveTo>
                      <a:pt x="298" y="317"/>
                    </a:moveTo>
                    <a:cubicBezTo>
                      <a:pt x="301" y="319"/>
                      <a:pt x="301" y="319"/>
                      <a:pt x="303" y="322"/>
                    </a:cubicBezTo>
                    <a:lnTo>
                      <a:pt x="314" y="337"/>
                    </a:lnTo>
                    <a:cubicBezTo>
                      <a:pt x="329" y="358"/>
                      <a:pt x="342" y="378"/>
                      <a:pt x="354" y="398"/>
                    </a:cubicBezTo>
                    <a:cubicBezTo>
                      <a:pt x="365" y="419"/>
                      <a:pt x="375" y="437"/>
                      <a:pt x="382" y="460"/>
                    </a:cubicBezTo>
                    <a:cubicBezTo>
                      <a:pt x="385" y="470"/>
                      <a:pt x="388" y="480"/>
                      <a:pt x="390" y="490"/>
                    </a:cubicBezTo>
                    <a:cubicBezTo>
                      <a:pt x="390" y="495"/>
                      <a:pt x="393" y="508"/>
                      <a:pt x="395" y="513"/>
                    </a:cubicBezTo>
                    <a:cubicBezTo>
                      <a:pt x="398" y="531"/>
                      <a:pt x="395" y="551"/>
                      <a:pt x="395" y="572"/>
                    </a:cubicBezTo>
                    <a:lnTo>
                      <a:pt x="393" y="572"/>
                    </a:lnTo>
                    <a:cubicBezTo>
                      <a:pt x="393" y="574"/>
                      <a:pt x="390" y="587"/>
                      <a:pt x="388" y="592"/>
                    </a:cubicBezTo>
                    <a:cubicBezTo>
                      <a:pt x="388" y="595"/>
                      <a:pt x="382" y="612"/>
                      <a:pt x="382" y="612"/>
                    </a:cubicBezTo>
                    <a:cubicBezTo>
                      <a:pt x="377" y="620"/>
                      <a:pt x="375" y="628"/>
                      <a:pt x="370" y="635"/>
                    </a:cubicBezTo>
                    <a:cubicBezTo>
                      <a:pt x="367" y="638"/>
                      <a:pt x="367" y="640"/>
                      <a:pt x="365" y="640"/>
                    </a:cubicBezTo>
                    <a:cubicBezTo>
                      <a:pt x="365" y="640"/>
                      <a:pt x="360" y="648"/>
                      <a:pt x="357" y="651"/>
                    </a:cubicBezTo>
                    <a:lnTo>
                      <a:pt x="349" y="658"/>
                    </a:lnTo>
                    <a:lnTo>
                      <a:pt x="332" y="668"/>
                    </a:lnTo>
                    <a:cubicBezTo>
                      <a:pt x="334" y="668"/>
                      <a:pt x="321" y="671"/>
                      <a:pt x="316" y="674"/>
                    </a:cubicBezTo>
                    <a:cubicBezTo>
                      <a:pt x="311" y="674"/>
                      <a:pt x="309" y="676"/>
                      <a:pt x="303" y="676"/>
                    </a:cubicBezTo>
                    <a:lnTo>
                      <a:pt x="268" y="676"/>
                    </a:lnTo>
                    <a:lnTo>
                      <a:pt x="258" y="674"/>
                    </a:lnTo>
                    <a:lnTo>
                      <a:pt x="250" y="668"/>
                    </a:lnTo>
                    <a:cubicBezTo>
                      <a:pt x="246" y="665"/>
                      <a:pt x="239" y="656"/>
                      <a:pt x="239" y="656"/>
                    </a:cubicBezTo>
                    <a:lnTo>
                      <a:pt x="239" y="656"/>
                    </a:lnTo>
                    <a:cubicBezTo>
                      <a:pt x="238" y="656"/>
                      <a:pt x="239" y="657"/>
                      <a:pt x="242" y="661"/>
                    </a:cubicBezTo>
                    <a:cubicBezTo>
                      <a:pt x="237" y="658"/>
                      <a:pt x="235" y="653"/>
                      <a:pt x="232" y="648"/>
                    </a:cubicBezTo>
                    <a:cubicBezTo>
                      <a:pt x="230" y="640"/>
                      <a:pt x="227" y="630"/>
                      <a:pt x="227" y="623"/>
                    </a:cubicBezTo>
                    <a:lnTo>
                      <a:pt x="227" y="612"/>
                    </a:lnTo>
                    <a:lnTo>
                      <a:pt x="227" y="595"/>
                    </a:lnTo>
                    <a:cubicBezTo>
                      <a:pt x="227" y="582"/>
                      <a:pt x="227" y="569"/>
                      <a:pt x="230" y="554"/>
                    </a:cubicBezTo>
                    <a:cubicBezTo>
                      <a:pt x="230" y="554"/>
                      <a:pt x="230" y="551"/>
                      <a:pt x="230" y="549"/>
                    </a:cubicBezTo>
                    <a:cubicBezTo>
                      <a:pt x="230" y="546"/>
                      <a:pt x="230" y="538"/>
                      <a:pt x="230" y="536"/>
                    </a:cubicBezTo>
                    <a:cubicBezTo>
                      <a:pt x="235" y="510"/>
                      <a:pt x="240" y="485"/>
                      <a:pt x="247" y="460"/>
                    </a:cubicBezTo>
                    <a:cubicBezTo>
                      <a:pt x="255" y="431"/>
                      <a:pt x="263" y="401"/>
                      <a:pt x="273" y="375"/>
                    </a:cubicBezTo>
                    <a:lnTo>
                      <a:pt x="278" y="360"/>
                    </a:lnTo>
                    <a:cubicBezTo>
                      <a:pt x="278" y="358"/>
                      <a:pt x="281" y="355"/>
                      <a:pt x="281" y="353"/>
                    </a:cubicBezTo>
                    <a:lnTo>
                      <a:pt x="283" y="350"/>
                    </a:lnTo>
                    <a:cubicBezTo>
                      <a:pt x="288" y="337"/>
                      <a:pt x="293" y="327"/>
                      <a:pt x="298" y="317"/>
                    </a:cubicBezTo>
                    <a:close/>
                    <a:moveTo>
                      <a:pt x="313" y="0"/>
                    </a:moveTo>
                    <a:cubicBezTo>
                      <a:pt x="289" y="0"/>
                      <a:pt x="265" y="9"/>
                      <a:pt x="250" y="29"/>
                    </a:cubicBezTo>
                    <a:cubicBezTo>
                      <a:pt x="161" y="136"/>
                      <a:pt x="95" y="261"/>
                      <a:pt x="59" y="396"/>
                    </a:cubicBezTo>
                    <a:cubicBezTo>
                      <a:pt x="23" y="526"/>
                      <a:pt x="0" y="691"/>
                      <a:pt x="102" y="798"/>
                    </a:cubicBezTo>
                    <a:cubicBezTo>
                      <a:pt x="149" y="850"/>
                      <a:pt x="218" y="874"/>
                      <a:pt x="287" y="874"/>
                    </a:cubicBezTo>
                    <a:cubicBezTo>
                      <a:pt x="341" y="874"/>
                      <a:pt x="395" y="859"/>
                      <a:pt x="441" y="831"/>
                    </a:cubicBezTo>
                    <a:cubicBezTo>
                      <a:pt x="556" y="763"/>
                      <a:pt x="604" y="620"/>
                      <a:pt x="589" y="493"/>
                    </a:cubicBezTo>
                    <a:cubicBezTo>
                      <a:pt x="571" y="355"/>
                      <a:pt x="495" y="243"/>
                      <a:pt x="405" y="139"/>
                    </a:cubicBezTo>
                    <a:cubicBezTo>
                      <a:pt x="426" y="103"/>
                      <a:pt x="418" y="57"/>
                      <a:pt x="388" y="29"/>
                    </a:cubicBezTo>
                    <a:cubicBezTo>
                      <a:pt x="369" y="11"/>
                      <a:pt x="340" y="0"/>
                      <a:pt x="313"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706;p37"/>
              <p:cNvSpPr/>
              <p:nvPr/>
            </p:nvSpPr>
            <p:spPr>
              <a:xfrm>
                <a:off x="5123934" y="1984910"/>
                <a:ext cx="600" cy="67"/>
              </a:xfrm>
              <a:custGeom>
                <a:avLst/>
                <a:gdLst/>
                <a:ahLst/>
                <a:cxnLst/>
                <a:rect l="l" t="t" r="r" b="b"/>
                <a:pathLst>
                  <a:path w="9" h="1" extrusionOk="0">
                    <a:moveTo>
                      <a:pt x="1" y="0"/>
                    </a:moveTo>
                    <a:lnTo>
                      <a:pt x="1" y="0"/>
                    </a:lnTo>
                    <a:lnTo>
                      <a:pt x="8" y="0"/>
                    </a:lnTo>
                    <a:lnTo>
                      <a:pt x="8" y="0"/>
                    </a:ln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707;p37"/>
              <p:cNvSpPr/>
              <p:nvPr/>
            </p:nvSpPr>
            <p:spPr>
              <a:xfrm>
                <a:off x="5067972" y="2069187"/>
                <a:ext cx="39907" cy="56827"/>
              </a:xfrm>
              <a:custGeom>
                <a:avLst/>
                <a:gdLst/>
                <a:ahLst/>
                <a:cxnLst/>
                <a:rect l="l" t="t" r="r" b="b"/>
                <a:pathLst>
                  <a:path w="599" h="853" extrusionOk="0">
                    <a:moveTo>
                      <a:pt x="206" y="567"/>
                    </a:moveTo>
                    <a:lnTo>
                      <a:pt x="206" y="569"/>
                    </a:lnTo>
                    <a:cubicBezTo>
                      <a:pt x="206" y="569"/>
                      <a:pt x="209" y="575"/>
                      <a:pt x="209" y="577"/>
                    </a:cubicBezTo>
                    <a:cubicBezTo>
                      <a:pt x="206" y="572"/>
                      <a:pt x="204" y="569"/>
                      <a:pt x="206" y="567"/>
                    </a:cubicBezTo>
                    <a:close/>
                    <a:moveTo>
                      <a:pt x="283" y="269"/>
                    </a:moveTo>
                    <a:cubicBezTo>
                      <a:pt x="285" y="271"/>
                      <a:pt x="285" y="271"/>
                      <a:pt x="288" y="274"/>
                    </a:cubicBezTo>
                    <a:cubicBezTo>
                      <a:pt x="301" y="297"/>
                      <a:pt x="313" y="317"/>
                      <a:pt x="324" y="340"/>
                    </a:cubicBezTo>
                    <a:lnTo>
                      <a:pt x="331" y="358"/>
                    </a:lnTo>
                    <a:lnTo>
                      <a:pt x="334" y="363"/>
                    </a:lnTo>
                    <a:cubicBezTo>
                      <a:pt x="339" y="373"/>
                      <a:pt x="341" y="386"/>
                      <a:pt x="347" y="396"/>
                    </a:cubicBezTo>
                    <a:cubicBezTo>
                      <a:pt x="354" y="419"/>
                      <a:pt x="362" y="445"/>
                      <a:pt x="367" y="467"/>
                    </a:cubicBezTo>
                    <a:cubicBezTo>
                      <a:pt x="370" y="480"/>
                      <a:pt x="372" y="493"/>
                      <a:pt x="375" y="506"/>
                    </a:cubicBezTo>
                    <a:cubicBezTo>
                      <a:pt x="375" y="511"/>
                      <a:pt x="377" y="516"/>
                      <a:pt x="377" y="521"/>
                    </a:cubicBezTo>
                    <a:cubicBezTo>
                      <a:pt x="377" y="521"/>
                      <a:pt x="377" y="524"/>
                      <a:pt x="377" y="526"/>
                    </a:cubicBezTo>
                    <a:cubicBezTo>
                      <a:pt x="380" y="552"/>
                      <a:pt x="380" y="577"/>
                      <a:pt x="380" y="603"/>
                    </a:cubicBezTo>
                    <a:cubicBezTo>
                      <a:pt x="377" y="613"/>
                      <a:pt x="375" y="620"/>
                      <a:pt x="375" y="631"/>
                    </a:cubicBezTo>
                    <a:cubicBezTo>
                      <a:pt x="372" y="631"/>
                      <a:pt x="372" y="633"/>
                      <a:pt x="372" y="636"/>
                    </a:cubicBezTo>
                    <a:lnTo>
                      <a:pt x="364" y="646"/>
                    </a:lnTo>
                    <a:lnTo>
                      <a:pt x="359" y="651"/>
                    </a:lnTo>
                    <a:lnTo>
                      <a:pt x="357" y="653"/>
                    </a:lnTo>
                    <a:lnTo>
                      <a:pt x="354" y="653"/>
                    </a:lnTo>
                    <a:cubicBezTo>
                      <a:pt x="352" y="653"/>
                      <a:pt x="347" y="653"/>
                      <a:pt x="344" y="656"/>
                    </a:cubicBezTo>
                    <a:lnTo>
                      <a:pt x="324" y="656"/>
                    </a:lnTo>
                    <a:lnTo>
                      <a:pt x="298" y="651"/>
                    </a:lnTo>
                    <a:lnTo>
                      <a:pt x="288" y="646"/>
                    </a:lnTo>
                    <a:cubicBezTo>
                      <a:pt x="278" y="641"/>
                      <a:pt x="252" y="633"/>
                      <a:pt x="247" y="623"/>
                    </a:cubicBezTo>
                    <a:lnTo>
                      <a:pt x="247" y="623"/>
                    </a:lnTo>
                    <a:cubicBezTo>
                      <a:pt x="249" y="626"/>
                      <a:pt x="253" y="629"/>
                      <a:pt x="254" y="629"/>
                    </a:cubicBezTo>
                    <a:cubicBezTo>
                      <a:pt x="255" y="629"/>
                      <a:pt x="254" y="627"/>
                      <a:pt x="250" y="623"/>
                    </a:cubicBezTo>
                    <a:lnTo>
                      <a:pt x="240" y="615"/>
                    </a:lnTo>
                    <a:cubicBezTo>
                      <a:pt x="234" y="608"/>
                      <a:pt x="229" y="603"/>
                      <a:pt x="224" y="595"/>
                    </a:cubicBezTo>
                    <a:cubicBezTo>
                      <a:pt x="222" y="592"/>
                      <a:pt x="219" y="590"/>
                      <a:pt x="217" y="587"/>
                    </a:cubicBezTo>
                    <a:cubicBezTo>
                      <a:pt x="217" y="585"/>
                      <a:pt x="212" y="580"/>
                      <a:pt x="209" y="575"/>
                    </a:cubicBezTo>
                    <a:cubicBezTo>
                      <a:pt x="209" y="575"/>
                      <a:pt x="209" y="572"/>
                      <a:pt x="209" y="572"/>
                    </a:cubicBezTo>
                    <a:cubicBezTo>
                      <a:pt x="209" y="567"/>
                      <a:pt x="206" y="562"/>
                      <a:pt x="206" y="559"/>
                    </a:cubicBezTo>
                    <a:cubicBezTo>
                      <a:pt x="204" y="554"/>
                      <a:pt x="204" y="546"/>
                      <a:pt x="204" y="541"/>
                    </a:cubicBezTo>
                    <a:cubicBezTo>
                      <a:pt x="204" y="541"/>
                      <a:pt x="204" y="531"/>
                      <a:pt x="201" y="529"/>
                    </a:cubicBezTo>
                    <a:cubicBezTo>
                      <a:pt x="201" y="513"/>
                      <a:pt x="201" y="498"/>
                      <a:pt x="201" y="483"/>
                    </a:cubicBezTo>
                    <a:cubicBezTo>
                      <a:pt x="201" y="483"/>
                      <a:pt x="201" y="480"/>
                      <a:pt x="201" y="478"/>
                    </a:cubicBezTo>
                    <a:cubicBezTo>
                      <a:pt x="201" y="470"/>
                      <a:pt x="204" y="462"/>
                      <a:pt x="206" y="455"/>
                    </a:cubicBezTo>
                    <a:cubicBezTo>
                      <a:pt x="212" y="424"/>
                      <a:pt x="222" y="394"/>
                      <a:pt x="234" y="366"/>
                    </a:cubicBezTo>
                    <a:lnTo>
                      <a:pt x="237" y="360"/>
                    </a:lnTo>
                    <a:cubicBezTo>
                      <a:pt x="240" y="353"/>
                      <a:pt x="242" y="345"/>
                      <a:pt x="247" y="338"/>
                    </a:cubicBezTo>
                    <a:cubicBezTo>
                      <a:pt x="255" y="322"/>
                      <a:pt x="262" y="310"/>
                      <a:pt x="270" y="294"/>
                    </a:cubicBezTo>
                    <a:cubicBezTo>
                      <a:pt x="273" y="287"/>
                      <a:pt x="278" y="276"/>
                      <a:pt x="283" y="269"/>
                    </a:cubicBezTo>
                    <a:close/>
                    <a:moveTo>
                      <a:pt x="271" y="1"/>
                    </a:moveTo>
                    <a:cubicBezTo>
                      <a:pt x="246" y="1"/>
                      <a:pt x="220" y="10"/>
                      <a:pt x="201" y="29"/>
                    </a:cubicBezTo>
                    <a:cubicBezTo>
                      <a:pt x="189" y="45"/>
                      <a:pt x="181" y="60"/>
                      <a:pt x="176" y="80"/>
                    </a:cubicBezTo>
                    <a:cubicBezTo>
                      <a:pt x="166" y="88"/>
                      <a:pt x="155" y="98"/>
                      <a:pt x="150" y="108"/>
                    </a:cubicBezTo>
                    <a:cubicBezTo>
                      <a:pt x="77" y="231"/>
                      <a:pt x="0" y="368"/>
                      <a:pt x="3" y="516"/>
                    </a:cubicBezTo>
                    <a:cubicBezTo>
                      <a:pt x="0" y="638"/>
                      <a:pt x="66" y="750"/>
                      <a:pt x="173" y="809"/>
                    </a:cubicBezTo>
                    <a:cubicBezTo>
                      <a:pt x="223" y="836"/>
                      <a:pt x="278" y="852"/>
                      <a:pt x="332" y="852"/>
                    </a:cubicBezTo>
                    <a:cubicBezTo>
                      <a:pt x="384" y="852"/>
                      <a:pt x="435" y="837"/>
                      <a:pt x="479" y="804"/>
                    </a:cubicBezTo>
                    <a:cubicBezTo>
                      <a:pt x="599" y="712"/>
                      <a:pt x="586" y="549"/>
                      <a:pt x="555" y="417"/>
                    </a:cubicBezTo>
                    <a:cubicBezTo>
                      <a:pt x="522" y="271"/>
                      <a:pt x="448" y="136"/>
                      <a:pt x="341" y="29"/>
                    </a:cubicBezTo>
                    <a:cubicBezTo>
                      <a:pt x="322" y="10"/>
                      <a:pt x="297" y="1"/>
                      <a:pt x="271"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708;p37"/>
              <p:cNvSpPr/>
              <p:nvPr/>
            </p:nvSpPr>
            <p:spPr>
              <a:xfrm>
                <a:off x="5159577" y="2007228"/>
                <a:ext cx="43371" cy="67686"/>
              </a:xfrm>
              <a:custGeom>
                <a:avLst/>
                <a:gdLst/>
                <a:ahLst/>
                <a:cxnLst/>
                <a:rect l="l" t="t" r="r" b="b"/>
                <a:pathLst>
                  <a:path w="651" h="1016" extrusionOk="0">
                    <a:moveTo>
                      <a:pt x="337" y="241"/>
                    </a:moveTo>
                    <a:cubicBezTo>
                      <a:pt x="457" y="409"/>
                      <a:pt x="475" y="628"/>
                      <a:pt x="383" y="814"/>
                    </a:cubicBezTo>
                    <a:lnTo>
                      <a:pt x="380" y="814"/>
                    </a:lnTo>
                    <a:cubicBezTo>
                      <a:pt x="289" y="784"/>
                      <a:pt x="225" y="702"/>
                      <a:pt x="212" y="608"/>
                    </a:cubicBezTo>
                    <a:cubicBezTo>
                      <a:pt x="197" y="478"/>
                      <a:pt x="261" y="348"/>
                      <a:pt x="337" y="241"/>
                    </a:cubicBezTo>
                    <a:close/>
                    <a:moveTo>
                      <a:pt x="346" y="0"/>
                    </a:moveTo>
                    <a:cubicBezTo>
                      <a:pt x="324" y="0"/>
                      <a:pt x="303" y="7"/>
                      <a:pt x="286" y="22"/>
                    </a:cubicBezTo>
                    <a:cubicBezTo>
                      <a:pt x="268" y="27"/>
                      <a:pt x="253" y="34"/>
                      <a:pt x="240" y="50"/>
                    </a:cubicBezTo>
                    <a:cubicBezTo>
                      <a:pt x="133" y="182"/>
                      <a:pt x="42" y="330"/>
                      <a:pt x="21" y="506"/>
                    </a:cubicBezTo>
                    <a:cubicBezTo>
                      <a:pt x="1" y="659"/>
                      <a:pt x="57" y="814"/>
                      <a:pt x="172" y="919"/>
                    </a:cubicBezTo>
                    <a:cubicBezTo>
                      <a:pt x="233" y="972"/>
                      <a:pt x="309" y="1008"/>
                      <a:pt x="391" y="1015"/>
                    </a:cubicBezTo>
                    <a:cubicBezTo>
                      <a:pt x="396" y="1016"/>
                      <a:pt x="402" y="1016"/>
                      <a:pt x="407" y="1016"/>
                    </a:cubicBezTo>
                    <a:cubicBezTo>
                      <a:pt x="452" y="1016"/>
                      <a:pt x="493" y="1005"/>
                      <a:pt x="521" y="967"/>
                    </a:cubicBezTo>
                    <a:cubicBezTo>
                      <a:pt x="541" y="939"/>
                      <a:pt x="556" y="908"/>
                      <a:pt x="572" y="878"/>
                    </a:cubicBezTo>
                    <a:cubicBezTo>
                      <a:pt x="630" y="743"/>
                      <a:pt x="651" y="592"/>
                      <a:pt x="628" y="447"/>
                    </a:cubicBezTo>
                    <a:cubicBezTo>
                      <a:pt x="605" y="287"/>
                      <a:pt x="528" y="139"/>
                      <a:pt x="414" y="27"/>
                    </a:cubicBezTo>
                    <a:cubicBezTo>
                      <a:pt x="395" y="9"/>
                      <a:pt x="370" y="0"/>
                      <a:pt x="346"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709;p37"/>
              <p:cNvSpPr/>
              <p:nvPr/>
            </p:nvSpPr>
            <p:spPr>
              <a:xfrm>
                <a:off x="5242588" y="1929947"/>
                <a:ext cx="41306" cy="66420"/>
              </a:xfrm>
              <a:custGeom>
                <a:avLst/>
                <a:gdLst/>
                <a:ahLst/>
                <a:cxnLst/>
                <a:rect l="l" t="t" r="r" b="b"/>
                <a:pathLst>
                  <a:path w="620" h="997" extrusionOk="0">
                    <a:moveTo>
                      <a:pt x="368" y="242"/>
                    </a:moveTo>
                    <a:cubicBezTo>
                      <a:pt x="413" y="377"/>
                      <a:pt x="431" y="517"/>
                      <a:pt x="416" y="659"/>
                    </a:cubicBezTo>
                    <a:lnTo>
                      <a:pt x="416" y="662"/>
                    </a:lnTo>
                    <a:cubicBezTo>
                      <a:pt x="416" y="665"/>
                      <a:pt x="416" y="670"/>
                      <a:pt x="413" y="675"/>
                    </a:cubicBezTo>
                    <a:cubicBezTo>
                      <a:pt x="413" y="685"/>
                      <a:pt x="411" y="695"/>
                      <a:pt x="408" y="705"/>
                    </a:cubicBezTo>
                    <a:cubicBezTo>
                      <a:pt x="403" y="726"/>
                      <a:pt x="396" y="744"/>
                      <a:pt x="385" y="761"/>
                    </a:cubicBezTo>
                    <a:lnTo>
                      <a:pt x="375" y="779"/>
                    </a:lnTo>
                    <a:cubicBezTo>
                      <a:pt x="370" y="782"/>
                      <a:pt x="368" y="787"/>
                      <a:pt x="362" y="789"/>
                    </a:cubicBezTo>
                    <a:cubicBezTo>
                      <a:pt x="357" y="792"/>
                      <a:pt x="355" y="794"/>
                      <a:pt x="350" y="797"/>
                    </a:cubicBezTo>
                    <a:cubicBezTo>
                      <a:pt x="345" y="797"/>
                      <a:pt x="340" y="800"/>
                      <a:pt x="334" y="802"/>
                    </a:cubicBezTo>
                    <a:lnTo>
                      <a:pt x="327" y="802"/>
                    </a:lnTo>
                    <a:lnTo>
                      <a:pt x="314" y="800"/>
                    </a:lnTo>
                    <a:cubicBezTo>
                      <a:pt x="309" y="797"/>
                      <a:pt x="301" y="794"/>
                      <a:pt x="296" y="792"/>
                    </a:cubicBezTo>
                    <a:cubicBezTo>
                      <a:pt x="278" y="784"/>
                      <a:pt x="263" y="772"/>
                      <a:pt x="253" y="754"/>
                    </a:cubicBezTo>
                    <a:cubicBezTo>
                      <a:pt x="202" y="685"/>
                      <a:pt x="227" y="563"/>
                      <a:pt x="253" y="484"/>
                    </a:cubicBezTo>
                    <a:lnTo>
                      <a:pt x="250" y="481"/>
                    </a:lnTo>
                    <a:cubicBezTo>
                      <a:pt x="276" y="395"/>
                      <a:pt x="317" y="316"/>
                      <a:pt x="368" y="242"/>
                    </a:cubicBezTo>
                    <a:close/>
                    <a:moveTo>
                      <a:pt x="356" y="0"/>
                    </a:moveTo>
                    <a:cubicBezTo>
                      <a:pt x="331" y="0"/>
                      <a:pt x="307" y="11"/>
                      <a:pt x="291" y="30"/>
                    </a:cubicBezTo>
                    <a:cubicBezTo>
                      <a:pt x="189" y="140"/>
                      <a:pt x="110" y="272"/>
                      <a:pt x="67" y="417"/>
                    </a:cubicBezTo>
                    <a:cubicBezTo>
                      <a:pt x="24" y="558"/>
                      <a:pt x="1" y="736"/>
                      <a:pt x="92" y="863"/>
                    </a:cubicBezTo>
                    <a:cubicBezTo>
                      <a:pt x="148" y="943"/>
                      <a:pt x="242" y="997"/>
                      <a:pt x="336" y="997"/>
                    </a:cubicBezTo>
                    <a:cubicBezTo>
                      <a:pt x="383" y="997"/>
                      <a:pt x="431" y="983"/>
                      <a:pt x="475" y="952"/>
                    </a:cubicBezTo>
                    <a:cubicBezTo>
                      <a:pt x="592" y="868"/>
                      <a:pt x="617" y="713"/>
                      <a:pt x="620" y="578"/>
                    </a:cubicBezTo>
                    <a:cubicBezTo>
                      <a:pt x="620" y="395"/>
                      <a:pt x="579" y="216"/>
                      <a:pt x="503" y="51"/>
                    </a:cubicBezTo>
                    <a:cubicBezTo>
                      <a:pt x="485" y="20"/>
                      <a:pt x="453" y="2"/>
                      <a:pt x="421" y="2"/>
                    </a:cubicBezTo>
                    <a:cubicBezTo>
                      <a:pt x="410" y="2"/>
                      <a:pt x="400" y="4"/>
                      <a:pt x="390" y="7"/>
                    </a:cubicBezTo>
                    <a:cubicBezTo>
                      <a:pt x="379" y="2"/>
                      <a:pt x="367" y="0"/>
                      <a:pt x="356"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710;p37"/>
              <p:cNvSpPr/>
              <p:nvPr/>
            </p:nvSpPr>
            <p:spPr>
              <a:xfrm>
                <a:off x="5242255" y="2085909"/>
                <a:ext cx="42172" cy="72949"/>
              </a:xfrm>
              <a:custGeom>
                <a:avLst/>
                <a:gdLst/>
                <a:ahLst/>
                <a:cxnLst/>
                <a:rect l="l" t="t" r="r" b="b"/>
                <a:pathLst>
                  <a:path w="633" h="1095" extrusionOk="0">
                    <a:moveTo>
                      <a:pt x="266" y="341"/>
                    </a:moveTo>
                    <a:cubicBezTo>
                      <a:pt x="291" y="392"/>
                      <a:pt x="316" y="443"/>
                      <a:pt x="334" y="497"/>
                    </a:cubicBezTo>
                    <a:cubicBezTo>
                      <a:pt x="360" y="560"/>
                      <a:pt x="380" y="624"/>
                      <a:pt x="395" y="690"/>
                    </a:cubicBezTo>
                    <a:cubicBezTo>
                      <a:pt x="403" y="723"/>
                      <a:pt x="408" y="754"/>
                      <a:pt x="416" y="785"/>
                    </a:cubicBezTo>
                    <a:cubicBezTo>
                      <a:pt x="418" y="800"/>
                      <a:pt x="421" y="818"/>
                      <a:pt x="423" y="836"/>
                    </a:cubicBezTo>
                    <a:cubicBezTo>
                      <a:pt x="423" y="848"/>
                      <a:pt x="423" y="861"/>
                      <a:pt x="429" y="874"/>
                    </a:cubicBezTo>
                    <a:cubicBezTo>
                      <a:pt x="423" y="876"/>
                      <a:pt x="421" y="879"/>
                      <a:pt x="418" y="884"/>
                    </a:cubicBezTo>
                    <a:cubicBezTo>
                      <a:pt x="416" y="887"/>
                      <a:pt x="413" y="887"/>
                      <a:pt x="411" y="889"/>
                    </a:cubicBezTo>
                    <a:lnTo>
                      <a:pt x="401" y="894"/>
                    </a:lnTo>
                    <a:lnTo>
                      <a:pt x="383" y="899"/>
                    </a:lnTo>
                    <a:lnTo>
                      <a:pt x="339" y="899"/>
                    </a:lnTo>
                    <a:lnTo>
                      <a:pt x="316" y="892"/>
                    </a:lnTo>
                    <a:cubicBezTo>
                      <a:pt x="299" y="887"/>
                      <a:pt x="314" y="892"/>
                      <a:pt x="296" y="884"/>
                    </a:cubicBezTo>
                    <a:lnTo>
                      <a:pt x="286" y="876"/>
                    </a:lnTo>
                    <a:lnTo>
                      <a:pt x="281" y="874"/>
                    </a:lnTo>
                    <a:cubicBezTo>
                      <a:pt x="271" y="864"/>
                      <a:pt x="263" y="856"/>
                      <a:pt x="255" y="846"/>
                    </a:cubicBezTo>
                    <a:cubicBezTo>
                      <a:pt x="243" y="828"/>
                      <a:pt x="232" y="808"/>
                      <a:pt x="225" y="785"/>
                    </a:cubicBezTo>
                    <a:cubicBezTo>
                      <a:pt x="209" y="731"/>
                      <a:pt x="202" y="675"/>
                      <a:pt x="207" y="622"/>
                    </a:cubicBezTo>
                    <a:cubicBezTo>
                      <a:pt x="212" y="525"/>
                      <a:pt x="230" y="431"/>
                      <a:pt x="266" y="341"/>
                    </a:cubicBezTo>
                    <a:close/>
                    <a:moveTo>
                      <a:pt x="235" y="1"/>
                    </a:moveTo>
                    <a:cubicBezTo>
                      <a:pt x="172" y="1"/>
                      <a:pt x="109" y="64"/>
                      <a:pt x="143" y="140"/>
                    </a:cubicBezTo>
                    <a:cubicBezTo>
                      <a:pt x="67" y="283"/>
                      <a:pt x="21" y="441"/>
                      <a:pt x="11" y="601"/>
                    </a:cubicBezTo>
                    <a:cubicBezTo>
                      <a:pt x="1" y="752"/>
                      <a:pt x="34" y="925"/>
                      <a:pt x="156" y="1024"/>
                    </a:cubicBezTo>
                    <a:cubicBezTo>
                      <a:pt x="215" y="1071"/>
                      <a:pt x="286" y="1095"/>
                      <a:pt x="357" y="1095"/>
                    </a:cubicBezTo>
                    <a:cubicBezTo>
                      <a:pt x="424" y="1095"/>
                      <a:pt x="491" y="1074"/>
                      <a:pt x="548" y="1032"/>
                    </a:cubicBezTo>
                    <a:cubicBezTo>
                      <a:pt x="574" y="1011"/>
                      <a:pt x="594" y="986"/>
                      <a:pt x="607" y="958"/>
                    </a:cubicBezTo>
                    <a:cubicBezTo>
                      <a:pt x="632" y="909"/>
                      <a:pt x="625" y="864"/>
                      <a:pt x="617" y="810"/>
                    </a:cubicBezTo>
                    <a:cubicBezTo>
                      <a:pt x="604" y="726"/>
                      <a:pt x="589" y="642"/>
                      <a:pt x="564" y="563"/>
                    </a:cubicBezTo>
                    <a:cubicBezTo>
                      <a:pt x="510" y="380"/>
                      <a:pt x="426" y="206"/>
                      <a:pt x="316" y="48"/>
                    </a:cubicBezTo>
                    <a:cubicBezTo>
                      <a:pt x="296" y="15"/>
                      <a:pt x="266" y="1"/>
                      <a:pt x="235"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711;p37"/>
              <p:cNvSpPr/>
              <p:nvPr/>
            </p:nvSpPr>
            <p:spPr>
              <a:xfrm>
                <a:off x="4911477" y="1982912"/>
                <a:ext cx="16522" cy="80877"/>
              </a:xfrm>
              <a:custGeom>
                <a:avLst/>
                <a:gdLst/>
                <a:ahLst/>
                <a:cxnLst/>
                <a:rect l="l" t="t" r="r" b="b"/>
                <a:pathLst>
                  <a:path w="248" h="1214" extrusionOk="0">
                    <a:moveTo>
                      <a:pt x="150" y="1"/>
                    </a:moveTo>
                    <a:cubicBezTo>
                      <a:pt x="101" y="1"/>
                      <a:pt x="51" y="33"/>
                      <a:pt x="49" y="96"/>
                    </a:cubicBezTo>
                    <a:lnTo>
                      <a:pt x="3" y="1118"/>
                    </a:lnTo>
                    <a:cubicBezTo>
                      <a:pt x="0" y="1182"/>
                      <a:pt x="48" y="1213"/>
                      <a:pt x="97" y="1213"/>
                    </a:cubicBezTo>
                    <a:cubicBezTo>
                      <a:pt x="146" y="1213"/>
                      <a:pt x="196" y="1182"/>
                      <a:pt x="199" y="1118"/>
                    </a:cubicBezTo>
                    <a:lnTo>
                      <a:pt x="245" y="96"/>
                    </a:lnTo>
                    <a:cubicBezTo>
                      <a:pt x="247" y="33"/>
                      <a:pt x="199" y="1"/>
                      <a:pt x="150"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712;p37"/>
              <p:cNvSpPr/>
              <p:nvPr/>
            </p:nvSpPr>
            <p:spPr>
              <a:xfrm>
                <a:off x="4955181" y="2056195"/>
                <a:ext cx="15590" cy="109590"/>
              </a:xfrm>
              <a:custGeom>
                <a:avLst/>
                <a:gdLst/>
                <a:ahLst/>
                <a:cxnLst/>
                <a:rect l="l" t="t" r="r" b="b"/>
                <a:pathLst>
                  <a:path w="234" h="1645" extrusionOk="0">
                    <a:moveTo>
                      <a:pt x="96" y="1"/>
                    </a:moveTo>
                    <a:cubicBezTo>
                      <a:pt x="47" y="1"/>
                      <a:pt x="0" y="32"/>
                      <a:pt x="4" y="94"/>
                    </a:cubicBezTo>
                    <a:cubicBezTo>
                      <a:pt x="32" y="578"/>
                      <a:pt x="37" y="1065"/>
                      <a:pt x="19" y="1549"/>
                    </a:cubicBezTo>
                    <a:cubicBezTo>
                      <a:pt x="17" y="1613"/>
                      <a:pt x="64" y="1645"/>
                      <a:pt x="114" y="1645"/>
                    </a:cubicBezTo>
                    <a:cubicBezTo>
                      <a:pt x="163" y="1645"/>
                      <a:pt x="213" y="1613"/>
                      <a:pt x="215" y="1549"/>
                    </a:cubicBezTo>
                    <a:cubicBezTo>
                      <a:pt x="233" y="1065"/>
                      <a:pt x="228" y="581"/>
                      <a:pt x="200" y="94"/>
                    </a:cubicBezTo>
                    <a:cubicBezTo>
                      <a:pt x="196" y="32"/>
                      <a:pt x="145" y="1"/>
                      <a:pt x="96"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713;p37"/>
              <p:cNvSpPr/>
              <p:nvPr/>
            </p:nvSpPr>
            <p:spPr>
              <a:xfrm>
                <a:off x="4972569" y="1912093"/>
                <a:ext cx="16323" cy="70617"/>
              </a:xfrm>
              <a:custGeom>
                <a:avLst/>
                <a:gdLst/>
                <a:ahLst/>
                <a:cxnLst/>
                <a:rect l="l" t="t" r="r" b="b"/>
                <a:pathLst>
                  <a:path w="245" h="1060" extrusionOk="0">
                    <a:moveTo>
                      <a:pt x="100" y="0"/>
                    </a:moveTo>
                    <a:cubicBezTo>
                      <a:pt x="44" y="0"/>
                      <a:pt x="0" y="43"/>
                      <a:pt x="0" y="97"/>
                    </a:cubicBezTo>
                    <a:cubicBezTo>
                      <a:pt x="16" y="385"/>
                      <a:pt x="31" y="673"/>
                      <a:pt x="46" y="961"/>
                    </a:cubicBezTo>
                    <a:cubicBezTo>
                      <a:pt x="49" y="1014"/>
                      <a:pt x="92" y="1057"/>
                      <a:pt x="145" y="1060"/>
                    </a:cubicBezTo>
                    <a:cubicBezTo>
                      <a:pt x="199" y="1060"/>
                      <a:pt x="242" y="1017"/>
                      <a:pt x="245" y="961"/>
                    </a:cubicBezTo>
                    <a:cubicBezTo>
                      <a:pt x="227" y="673"/>
                      <a:pt x="212" y="385"/>
                      <a:pt x="196" y="97"/>
                    </a:cubicBezTo>
                    <a:cubicBezTo>
                      <a:pt x="196" y="43"/>
                      <a:pt x="153" y="0"/>
                      <a:pt x="100"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714;p37"/>
              <p:cNvSpPr/>
              <p:nvPr/>
            </p:nvSpPr>
            <p:spPr>
              <a:xfrm>
                <a:off x="4845788" y="1932812"/>
                <a:ext cx="16189" cy="57760"/>
              </a:xfrm>
              <a:custGeom>
                <a:avLst/>
                <a:gdLst/>
                <a:ahLst/>
                <a:cxnLst/>
                <a:rect l="l" t="t" r="r" b="b"/>
                <a:pathLst>
                  <a:path w="243" h="867" extrusionOk="0">
                    <a:moveTo>
                      <a:pt x="143" y="0"/>
                    </a:moveTo>
                    <a:cubicBezTo>
                      <a:pt x="100" y="0"/>
                      <a:pt x="48" y="27"/>
                      <a:pt x="41" y="71"/>
                    </a:cubicBezTo>
                    <a:cubicBezTo>
                      <a:pt x="8" y="303"/>
                      <a:pt x="0" y="537"/>
                      <a:pt x="18" y="769"/>
                    </a:cubicBezTo>
                    <a:cubicBezTo>
                      <a:pt x="21" y="823"/>
                      <a:pt x="64" y="866"/>
                      <a:pt x="117" y="866"/>
                    </a:cubicBezTo>
                    <a:cubicBezTo>
                      <a:pt x="171" y="866"/>
                      <a:pt x="214" y="823"/>
                      <a:pt x="217" y="769"/>
                    </a:cubicBezTo>
                    <a:cubicBezTo>
                      <a:pt x="196" y="553"/>
                      <a:pt x="201" y="339"/>
                      <a:pt x="229" y="125"/>
                    </a:cubicBezTo>
                    <a:cubicBezTo>
                      <a:pt x="242" y="71"/>
                      <a:pt x="214" y="20"/>
                      <a:pt x="163" y="2"/>
                    </a:cubicBezTo>
                    <a:cubicBezTo>
                      <a:pt x="157" y="1"/>
                      <a:pt x="150" y="0"/>
                      <a:pt x="143"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1717;p37"/>
            <p:cNvSpPr txBox="1"/>
            <p:nvPr/>
          </p:nvSpPr>
          <p:spPr>
            <a:xfrm>
              <a:off x="2904362" y="4171091"/>
              <a:ext cx="731100" cy="40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2000" dirty="0">
                <a:solidFill>
                  <a:schemeClr val="accent2"/>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Google Shape;2042;p41"/>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 </a:t>
            </a:r>
            <a:endParaRPr dirty="0"/>
          </a:p>
        </p:txBody>
      </p:sp>
      <p:grpSp>
        <p:nvGrpSpPr>
          <p:cNvPr id="2052" name="Google Shape;2052;p41"/>
          <p:cNvGrpSpPr/>
          <p:nvPr/>
        </p:nvGrpSpPr>
        <p:grpSpPr>
          <a:xfrm>
            <a:off x="4393009" y="2113590"/>
            <a:ext cx="2503112" cy="3135971"/>
            <a:chOff x="4393009" y="2113590"/>
            <a:chExt cx="2503112" cy="3135971"/>
          </a:xfrm>
        </p:grpSpPr>
        <p:sp>
          <p:nvSpPr>
            <p:cNvPr id="2053" name="Google Shape;2053;p41"/>
            <p:cNvSpPr/>
            <p:nvPr/>
          </p:nvSpPr>
          <p:spPr>
            <a:xfrm rot="-2700066">
              <a:off x="5245699" y="2059918"/>
              <a:ext cx="234618" cy="932922"/>
            </a:xfrm>
            <a:custGeom>
              <a:avLst/>
              <a:gdLst/>
              <a:ahLst/>
              <a:cxnLst/>
              <a:rect l="l" t="t" r="r" b="b"/>
              <a:pathLst>
                <a:path w="507" h="2016" extrusionOk="0">
                  <a:moveTo>
                    <a:pt x="1" y="1579"/>
                  </a:moveTo>
                  <a:cubicBezTo>
                    <a:pt x="94" y="1631"/>
                    <a:pt x="77" y="1733"/>
                    <a:pt x="134" y="1814"/>
                  </a:cubicBezTo>
                  <a:cubicBezTo>
                    <a:pt x="401" y="1202"/>
                    <a:pt x="438" y="608"/>
                    <a:pt x="158" y="0"/>
                  </a:cubicBezTo>
                  <a:cubicBezTo>
                    <a:pt x="223" y="49"/>
                    <a:pt x="276" y="110"/>
                    <a:pt x="312" y="183"/>
                  </a:cubicBezTo>
                  <a:cubicBezTo>
                    <a:pt x="357" y="304"/>
                    <a:pt x="393" y="429"/>
                    <a:pt x="413" y="559"/>
                  </a:cubicBezTo>
                  <a:cubicBezTo>
                    <a:pt x="466" y="854"/>
                    <a:pt x="446" y="1158"/>
                    <a:pt x="361" y="1445"/>
                  </a:cubicBezTo>
                  <a:cubicBezTo>
                    <a:pt x="332" y="1550"/>
                    <a:pt x="292" y="1656"/>
                    <a:pt x="256" y="1757"/>
                  </a:cubicBezTo>
                  <a:cubicBezTo>
                    <a:pt x="247" y="1777"/>
                    <a:pt x="243" y="1797"/>
                    <a:pt x="247" y="1818"/>
                  </a:cubicBezTo>
                  <a:cubicBezTo>
                    <a:pt x="272" y="1801"/>
                    <a:pt x="296" y="1785"/>
                    <a:pt x="316" y="1765"/>
                  </a:cubicBezTo>
                  <a:cubicBezTo>
                    <a:pt x="345" y="1741"/>
                    <a:pt x="373" y="1708"/>
                    <a:pt x="405" y="1684"/>
                  </a:cubicBezTo>
                  <a:cubicBezTo>
                    <a:pt x="426" y="1668"/>
                    <a:pt x="446" y="1640"/>
                    <a:pt x="474" y="1668"/>
                  </a:cubicBezTo>
                  <a:cubicBezTo>
                    <a:pt x="506" y="1696"/>
                    <a:pt x="474" y="1716"/>
                    <a:pt x="466" y="1745"/>
                  </a:cubicBezTo>
                  <a:cubicBezTo>
                    <a:pt x="462" y="1753"/>
                    <a:pt x="454" y="1761"/>
                    <a:pt x="446" y="1769"/>
                  </a:cubicBezTo>
                  <a:cubicBezTo>
                    <a:pt x="353" y="1842"/>
                    <a:pt x="260" y="1915"/>
                    <a:pt x="162" y="1984"/>
                  </a:cubicBezTo>
                  <a:cubicBezTo>
                    <a:pt x="118" y="2016"/>
                    <a:pt x="82" y="2000"/>
                    <a:pt x="69" y="1955"/>
                  </a:cubicBezTo>
                  <a:cubicBezTo>
                    <a:pt x="45" y="1850"/>
                    <a:pt x="25" y="1745"/>
                    <a:pt x="1" y="1640"/>
                  </a:cubicBezTo>
                  <a:cubicBezTo>
                    <a:pt x="1" y="1619"/>
                    <a:pt x="1" y="1599"/>
                    <a:pt x="1" y="157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4" name="Google Shape;2054;p41"/>
            <p:cNvGrpSpPr/>
            <p:nvPr/>
          </p:nvGrpSpPr>
          <p:grpSpPr>
            <a:xfrm rot="-1490025">
              <a:off x="4629443" y="2968611"/>
              <a:ext cx="2030244" cy="1913438"/>
              <a:chOff x="5998300" y="1113725"/>
              <a:chExt cx="1802316" cy="1612016"/>
            </a:xfrm>
          </p:grpSpPr>
          <p:sp>
            <p:nvSpPr>
              <p:cNvPr id="2055" name="Google Shape;2055;p41"/>
              <p:cNvSpPr/>
              <p:nvPr/>
            </p:nvSpPr>
            <p:spPr>
              <a:xfrm>
                <a:off x="6020500" y="1177225"/>
                <a:ext cx="1780116" cy="1548515"/>
              </a:xfrm>
              <a:custGeom>
                <a:avLst/>
                <a:gdLst/>
                <a:ahLst/>
                <a:cxnLst/>
                <a:rect l="l" t="t" r="r" b="b"/>
                <a:pathLst>
                  <a:path w="17240" h="14997" extrusionOk="0">
                    <a:moveTo>
                      <a:pt x="14818" y="7631"/>
                    </a:moveTo>
                    <a:cubicBezTo>
                      <a:pt x="14897" y="7631"/>
                      <a:pt x="14975" y="7673"/>
                      <a:pt x="14952" y="7757"/>
                    </a:cubicBezTo>
                    <a:cubicBezTo>
                      <a:pt x="14937" y="7826"/>
                      <a:pt x="14914" y="7896"/>
                      <a:pt x="14875" y="7957"/>
                    </a:cubicBezTo>
                    <a:cubicBezTo>
                      <a:pt x="14864" y="7980"/>
                      <a:pt x="14841" y="7992"/>
                      <a:pt x="14818" y="7992"/>
                    </a:cubicBezTo>
                    <a:cubicBezTo>
                      <a:pt x="14795" y="7992"/>
                      <a:pt x="14772" y="7980"/>
                      <a:pt x="14760" y="7957"/>
                    </a:cubicBezTo>
                    <a:cubicBezTo>
                      <a:pt x="14722" y="7896"/>
                      <a:pt x="14699" y="7826"/>
                      <a:pt x="14684" y="7757"/>
                    </a:cubicBezTo>
                    <a:cubicBezTo>
                      <a:pt x="14661" y="7673"/>
                      <a:pt x="14739" y="7631"/>
                      <a:pt x="14818" y="7631"/>
                    </a:cubicBezTo>
                    <a:close/>
                    <a:moveTo>
                      <a:pt x="14365" y="8504"/>
                    </a:moveTo>
                    <a:cubicBezTo>
                      <a:pt x="14400" y="8504"/>
                      <a:pt x="14434" y="8521"/>
                      <a:pt x="14453" y="8556"/>
                    </a:cubicBezTo>
                    <a:cubicBezTo>
                      <a:pt x="14499" y="8632"/>
                      <a:pt x="14492" y="8732"/>
                      <a:pt x="14423" y="8801"/>
                    </a:cubicBezTo>
                    <a:cubicBezTo>
                      <a:pt x="14404" y="8820"/>
                      <a:pt x="14374" y="8830"/>
                      <a:pt x="14345" y="8830"/>
                    </a:cubicBezTo>
                    <a:cubicBezTo>
                      <a:pt x="14326" y="8830"/>
                      <a:pt x="14307" y="8826"/>
                      <a:pt x="14292" y="8817"/>
                    </a:cubicBezTo>
                    <a:cubicBezTo>
                      <a:pt x="14246" y="8786"/>
                      <a:pt x="14238" y="8748"/>
                      <a:pt x="14231" y="8694"/>
                    </a:cubicBezTo>
                    <a:cubicBezTo>
                      <a:pt x="14231" y="8686"/>
                      <a:pt x="14238" y="8678"/>
                      <a:pt x="14246" y="8671"/>
                    </a:cubicBezTo>
                    <a:cubicBezTo>
                      <a:pt x="14238" y="8663"/>
                      <a:pt x="14238" y="8663"/>
                      <a:pt x="14246" y="8655"/>
                    </a:cubicBezTo>
                    <a:cubicBezTo>
                      <a:pt x="14246" y="8617"/>
                      <a:pt x="14254" y="8586"/>
                      <a:pt x="14277" y="8556"/>
                    </a:cubicBezTo>
                    <a:cubicBezTo>
                      <a:pt x="14296" y="8521"/>
                      <a:pt x="14331" y="8504"/>
                      <a:pt x="14365" y="8504"/>
                    </a:cubicBezTo>
                    <a:close/>
                    <a:moveTo>
                      <a:pt x="14762" y="8916"/>
                    </a:moveTo>
                    <a:cubicBezTo>
                      <a:pt x="14767" y="8916"/>
                      <a:pt x="14771" y="8916"/>
                      <a:pt x="14776" y="8916"/>
                    </a:cubicBezTo>
                    <a:cubicBezTo>
                      <a:pt x="14822" y="8916"/>
                      <a:pt x="14868" y="8955"/>
                      <a:pt x="14868" y="9009"/>
                    </a:cubicBezTo>
                    <a:cubicBezTo>
                      <a:pt x="14875" y="9131"/>
                      <a:pt x="14799" y="9200"/>
                      <a:pt x="14730" y="9293"/>
                    </a:cubicBezTo>
                    <a:cubicBezTo>
                      <a:pt x="14707" y="9322"/>
                      <a:pt x="14677" y="9334"/>
                      <a:pt x="14647" y="9334"/>
                    </a:cubicBezTo>
                    <a:cubicBezTo>
                      <a:pt x="14566" y="9334"/>
                      <a:pt x="14479" y="9244"/>
                      <a:pt x="14507" y="9154"/>
                    </a:cubicBezTo>
                    <a:cubicBezTo>
                      <a:pt x="14544" y="9035"/>
                      <a:pt x="14618" y="8916"/>
                      <a:pt x="14762" y="8916"/>
                    </a:cubicBezTo>
                    <a:close/>
                    <a:moveTo>
                      <a:pt x="14322" y="9509"/>
                    </a:moveTo>
                    <a:cubicBezTo>
                      <a:pt x="14353" y="9509"/>
                      <a:pt x="14380" y="9545"/>
                      <a:pt x="14361" y="9577"/>
                    </a:cubicBezTo>
                    <a:cubicBezTo>
                      <a:pt x="14332" y="9634"/>
                      <a:pt x="14286" y="9701"/>
                      <a:pt x="14229" y="9701"/>
                    </a:cubicBezTo>
                    <a:cubicBezTo>
                      <a:pt x="14210" y="9701"/>
                      <a:pt x="14190" y="9693"/>
                      <a:pt x="14169" y="9676"/>
                    </a:cubicBezTo>
                    <a:cubicBezTo>
                      <a:pt x="14146" y="9669"/>
                      <a:pt x="14146" y="9646"/>
                      <a:pt x="14154" y="9623"/>
                    </a:cubicBezTo>
                    <a:cubicBezTo>
                      <a:pt x="14185" y="9569"/>
                      <a:pt x="14238" y="9530"/>
                      <a:pt x="14300" y="9515"/>
                    </a:cubicBezTo>
                    <a:cubicBezTo>
                      <a:pt x="14307" y="9511"/>
                      <a:pt x="14314" y="9509"/>
                      <a:pt x="14322" y="9509"/>
                    </a:cubicBezTo>
                    <a:close/>
                    <a:moveTo>
                      <a:pt x="6561" y="0"/>
                    </a:moveTo>
                    <a:cubicBezTo>
                      <a:pt x="5998" y="0"/>
                      <a:pt x="5367" y="94"/>
                      <a:pt x="4667" y="327"/>
                    </a:cubicBezTo>
                    <a:cubicBezTo>
                      <a:pt x="1182" y="1494"/>
                      <a:pt x="1996" y="4526"/>
                      <a:pt x="1996" y="4526"/>
                    </a:cubicBezTo>
                    <a:cubicBezTo>
                      <a:pt x="1996" y="4526"/>
                      <a:pt x="0" y="5247"/>
                      <a:pt x="407" y="8057"/>
                    </a:cubicBezTo>
                    <a:cubicBezTo>
                      <a:pt x="762" y="10482"/>
                      <a:pt x="2998" y="10831"/>
                      <a:pt x="4258" y="10831"/>
                    </a:cubicBezTo>
                    <a:cubicBezTo>
                      <a:pt x="4769" y="10831"/>
                      <a:pt x="5120" y="10774"/>
                      <a:pt x="5120" y="10774"/>
                    </a:cubicBezTo>
                    <a:cubicBezTo>
                      <a:pt x="5120" y="10774"/>
                      <a:pt x="5956" y="14335"/>
                      <a:pt x="10516" y="14942"/>
                    </a:cubicBezTo>
                    <a:cubicBezTo>
                      <a:pt x="10792" y="14979"/>
                      <a:pt x="11051" y="14996"/>
                      <a:pt x="11296" y="14996"/>
                    </a:cubicBezTo>
                    <a:cubicBezTo>
                      <a:pt x="15084" y="14996"/>
                      <a:pt x="15206" y="10797"/>
                      <a:pt x="15206" y="10797"/>
                    </a:cubicBezTo>
                    <a:cubicBezTo>
                      <a:pt x="15206" y="10797"/>
                      <a:pt x="17240" y="7136"/>
                      <a:pt x="16157" y="5232"/>
                    </a:cubicBezTo>
                    <a:cubicBezTo>
                      <a:pt x="14384" y="2131"/>
                      <a:pt x="10109" y="1694"/>
                      <a:pt x="10109" y="1694"/>
                    </a:cubicBezTo>
                    <a:cubicBezTo>
                      <a:pt x="10109" y="1694"/>
                      <a:pt x="8948" y="0"/>
                      <a:pt x="65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a:off x="5998300" y="1113725"/>
                <a:ext cx="1105345" cy="1193421"/>
              </a:xfrm>
              <a:custGeom>
                <a:avLst/>
                <a:gdLst/>
                <a:ahLst/>
                <a:cxnLst/>
                <a:rect l="l" t="t" r="r" b="b"/>
                <a:pathLst>
                  <a:path w="10705" h="11558" extrusionOk="0">
                    <a:moveTo>
                      <a:pt x="5966" y="0"/>
                    </a:moveTo>
                    <a:cubicBezTo>
                      <a:pt x="5609" y="0"/>
                      <a:pt x="5251" y="30"/>
                      <a:pt x="4897" y="90"/>
                    </a:cubicBezTo>
                    <a:cubicBezTo>
                      <a:pt x="4767" y="113"/>
                      <a:pt x="4636" y="136"/>
                      <a:pt x="4506" y="167"/>
                    </a:cubicBezTo>
                    <a:cubicBezTo>
                      <a:pt x="4375" y="198"/>
                      <a:pt x="4245" y="244"/>
                      <a:pt x="4122" y="290"/>
                    </a:cubicBezTo>
                    <a:cubicBezTo>
                      <a:pt x="3869" y="374"/>
                      <a:pt x="3631" y="497"/>
                      <a:pt x="3408" y="658"/>
                    </a:cubicBezTo>
                    <a:cubicBezTo>
                      <a:pt x="3193" y="812"/>
                      <a:pt x="2994" y="1004"/>
                      <a:pt x="2825" y="1211"/>
                    </a:cubicBezTo>
                    <a:cubicBezTo>
                      <a:pt x="2656" y="1418"/>
                      <a:pt x="2510" y="1641"/>
                      <a:pt x="2380" y="1871"/>
                    </a:cubicBezTo>
                    <a:cubicBezTo>
                      <a:pt x="2134" y="2339"/>
                      <a:pt x="1950" y="2846"/>
                      <a:pt x="1850" y="3360"/>
                    </a:cubicBezTo>
                    <a:cubicBezTo>
                      <a:pt x="1761" y="3867"/>
                      <a:pt x="1715" y="4373"/>
                      <a:pt x="1733" y="4886"/>
                    </a:cubicBezTo>
                    <a:lnTo>
                      <a:pt x="1733" y="4886"/>
                    </a:lnTo>
                    <a:cubicBezTo>
                      <a:pt x="1543" y="4975"/>
                      <a:pt x="1360" y="5083"/>
                      <a:pt x="1190" y="5210"/>
                    </a:cubicBezTo>
                    <a:cubicBezTo>
                      <a:pt x="1006" y="5341"/>
                      <a:pt x="837" y="5494"/>
                      <a:pt x="683" y="5671"/>
                    </a:cubicBezTo>
                    <a:cubicBezTo>
                      <a:pt x="392" y="6024"/>
                      <a:pt x="192" y="6446"/>
                      <a:pt x="108" y="6899"/>
                    </a:cubicBezTo>
                    <a:cubicBezTo>
                      <a:pt x="15" y="7344"/>
                      <a:pt x="0" y="7797"/>
                      <a:pt x="69" y="8250"/>
                    </a:cubicBezTo>
                    <a:cubicBezTo>
                      <a:pt x="92" y="8472"/>
                      <a:pt x="138" y="8687"/>
                      <a:pt x="192" y="8910"/>
                    </a:cubicBezTo>
                    <a:cubicBezTo>
                      <a:pt x="215" y="9017"/>
                      <a:pt x="246" y="9125"/>
                      <a:pt x="284" y="9232"/>
                    </a:cubicBezTo>
                    <a:cubicBezTo>
                      <a:pt x="322" y="9340"/>
                      <a:pt x="361" y="9447"/>
                      <a:pt x="407" y="9547"/>
                    </a:cubicBezTo>
                    <a:cubicBezTo>
                      <a:pt x="576" y="9969"/>
                      <a:pt x="844" y="10353"/>
                      <a:pt x="1182" y="10660"/>
                    </a:cubicBezTo>
                    <a:cubicBezTo>
                      <a:pt x="1351" y="10813"/>
                      <a:pt x="1543" y="10944"/>
                      <a:pt x="1750" y="11051"/>
                    </a:cubicBezTo>
                    <a:cubicBezTo>
                      <a:pt x="1950" y="11159"/>
                      <a:pt x="2157" y="11243"/>
                      <a:pt x="2372" y="11312"/>
                    </a:cubicBezTo>
                    <a:cubicBezTo>
                      <a:pt x="2802" y="11450"/>
                      <a:pt x="3247" y="11527"/>
                      <a:pt x="3700" y="11550"/>
                    </a:cubicBezTo>
                    <a:cubicBezTo>
                      <a:pt x="3798" y="11555"/>
                      <a:pt x="3897" y="11558"/>
                      <a:pt x="3994" y="11558"/>
                    </a:cubicBezTo>
                    <a:cubicBezTo>
                      <a:pt x="4346" y="11558"/>
                      <a:pt x="4695" y="11526"/>
                      <a:pt x="5043" y="11466"/>
                    </a:cubicBezTo>
                    <a:cubicBezTo>
                      <a:pt x="5095" y="11458"/>
                      <a:pt x="5090" y="11373"/>
                      <a:pt x="5035" y="11373"/>
                    </a:cubicBezTo>
                    <a:cubicBezTo>
                      <a:pt x="5032" y="11373"/>
                      <a:pt x="5030" y="11373"/>
                      <a:pt x="5028" y="11374"/>
                    </a:cubicBezTo>
                    <a:cubicBezTo>
                      <a:pt x="4791" y="11401"/>
                      <a:pt x="4553" y="11414"/>
                      <a:pt x="4316" y="11414"/>
                    </a:cubicBezTo>
                    <a:cubicBezTo>
                      <a:pt x="3678" y="11414"/>
                      <a:pt x="3043" y="11316"/>
                      <a:pt x="2433" y="11120"/>
                    </a:cubicBezTo>
                    <a:cubicBezTo>
                      <a:pt x="2234" y="11051"/>
                      <a:pt x="2034" y="10967"/>
                      <a:pt x="1850" y="10859"/>
                    </a:cubicBezTo>
                    <a:cubicBezTo>
                      <a:pt x="1658" y="10760"/>
                      <a:pt x="1482" y="10637"/>
                      <a:pt x="1320" y="10499"/>
                    </a:cubicBezTo>
                    <a:cubicBezTo>
                      <a:pt x="983" y="10230"/>
                      <a:pt x="714" y="9884"/>
                      <a:pt x="537" y="9493"/>
                    </a:cubicBezTo>
                    <a:cubicBezTo>
                      <a:pt x="369" y="9086"/>
                      <a:pt x="261" y="8664"/>
                      <a:pt x="223" y="8227"/>
                    </a:cubicBezTo>
                    <a:cubicBezTo>
                      <a:pt x="169" y="7797"/>
                      <a:pt x="192" y="7359"/>
                      <a:pt x="292" y="6937"/>
                    </a:cubicBezTo>
                    <a:cubicBezTo>
                      <a:pt x="384" y="6523"/>
                      <a:pt x="576" y="6131"/>
                      <a:pt x="837" y="5786"/>
                    </a:cubicBezTo>
                    <a:cubicBezTo>
                      <a:pt x="960" y="5617"/>
                      <a:pt x="1113" y="5456"/>
                      <a:pt x="1274" y="5317"/>
                    </a:cubicBezTo>
                    <a:cubicBezTo>
                      <a:pt x="1435" y="5179"/>
                      <a:pt x="1627" y="5064"/>
                      <a:pt x="1827" y="4987"/>
                    </a:cubicBezTo>
                    <a:cubicBezTo>
                      <a:pt x="1850" y="4972"/>
                      <a:pt x="1865" y="4949"/>
                      <a:pt x="1865" y="4926"/>
                    </a:cubicBezTo>
                    <a:cubicBezTo>
                      <a:pt x="1858" y="4665"/>
                      <a:pt x="1873" y="4412"/>
                      <a:pt x="1904" y="4158"/>
                    </a:cubicBezTo>
                    <a:cubicBezTo>
                      <a:pt x="1934" y="3898"/>
                      <a:pt x="1973" y="3644"/>
                      <a:pt x="2026" y="3399"/>
                    </a:cubicBezTo>
                    <a:cubicBezTo>
                      <a:pt x="2134" y="2900"/>
                      <a:pt x="2303" y="2416"/>
                      <a:pt x="2548" y="1963"/>
                    </a:cubicBezTo>
                    <a:cubicBezTo>
                      <a:pt x="2794" y="1526"/>
                      <a:pt x="3139" y="1142"/>
                      <a:pt x="3546" y="850"/>
                    </a:cubicBezTo>
                    <a:cubicBezTo>
                      <a:pt x="3754" y="704"/>
                      <a:pt x="3968" y="574"/>
                      <a:pt x="4199" y="474"/>
                    </a:cubicBezTo>
                    <a:cubicBezTo>
                      <a:pt x="4314" y="420"/>
                      <a:pt x="4429" y="374"/>
                      <a:pt x="4552" y="328"/>
                    </a:cubicBezTo>
                    <a:cubicBezTo>
                      <a:pt x="4606" y="305"/>
                      <a:pt x="4667" y="290"/>
                      <a:pt x="4728" y="275"/>
                    </a:cubicBezTo>
                    <a:cubicBezTo>
                      <a:pt x="4790" y="259"/>
                      <a:pt x="4851" y="236"/>
                      <a:pt x="4913" y="229"/>
                    </a:cubicBezTo>
                    <a:cubicBezTo>
                      <a:pt x="5166" y="175"/>
                      <a:pt x="5427" y="144"/>
                      <a:pt x="5680" y="129"/>
                    </a:cubicBezTo>
                    <a:cubicBezTo>
                      <a:pt x="5811" y="121"/>
                      <a:pt x="5941" y="121"/>
                      <a:pt x="6064" y="121"/>
                    </a:cubicBezTo>
                    <a:cubicBezTo>
                      <a:pt x="6194" y="129"/>
                      <a:pt x="6325" y="129"/>
                      <a:pt x="6448" y="144"/>
                    </a:cubicBezTo>
                    <a:cubicBezTo>
                      <a:pt x="6962" y="190"/>
                      <a:pt x="7469" y="305"/>
                      <a:pt x="7952" y="474"/>
                    </a:cubicBezTo>
                    <a:cubicBezTo>
                      <a:pt x="8436" y="635"/>
                      <a:pt x="8904" y="850"/>
                      <a:pt x="9349" y="1111"/>
                    </a:cubicBezTo>
                    <a:cubicBezTo>
                      <a:pt x="9572" y="1242"/>
                      <a:pt x="9794" y="1380"/>
                      <a:pt x="10002" y="1526"/>
                    </a:cubicBezTo>
                    <a:cubicBezTo>
                      <a:pt x="10216" y="1672"/>
                      <a:pt x="10416" y="1833"/>
                      <a:pt x="10608" y="2009"/>
                    </a:cubicBezTo>
                    <a:lnTo>
                      <a:pt x="10616" y="2002"/>
                    </a:lnTo>
                    <a:cubicBezTo>
                      <a:pt x="10625" y="2012"/>
                      <a:pt x="10635" y="2017"/>
                      <a:pt x="10645" y="2017"/>
                    </a:cubicBezTo>
                    <a:cubicBezTo>
                      <a:pt x="10677" y="2017"/>
                      <a:pt x="10705" y="1970"/>
                      <a:pt x="10669" y="1940"/>
                    </a:cubicBezTo>
                    <a:cubicBezTo>
                      <a:pt x="10293" y="1579"/>
                      <a:pt x="9879" y="1257"/>
                      <a:pt x="9426" y="988"/>
                    </a:cubicBezTo>
                    <a:cubicBezTo>
                      <a:pt x="8973" y="720"/>
                      <a:pt x="8497" y="497"/>
                      <a:pt x="7998" y="328"/>
                    </a:cubicBezTo>
                    <a:cubicBezTo>
                      <a:pt x="7341" y="111"/>
                      <a:pt x="6654" y="0"/>
                      <a:pt x="5966"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1"/>
              <p:cNvSpPr/>
              <p:nvPr/>
            </p:nvSpPr>
            <p:spPr>
              <a:xfrm>
                <a:off x="6951440" y="1289742"/>
                <a:ext cx="38345" cy="38700"/>
              </a:xfrm>
              <a:custGeom>
                <a:avLst/>
                <a:gdLst/>
                <a:ahLst/>
                <a:cxnLst/>
                <a:rect l="l" t="t" r="r" b="b"/>
                <a:pathLst>
                  <a:path w="432" h="436" extrusionOk="0">
                    <a:moveTo>
                      <a:pt x="262" y="1"/>
                    </a:moveTo>
                    <a:cubicBezTo>
                      <a:pt x="239" y="1"/>
                      <a:pt x="215" y="6"/>
                      <a:pt x="192" y="19"/>
                    </a:cubicBezTo>
                    <a:cubicBezTo>
                      <a:pt x="123" y="57"/>
                      <a:pt x="69" y="118"/>
                      <a:pt x="39" y="187"/>
                    </a:cubicBezTo>
                    <a:cubicBezTo>
                      <a:pt x="8" y="257"/>
                      <a:pt x="0" y="326"/>
                      <a:pt x="0" y="402"/>
                    </a:cubicBezTo>
                    <a:cubicBezTo>
                      <a:pt x="0" y="421"/>
                      <a:pt x="16" y="435"/>
                      <a:pt x="34" y="435"/>
                    </a:cubicBezTo>
                    <a:cubicBezTo>
                      <a:pt x="38" y="435"/>
                      <a:pt x="42" y="434"/>
                      <a:pt x="46" y="433"/>
                    </a:cubicBezTo>
                    <a:cubicBezTo>
                      <a:pt x="77" y="425"/>
                      <a:pt x="100" y="425"/>
                      <a:pt x="123" y="425"/>
                    </a:cubicBezTo>
                    <a:cubicBezTo>
                      <a:pt x="162" y="418"/>
                      <a:pt x="200" y="402"/>
                      <a:pt x="231" y="387"/>
                    </a:cubicBezTo>
                    <a:cubicBezTo>
                      <a:pt x="315" y="349"/>
                      <a:pt x="384" y="272"/>
                      <a:pt x="407" y="187"/>
                    </a:cubicBezTo>
                    <a:cubicBezTo>
                      <a:pt x="432" y="89"/>
                      <a:pt x="353" y="1"/>
                      <a:pt x="262"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1"/>
              <p:cNvSpPr/>
              <p:nvPr/>
            </p:nvSpPr>
            <p:spPr>
              <a:xfrm>
                <a:off x="6990230" y="1322318"/>
                <a:ext cx="35949" cy="43050"/>
              </a:xfrm>
              <a:custGeom>
                <a:avLst/>
                <a:gdLst/>
                <a:ahLst/>
                <a:cxnLst/>
                <a:rect l="l" t="t" r="r" b="b"/>
                <a:pathLst>
                  <a:path w="405" h="485" extrusionOk="0">
                    <a:moveTo>
                      <a:pt x="285" y="0"/>
                    </a:moveTo>
                    <a:cubicBezTo>
                      <a:pt x="275" y="0"/>
                      <a:pt x="264" y="2"/>
                      <a:pt x="254" y="5"/>
                    </a:cubicBezTo>
                    <a:cubicBezTo>
                      <a:pt x="101" y="35"/>
                      <a:pt x="1" y="227"/>
                      <a:pt x="1" y="373"/>
                    </a:cubicBezTo>
                    <a:cubicBezTo>
                      <a:pt x="1" y="436"/>
                      <a:pt x="62" y="485"/>
                      <a:pt x="120" y="485"/>
                    </a:cubicBezTo>
                    <a:cubicBezTo>
                      <a:pt x="147" y="485"/>
                      <a:pt x="173" y="474"/>
                      <a:pt x="193" y="450"/>
                    </a:cubicBezTo>
                    <a:cubicBezTo>
                      <a:pt x="285" y="358"/>
                      <a:pt x="346" y="250"/>
                      <a:pt x="385" y="128"/>
                    </a:cubicBezTo>
                    <a:cubicBezTo>
                      <a:pt x="405" y="61"/>
                      <a:pt x="350" y="0"/>
                      <a:pt x="28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7020942" y="1341046"/>
                <a:ext cx="36836" cy="37191"/>
              </a:xfrm>
              <a:custGeom>
                <a:avLst/>
                <a:gdLst/>
                <a:ahLst/>
                <a:cxnLst/>
                <a:rect l="l" t="t" r="r" b="b"/>
                <a:pathLst>
                  <a:path w="415" h="419" extrusionOk="0">
                    <a:moveTo>
                      <a:pt x="277" y="1"/>
                    </a:moveTo>
                    <a:cubicBezTo>
                      <a:pt x="169" y="9"/>
                      <a:pt x="77" y="78"/>
                      <a:pt x="46" y="177"/>
                    </a:cubicBezTo>
                    <a:cubicBezTo>
                      <a:pt x="16" y="239"/>
                      <a:pt x="0" y="354"/>
                      <a:pt x="77" y="392"/>
                    </a:cubicBezTo>
                    <a:cubicBezTo>
                      <a:pt x="85" y="400"/>
                      <a:pt x="92" y="400"/>
                      <a:pt x="100" y="408"/>
                    </a:cubicBezTo>
                    <a:cubicBezTo>
                      <a:pt x="112" y="415"/>
                      <a:pt x="126" y="418"/>
                      <a:pt x="140" y="418"/>
                    </a:cubicBezTo>
                    <a:cubicBezTo>
                      <a:pt x="172" y="418"/>
                      <a:pt x="205" y="401"/>
                      <a:pt x="215" y="369"/>
                    </a:cubicBezTo>
                    <a:cubicBezTo>
                      <a:pt x="238" y="354"/>
                      <a:pt x="254" y="339"/>
                      <a:pt x="269" y="323"/>
                    </a:cubicBezTo>
                    <a:cubicBezTo>
                      <a:pt x="315" y="270"/>
                      <a:pt x="376" y="239"/>
                      <a:pt x="399" y="162"/>
                    </a:cubicBezTo>
                    <a:cubicBezTo>
                      <a:pt x="415" y="78"/>
                      <a:pt x="361" y="1"/>
                      <a:pt x="277"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1"/>
              <p:cNvSpPr/>
              <p:nvPr/>
            </p:nvSpPr>
            <p:spPr>
              <a:xfrm>
                <a:off x="6590262" y="1435874"/>
                <a:ext cx="1064559" cy="1252793"/>
              </a:xfrm>
              <a:custGeom>
                <a:avLst/>
                <a:gdLst/>
                <a:ahLst/>
                <a:cxnLst/>
                <a:rect l="l" t="t" r="r" b="b"/>
                <a:pathLst>
                  <a:path w="10310" h="12133" extrusionOk="0">
                    <a:moveTo>
                      <a:pt x="6305" y="0"/>
                    </a:moveTo>
                    <a:cubicBezTo>
                      <a:pt x="6287" y="0"/>
                      <a:pt x="6270" y="13"/>
                      <a:pt x="6264" y="25"/>
                    </a:cubicBezTo>
                    <a:cubicBezTo>
                      <a:pt x="6257" y="48"/>
                      <a:pt x="6280" y="71"/>
                      <a:pt x="6303" y="79"/>
                    </a:cubicBezTo>
                    <a:cubicBezTo>
                      <a:pt x="6510" y="117"/>
                      <a:pt x="6717" y="171"/>
                      <a:pt x="6924" y="240"/>
                    </a:cubicBezTo>
                    <a:cubicBezTo>
                      <a:pt x="7132" y="302"/>
                      <a:pt x="7331" y="378"/>
                      <a:pt x="7523" y="470"/>
                    </a:cubicBezTo>
                    <a:cubicBezTo>
                      <a:pt x="7914" y="639"/>
                      <a:pt x="8283" y="870"/>
                      <a:pt x="8621" y="1138"/>
                    </a:cubicBezTo>
                    <a:cubicBezTo>
                      <a:pt x="8951" y="1407"/>
                      <a:pt x="9242" y="1722"/>
                      <a:pt x="9473" y="2082"/>
                    </a:cubicBezTo>
                    <a:cubicBezTo>
                      <a:pt x="9703" y="2443"/>
                      <a:pt x="9872" y="2842"/>
                      <a:pt x="9972" y="3257"/>
                    </a:cubicBezTo>
                    <a:cubicBezTo>
                      <a:pt x="10018" y="3464"/>
                      <a:pt x="10056" y="3679"/>
                      <a:pt x="10079" y="3894"/>
                    </a:cubicBezTo>
                    <a:cubicBezTo>
                      <a:pt x="10094" y="4109"/>
                      <a:pt x="10110" y="4324"/>
                      <a:pt x="10102" y="4539"/>
                    </a:cubicBezTo>
                    <a:cubicBezTo>
                      <a:pt x="10094" y="4753"/>
                      <a:pt x="10102" y="4968"/>
                      <a:pt x="10079" y="5183"/>
                    </a:cubicBezTo>
                    <a:cubicBezTo>
                      <a:pt x="10064" y="5398"/>
                      <a:pt x="10056" y="5613"/>
                      <a:pt x="10033" y="5828"/>
                    </a:cubicBezTo>
                    <a:cubicBezTo>
                      <a:pt x="10018" y="5936"/>
                      <a:pt x="10018" y="6043"/>
                      <a:pt x="9995" y="6143"/>
                    </a:cubicBezTo>
                    <a:lnTo>
                      <a:pt x="9949" y="6457"/>
                    </a:lnTo>
                    <a:lnTo>
                      <a:pt x="9887" y="6772"/>
                    </a:lnTo>
                    <a:cubicBezTo>
                      <a:pt x="9856" y="6872"/>
                      <a:pt x="9826" y="6979"/>
                      <a:pt x="9795" y="7079"/>
                    </a:cubicBezTo>
                    <a:cubicBezTo>
                      <a:pt x="9726" y="7279"/>
                      <a:pt x="9634" y="7471"/>
                      <a:pt x="9534" y="7655"/>
                    </a:cubicBezTo>
                    <a:cubicBezTo>
                      <a:pt x="9503" y="7701"/>
                      <a:pt x="9480" y="7747"/>
                      <a:pt x="9450" y="7785"/>
                    </a:cubicBezTo>
                    <a:cubicBezTo>
                      <a:pt x="9419" y="7831"/>
                      <a:pt x="9388" y="7870"/>
                      <a:pt x="9350" y="7908"/>
                    </a:cubicBezTo>
                    <a:cubicBezTo>
                      <a:pt x="9288" y="7985"/>
                      <a:pt x="9219" y="8062"/>
                      <a:pt x="9143" y="8115"/>
                    </a:cubicBezTo>
                    <a:cubicBezTo>
                      <a:pt x="9112" y="8138"/>
                      <a:pt x="9097" y="8177"/>
                      <a:pt x="9104" y="8215"/>
                    </a:cubicBezTo>
                    <a:cubicBezTo>
                      <a:pt x="9204" y="8714"/>
                      <a:pt x="9196" y="9228"/>
                      <a:pt x="9081" y="9727"/>
                    </a:cubicBezTo>
                    <a:cubicBezTo>
                      <a:pt x="9020" y="9973"/>
                      <a:pt x="8920" y="10211"/>
                      <a:pt x="8789" y="10433"/>
                    </a:cubicBezTo>
                    <a:cubicBezTo>
                      <a:pt x="8659" y="10648"/>
                      <a:pt x="8490" y="10840"/>
                      <a:pt x="8298" y="11009"/>
                    </a:cubicBezTo>
                    <a:cubicBezTo>
                      <a:pt x="7555" y="11647"/>
                      <a:pt x="6541" y="11977"/>
                      <a:pt x="5542" y="11977"/>
                    </a:cubicBezTo>
                    <a:cubicBezTo>
                      <a:pt x="5519" y="11977"/>
                      <a:pt x="5496" y="11977"/>
                      <a:pt x="5474" y="11976"/>
                    </a:cubicBezTo>
                    <a:cubicBezTo>
                      <a:pt x="4952" y="11961"/>
                      <a:pt x="4445" y="11876"/>
                      <a:pt x="3954" y="11715"/>
                    </a:cubicBezTo>
                    <a:cubicBezTo>
                      <a:pt x="3470" y="11546"/>
                      <a:pt x="2994" y="11347"/>
                      <a:pt x="2534" y="11109"/>
                    </a:cubicBezTo>
                    <a:cubicBezTo>
                      <a:pt x="2081" y="10871"/>
                      <a:pt x="1636" y="10602"/>
                      <a:pt x="1221" y="10295"/>
                    </a:cubicBezTo>
                    <a:cubicBezTo>
                      <a:pt x="1014" y="10149"/>
                      <a:pt x="814" y="9988"/>
                      <a:pt x="623" y="9819"/>
                    </a:cubicBezTo>
                    <a:cubicBezTo>
                      <a:pt x="423" y="9651"/>
                      <a:pt x="246" y="9466"/>
                      <a:pt x="85" y="9267"/>
                    </a:cubicBezTo>
                    <a:cubicBezTo>
                      <a:pt x="80" y="9252"/>
                      <a:pt x="66" y="9247"/>
                      <a:pt x="53" y="9247"/>
                    </a:cubicBezTo>
                    <a:cubicBezTo>
                      <a:pt x="45" y="9247"/>
                      <a:pt x="37" y="9249"/>
                      <a:pt x="32" y="9251"/>
                    </a:cubicBezTo>
                    <a:cubicBezTo>
                      <a:pt x="9" y="9267"/>
                      <a:pt x="1" y="9290"/>
                      <a:pt x="16" y="9313"/>
                    </a:cubicBezTo>
                    <a:cubicBezTo>
                      <a:pt x="85" y="9428"/>
                      <a:pt x="162" y="9535"/>
                      <a:pt x="254" y="9635"/>
                    </a:cubicBezTo>
                    <a:cubicBezTo>
                      <a:pt x="339" y="9735"/>
                      <a:pt x="431" y="9827"/>
                      <a:pt x="530" y="9919"/>
                    </a:cubicBezTo>
                    <a:cubicBezTo>
                      <a:pt x="715" y="10103"/>
                      <a:pt x="914" y="10280"/>
                      <a:pt x="1121" y="10441"/>
                    </a:cubicBezTo>
                    <a:cubicBezTo>
                      <a:pt x="1536" y="10764"/>
                      <a:pt x="1973" y="11055"/>
                      <a:pt x="2442" y="11301"/>
                    </a:cubicBezTo>
                    <a:cubicBezTo>
                      <a:pt x="2672" y="11431"/>
                      <a:pt x="2910" y="11546"/>
                      <a:pt x="3156" y="11646"/>
                    </a:cubicBezTo>
                    <a:cubicBezTo>
                      <a:pt x="3401" y="11738"/>
                      <a:pt x="3654" y="11823"/>
                      <a:pt x="3908" y="11884"/>
                    </a:cubicBezTo>
                    <a:cubicBezTo>
                      <a:pt x="4414" y="12030"/>
                      <a:pt x="4944" y="12107"/>
                      <a:pt x="5466" y="12130"/>
                    </a:cubicBezTo>
                    <a:cubicBezTo>
                      <a:pt x="5526" y="12131"/>
                      <a:pt x="5586" y="12132"/>
                      <a:pt x="5646" y="12132"/>
                    </a:cubicBezTo>
                    <a:cubicBezTo>
                      <a:pt x="5852" y="12132"/>
                      <a:pt x="6056" y="12121"/>
                      <a:pt x="6264" y="12091"/>
                    </a:cubicBezTo>
                    <a:cubicBezTo>
                      <a:pt x="6395" y="12076"/>
                      <a:pt x="6525" y="12045"/>
                      <a:pt x="6656" y="12030"/>
                    </a:cubicBezTo>
                    <a:cubicBezTo>
                      <a:pt x="6786" y="12007"/>
                      <a:pt x="6909" y="11969"/>
                      <a:pt x="7039" y="11930"/>
                    </a:cubicBezTo>
                    <a:cubicBezTo>
                      <a:pt x="7293" y="11853"/>
                      <a:pt x="7538" y="11754"/>
                      <a:pt x="7776" y="11631"/>
                    </a:cubicBezTo>
                    <a:cubicBezTo>
                      <a:pt x="8014" y="11500"/>
                      <a:pt x="8237" y="11339"/>
                      <a:pt x="8421" y="11147"/>
                    </a:cubicBezTo>
                    <a:cubicBezTo>
                      <a:pt x="8789" y="10756"/>
                      <a:pt x="9066" y="10288"/>
                      <a:pt x="9212" y="9773"/>
                    </a:cubicBezTo>
                    <a:cubicBezTo>
                      <a:pt x="9281" y="9512"/>
                      <a:pt x="9327" y="9251"/>
                      <a:pt x="9342" y="8983"/>
                    </a:cubicBezTo>
                    <a:cubicBezTo>
                      <a:pt x="9349" y="8734"/>
                      <a:pt x="9337" y="8485"/>
                      <a:pt x="9292" y="8242"/>
                    </a:cubicBezTo>
                    <a:lnTo>
                      <a:pt x="9292" y="8242"/>
                    </a:lnTo>
                    <a:cubicBezTo>
                      <a:pt x="9324" y="8218"/>
                      <a:pt x="9355" y="8192"/>
                      <a:pt x="9381" y="8161"/>
                    </a:cubicBezTo>
                    <a:cubicBezTo>
                      <a:pt x="9427" y="8123"/>
                      <a:pt x="9465" y="8077"/>
                      <a:pt x="9496" y="8031"/>
                    </a:cubicBezTo>
                    <a:cubicBezTo>
                      <a:pt x="9534" y="7993"/>
                      <a:pt x="9572" y="7947"/>
                      <a:pt x="9603" y="7900"/>
                    </a:cubicBezTo>
                    <a:cubicBezTo>
                      <a:pt x="9634" y="7854"/>
                      <a:pt x="9665" y="7808"/>
                      <a:pt x="9695" y="7755"/>
                    </a:cubicBezTo>
                    <a:cubicBezTo>
                      <a:pt x="9810" y="7563"/>
                      <a:pt x="9910" y="7363"/>
                      <a:pt x="9987" y="7148"/>
                    </a:cubicBezTo>
                    <a:cubicBezTo>
                      <a:pt x="10133" y="6734"/>
                      <a:pt x="10233" y="6296"/>
                      <a:pt x="10271" y="5859"/>
                    </a:cubicBezTo>
                    <a:cubicBezTo>
                      <a:pt x="10294" y="5636"/>
                      <a:pt x="10309" y="5414"/>
                      <a:pt x="10302" y="5199"/>
                    </a:cubicBezTo>
                    <a:cubicBezTo>
                      <a:pt x="10302" y="4976"/>
                      <a:pt x="10294" y="4753"/>
                      <a:pt x="10271" y="4539"/>
                    </a:cubicBezTo>
                    <a:cubicBezTo>
                      <a:pt x="10240" y="4316"/>
                      <a:pt x="10225" y="4101"/>
                      <a:pt x="10202" y="3886"/>
                    </a:cubicBezTo>
                    <a:cubicBezTo>
                      <a:pt x="10179" y="3664"/>
                      <a:pt x="10140" y="3449"/>
                      <a:pt x="10094" y="3234"/>
                    </a:cubicBezTo>
                    <a:cubicBezTo>
                      <a:pt x="9987" y="2804"/>
                      <a:pt x="9818" y="2389"/>
                      <a:pt x="9595" y="2013"/>
                    </a:cubicBezTo>
                    <a:cubicBezTo>
                      <a:pt x="9473" y="1821"/>
                      <a:pt x="9342" y="1645"/>
                      <a:pt x="9196" y="1484"/>
                    </a:cubicBezTo>
                    <a:cubicBezTo>
                      <a:pt x="9050" y="1315"/>
                      <a:pt x="8889" y="1161"/>
                      <a:pt x="8720" y="1023"/>
                    </a:cubicBezTo>
                    <a:cubicBezTo>
                      <a:pt x="8375" y="747"/>
                      <a:pt x="7991" y="524"/>
                      <a:pt x="7584" y="355"/>
                    </a:cubicBezTo>
                    <a:cubicBezTo>
                      <a:pt x="7178" y="179"/>
                      <a:pt x="6748" y="64"/>
                      <a:pt x="6318" y="2"/>
                    </a:cubicBezTo>
                    <a:cubicBezTo>
                      <a:pt x="6314" y="1"/>
                      <a:pt x="6309" y="0"/>
                      <a:pt x="630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1"/>
              <p:cNvSpPr/>
              <p:nvPr/>
            </p:nvSpPr>
            <p:spPr>
              <a:xfrm>
                <a:off x="6475225" y="2176737"/>
                <a:ext cx="33463" cy="29913"/>
              </a:xfrm>
              <a:custGeom>
                <a:avLst/>
                <a:gdLst/>
                <a:ahLst/>
                <a:cxnLst/>
                <a:rect l="l" t="t" r="r" b="b"/>
                <a:pathLst>
                  <a:path w="377" h="337" extrusionOk="0">
                    <a:moveTo>
                      <a:pt x="258" y="1"/>
                    </a:moveTo>
                    <a:cubicBezTo>
                      <a:pt x="249" y="1"/>
                      <a:pt x="240" y="2"/>
                      <a:pt x="230" y="4"/>
                    </a:cubicBezTo>
                    <a:cubicBezTo>
                      <a:pt x="184" y="27"/>
                      <a:pt x="138" y="58"/>
                      <a:pt x="108" y="104"/>
                    </a:cubicBezTo>
                    <a:cubicBezTo>
                      <a:pt x="1" y="199"/>
                      <a:pt x="108" y="336"/>
                      <a:pt x="215" y="336"/>
                    </a:cubicBezTo>
                    <a:cubicBezTo>
                      <a:pt x="254" y="336"/>
                      <a:pt x="294" y="318"/>
                      <a:pt x="322" y="273"/>
                    </a:cubicBezTo>
                    <a:cubicBezTo>
                      <a:pt x="361" y="211"/>
                      <a:pt x="376" y="150"/>
                      <a:pt x="361" y="81"/>
                    </a:cubicBezTo>
                    <a:cubicBezTo>
                      <a:pt x="348" y="35"/>
                      <a:pt x="307" y="1"/>
                      <a:pt x="258"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41"/>
            <p:cNvGrpSpPr/>
            <p:nvPr/>
          </p:nvGrpSpPr>
          <p:grpSpPr>
            <a:xfrm>
              <a:off x="4914505" y="3363775"/>
              <a:ext cx="1460103" cy="1158625"/>
              <a:chOff x="4857097" y="3363775"/>
              <a:chExt cx="1460103" cy="1158625"/>
            </a:xfrm>
          </p:grpSpPr>
          <p:sp>
            <p:nvSpPr>
              <p:cNvPr id="2063" name="Google Shape;2063;p41"/>
              <p:cNvSpPr txBox="1"/>
              <p:nvPr/>
            </p:nvSpPr>
            <p:spPr>
              <a:xfrm>
                <a:off x="4857097" y="3363775"/>
                <a:ext cx="1460100" cy="28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dirty="0" smtClean="0">
                    <a:solidFill>
                      <a:schemeClr val="lt1"/>
                    </a:solidFill>
                    <a:latin typeface="Fira Sans Extra Condensed Medium"/>
                    <a:ea typeface="Fira Sans Extra Condensed Medium"/>
                    <a:cs typeface="Fira Sans Extra Condensed Medium"/>
                    <a:sym typeface="Fira Sans Extra Condensed Medium"/>
                  </a:rPr>
                  <a:t>Sample Project</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2064" name="Google Shape;2064;p41"/>
              <p:cNvSpPr txBox="1"/>
              <p:nvPr/>
            </p:nvSpPr>
            <p:spPr>
              <a:xfrm>
                <a:off x="4857100" y="3651500"/>
                <a:ext cx="1460100" cy="87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smtClean="0">
                    <a:solidFill>
                      <a:schemeClr val="tx1"/>
                    </a:solidFill>
                    <a:latin typeface="Roboto"/>
                    <a:ea typeface="Roboto"/>
                    <a:cs typeface="Roboto"/>
                    <a:sym typeface="Roboto"/>
                    <a:hlinkClick r:id="rId3"/>
                  </a:rPr>
                  <a:t>Geeks For Geeks</a:t>
                </a:r>
                <a:endParaRPr sz="1200" dirty="0">
                  <a:solidFill>
                    <a:schemeClr val="tx1"/>
                  </a:solidFill>
                  <a:latin typeface="Roboto"/>
                  <a:ea typeface="Roboto"/>
                  <a:cs typeface="Roboto"/>
                  <a:sym typeface="Roboto"/>
                </a:endParaRPr>
              </a:p>
            </p:txBody>
          </p:sp>
        </p:grpSp>
      </p:grpSp>
      <p:grpSp>
        <p:nvGrpSpPr>
          <p:cNvPr id="2080" name="Google Shape;2080;p41"/>
          <p:cNvGrpSpPr/>
          <p:nvPr/>
        </p:nvGrpSpPr>
        <p:grpSpPr>
          <a:xfrm>
            <a:off x="2339278" y="2113590"/>
            <a:ext cx="2413384" cy="2955338"/>
            <a:chOff x="2339278" y="2113590"/>
            <a:chExt cx="2413384" cy="2955338"/>
          </a:xfrm>
        </p:grpSpPr>
        <p:sp>
          <p:nvSpPr>
            <p:cNvPr id="2081" name="Google Shape;2081;p41"/>
            <p:cNvSpPr/>
            <p:nvPr/>
          </p:nvSpPr>
          <p:spPr>
            <a:xfrm rot="2700066" flipH="1">
              <a:off x="3672921" y="2059918"/>
              <a:ext cx="234618" cy="932922"/>
            </a:xfrm>
            <a:custGeom>
              <a:avLst/>
              <a:gdLst/>
              <a:ahLst/>
              <a:cxnLst/>
              <a:rect l="l" t="t" r="r" b="b"/>
              <a:pathLst>
                <a:path w="507" h="2016" extrusionOk="0">
                  <a:moveTo>
                    <a:pt x="1" y="1579"/>
                  </a:moveTo>
                  <a:cubicBezTo>
                    <a:pt x="94" y="1631"/>
                    <a:pt x="77" y="1733"/>
                    <a:pt x="134" y="1814"/>
                  </a:cubicBezTo>
                  <a:cubicBezTo>
                    <a:pt x="401" y="1202"/>
                    <a:pt x="438" y="608"/>
                    <a:pt x="158" y="0"/>
                  </a:cubicBezTo>
                  <a:cubicBezTo>
                    <a:pt x="223" y="49"/>
                    <a:pt x="276" y="110"/>
                    <a:pt x="312" y="183"/>
                  </a:cubicBezTo>
                  <a:cubicBezTo>
                    <a:pt x="357" y="304"/>
                    <a:pt x="393" y="429"/>
                    <a:pt x="413" y="559"/>
                  </a:cubicBezTo>
                  <a:cubicBezTo>
                    <a:pt x="466" y="854"/>
                    <a:pt x="446" y="1158"/>
                    <a:pt x="361" y="1445"/>
                  </a:cubicBezTo>
                  <a:cubicBezTo>
                    <a:pt x="332" y="1550"/>
                    <a:pt x="292" y="1656"/>
                    <a:pt x="256" y="1757"/>
                  </a:cubicBezTo>
                  <a:cubicBezTo>
                    <a:pt x="247" y="1777"/>
                    <a:pt x="243" y="1797"/>
                    <a:pt x="247" y="1818"/>
                  </a:cubicBezTo>
                  <a:cubicBezTo>
                    <a:pt x="272" y="1801"/>
                    <a:pt x="296" y="1785"/>
                    <a:pt x="316" y="1765"/>
                  </a:cubicBezTo>
                  <a:cubicBezTo>
                    <a:pt x="345" y="1741"/>
                    <a:pt x="373" y="1708"/>
                    <a:pt x="405" y="1684"/>
                  </a:cubicBezTo>
                  <a:cubicBezTo>
                    <a:pt x="426" y="1668"/>
                    <a:pt x="446" y="1640"/>
                    <a:pt x="474" y="1668"/>
                  </a:cubicBezTo>
                  <a:cubicBezTo>
                    <a:pt x="506" y="1696"/>
                    <a:pt x="474" y="1716"/>
                    <a:pt x="466" y="1745"/>
                  </a:cubicBezTo>
                  <a:cubicBezTo>
                    <a:pt x="462" y="1753"/>
                    <a:pt x="454" y="1761"/>
                    <a:pt x="446" y="1769"/>
                  </a:cubicBezTo>
                  <a:cubicBezTo>
                    <a:pt x="353" y="1842"/>
                    <a:pt x="260" y="1915"/>
                    <a:pt x="162" y="1984"/>
                  </a:cubicBezTo>
                  <a:cubicBezTo>
                    <a:pt x="118" y="2016"/>
                    <a:pt x="82" y="2000"/>
                    <a:pt x="69" y="1955"/>
                  </a:cubicBezTo>
                  <a:cubicBezTo>
                    <a:pt x="45" y="1850"/>
                    <a:pt x="25" y="1745"/>
                    <a:pt x="1" y="1640"/>
                  </a:cubicBezTo>
                  <a:cubicBezTo>
                    <a:pt x="1" y="1619"/>
                    <a:pt x="1" y="1599"/>
                    <a:pt x="1" y="157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2" name="Google Shape;2082;p41"/>
            <p:cNvGrpSpPr/>
            <p:nvPr/>
          </p:nvGrpSpPr>
          <p:grpSpPr>
            <a:xfrm rot="-1219561">
              <a:off x="2500090" y="3121133"/>
              <a:ext cx="2091761" cy="1616713"/>
              <a:chOff x="2371851" y="3718954"/>
              <a:chExt cx="1209987" cy="848750"/>
            </a:xfrm>
          </p:grpSpPr>
          <p:sp>
            <p:nvSpPr>
              <p:cNvPr id="2083" name="Google Shape;2083;p41"/>
              <p:cNvSpPr/>
              <p:nvPr/>
            </p:nvSpPr>
            <p:spPr>
              <a:xfrm>
                <a:off x="2371851" y="3751618"/>
                <a:ext cx="1209987" cy="783420"/>
              </a:xfrm>
              <a:custGeom>
                <a:avLst/>
                <a:gdLst/>
                <a:ahLst/>
                <a:cxnLst/>
                <a:rect l="l" t="t" r="r" b="b"/>
                <a:pathLst>
                  <a:path w="17947" h="11620" extrusionOk="0">
                    <a:moveTo>
                      <a:pt x="2510" y="7711"/>
                    </a:moveTo>
                    <a:cubicBezTo>
                      <a:pt x="2581" y="7711"/>
                      <a:pt x="2650" y="7762"/>
                      <a:pt x="2672" y="7834"/>
                    </a:cubicBezTo>
                    <a:cubicBezTo>
                      <a:pt x="2705" y="7926"/>
                      <a:pt x="2633" y="7984"/>
                      <a:pt x="2561" y="7984"/>
                    </a:cubicBezTo>
                    <a:cubicBezTo>
                      <a:pt x="2519" y="7984"/>
                      <a:pt x="2477" y="7964"/>
                      <a:pt x="2457" y="7919"/>
                    </a:cubicBezTo>
                    <a:lnTo>
                      <a:pt x="2449" y="7919"/>
                    </a:lnTo>
                    <a:cubicBezTo>
                      <a:pt x="2395" y="7896"/>
                      <a:pt x="2372" y="7842"/>
                      <a:pt x="2388" y="7788"/>
                    </a:cubicBezTo>
                    <a:cubicBezTo>
                      <a:pt x="2403" y="7742"/>
                      <a:pt x="2441" y="7711"/>
                      <a:pt x="2495" y="7711"/>
                    </a:cubicBezTo>
                    <a:cubicBezTo>
                      <a:pt x="2500" y="7711"/>
                      <a:pt x="2505" y="7711"/>
                      <a:pt x="2510" y="7711"/>
                    </a:cubicBezTo>
                    <a:close/>
                    <a:moveTo>
                      <a:pt x="2026" y="7851"/>
                    </a:moveTo>
                    <a:cubicBezTo>
                      <a:pt x="2042" y="7851"/>
                      <a:pt x="2058" y="7855"/>
                      <a:pt x="2073" y="7865"/>
                    </a:cubicBezTo>
                    <a:cubicBezTo>
                      <a:pt x="2188" y="7957"/>
                      <a:pt x="2342" y="8095"/>
                      <a:pt x="2249" y="8256"/>
                    </a:cubicBezTo>
                    <a:cubicBezTo>
                      <a:pt x="2227" y="8292"/>
                      <a:pt x="2189" y="8312"/>
                      <a:pt x="2151" y="8312"/>
                    </a:cubicBezTo>
                    <a:cubicBezTo>
                      <a:pt x="2123" y="8312"/>
                      <a:pt x="2095" y="8302"/>
                      <a:pt x="2073" y="8279"/>
                    </a:cubicBezTo>
                    <a:cubicBezTo>
                      <a:pt x="2050" y="8256"/>
                      <a:pt x="2027" y="8218"/>
                      <a:pt x="2011" y="8180"/>
                    </a:cubicBezTo>
                    <a:cubicBezTo>
                      <a:pt x="2011" y="8149"/>
                      <a:pt x="2004" y="8126"/>
                      <a:pt x="1996" y="8103"/>
                    </a:cubicBezTo>
                    <a:cubicBezTo>
                      <a:pt x="1981" y="8072"/>
                      <a:pt x="1958" y="8034"/>
                      <a:pt x="1935" y="8003"/>
                    </a:cubicBezTo>
                    <a:cubicBezTo>
                      <a:pt x="1884" y="7940"/>
                      <a:pt x="1953" y="7851"/>
                      <a:pt x="2026" y="7851"/>
                    </a:cubicBezTo>
                    <a:close/>
                    <a:moveTo>
                      <a:pt x="2540" y="8530"/>
                    </a:moveTo>
                    <a:cubicBezTo>
                      <a:pt x="2582" y="8530"/>
                      <a:pt x="2620" y="8543"/>
                      <a:pt x="2649" y="8586"/>
                    </a:cubicBezTo>
                    <a:cubicBezTo>
                      <a:pt x="2672" y="8640"/>
                      <a:pt x="2672" y="8702"/>
                      <a:pt x="2641" y="8748"/>
                    </a:cubicBezTo>
                    <a:lnTo>
                      <a:pt x="2633" y="8748"/>
                    </a:lnTo>
                    <a:cubicBezTo>
                      <a:pt x="2618" y="8774"/>
                      <a:pt x="2589" y="8788"/>
                      <a:pt x="2560" y="8788"/>
                    </a:cubicBezTo>
                    <a:cubicBezTo>
                      <a:pt x="2532" y="8788"/>
                      <a:pt x="2503" y="8774"/>
                      <a:pt x="2487" y="8748"/>
                    </a:cubicBezTo>
                    <a:cubicBezTo>
                      <a:pt x="2480" y="8740"/>
                      <a:pt x="2480" y="8740"/>
                      <a:pt x="2480" y="8732"/>
                    </a:cubicBezTo>
                    <a:lnTo>
                      <a:pt x="2464" y="8732"/>
                    </a:lnTo>
                    <a:cubicBezTo>
                      <a:pt x="2372" y="8702"/>
                      <a:pt x="2372" y="8571"/>
                      <a:pt x="2464" y="8540"/>
                    </a:cubicBezTo>
                    <a:cubicBezTo>
                      <a:pt x="2490" y="8535"/>
                      <a:pt x="2516" y="8530"/>
                      <a:pt x="2540" y="8530"/>
                    </a:cubicBezTo>
                    <a:close/>
                    <a:moveTo>
                      <a:pt x="5215" y="1"/>
                    </a:moveTo>
                    <a:cubicBezTo>
                      <a:pt x="4514" y="1"/>
                      <a:pt x="3773" y="156"/>
                      <a:pt x="3040" y="565"/>
                    </a:cubicBezTo>
                    <a:cubicBezTo>
                      <a:pt x="47" y="2246"/>
                      <a:pt x="0" y="8180"/>
                      <a:pt x="2449" y="9492"/>
                    </a:cubicBezTo>
                    <a:cubicBezTo>
                      <a:pt x="3946" y="10283"/>
                      <a:pt x="5604" y="10705"/>
                      <a:pt x="7300" y="10713"/>
                    </a:cubicBezTo>
                    <a:cubicBezTo>
                      <a:pt x="7300" y="10713"/>
                      <a:pt x="8844" y="11620"/>
                      <a:pt x="10651" y="11620"/>
                    </a:cubicBezTo>
                    <a:cubicBezTo>
                      <a:pt x="11080" y="11620"/>
                      <a:pt x="11525" y="11568"/>
                      <a:pt x="11967" y="11442"/>
                    </a:cubicBezTo>
                    <a:cubicBezTo>
                      <a:pt x="14323" y="10759"/>
                      <a:pt x="14960" y="8310"/>
                      <a:pt x="14960" y="8310"/>
                    </a:cubicBezTo>
                    <a:cubicBezTo>
                      <a:pt x="14960" y="8310"/>
                      <a:pt x="17946" y="5647"/>
                      <a:pt x="16319" y="2385"/>
                    </a:cubicBezTo>
                    <a:cubicBezTo>
                      <a:pt x="15441" y="632"/>
                      <a:pt x="14078" y="70"/>
                      <a:pt x="12767" y="70"/>
                    </a:cubicBezTo>
                    <a:cubicBezTo>
                      <a:pt x="11134" y="70"/>
                      <a:pt x="9583" y="943"/>
                      <a:pt x="9158" y="1471"/>
                    </a:cubicBezTo>
                    <a:cubicBezTo>
                      <a:pt x="9158" y="1471"/>
                      <a:pt x="7377" y="1"/>
                      <a:pt x="52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1"/>
              <p:cNvSpPr/>
              <p:nvPr/>
            </p:nvSpPr>
            <p:spPr>
              <a:xfrm>
                <a:off x="2859296" y="3784351"/>
                <a:ext cx="628354" cy="783353"/>
              </a:xfrm>
              <a:custGeom>
                <a:avLst/>
                <a:gdLst/>
                <a:ahLst/>
                <a:cxnLst/>
                <a:rect l="l" t="t" r="r" b="b"/>
                <a:pathLst>
                  <a:path w="9320" h="11619" extrusionOk="0">
                    <a:moveTo>
                      <a:pt x="5005" y="1"/>
                    </a:moveTo>
                    <a:cubicBezTo>
                      <a:pt x="4775" y="1"/>
                      <a:pt x="4545" y="9"/>
                      <a:pt x="4315" y="16"/>
                    </a:cubicBezTo>
                    <a:cubicBezTo>
                      <a:pt x="4284" y="16"/>
                      <a:pt x="4261" y="39"/>
                      <a:pt x="4261" y="62"/>
                    </a:cubicBezTo>
                    <a:cubicBezTo>
                      <a:pt x="4261" y="93"/>
                      <a:pt x="4284" y="116"/>
                      <a:pt x="4315" y="124"/>
                    </a:cubicBezTo>
                    <a:cubicBezTo>
                      <a:pt x="5228" y="147"/>
                      <a:pt x="6149" y="262"/>
                      <a:pt x="6970" y="615"/>
                    </a:cubicBezTo>
                    <a:lnTo>
                      <a:pt x="7270" y="769"/>
                    </a:lnTo>
                    <a:cubicBezTo>
                      <a:pt x="7362" y="822"/>
                      <a:pt x="7454" y="884"/>
                      <a:pt x="7554" y="937"/>
                    </a:cubicBezTo>
                    <a:cubicBezTo>
                      <a:pt x="7738" y="1060"/>
                      <a:pt x="7907" y="1198"/>
                      <a:pt x="8068" y="1352"/>
                    </a:cubicBezTo>
                    <a:cubicBezTo>
                      <a:pt x="8229" y="1505"/>
                      <a:pt x="8375" y="1682"/>
                      <a:pt x="8490" y="1874"/>
                    </a:cubicBezTo>
                    <a:cubicBezTo>
                      <a:pt x="8605" y="2066"/>
                      <a:pt x="8705" y="2265"/>
                      <a:pt x="8782" y="2480"/>
                    </a:cubicBezTo>
                    <a:cubicBezTo>
                      <a:pt x="8828" y="2580"/>
                      <a:pt x="8859" y="2687"/>
                      <a:pt x="8889" y="2803"/>
                    </a:cubicBezTo>
                    <a:cubicBezTo>
                      <a:pt x="8920" y="2910"/>
                      <a:pt x="8943" y="3017"/>
                      <a:pt x="8974" y="3133"/>
                    </a:cubicBezTo>
                    <a:lnTo>
                      <a:pt x="9035" y="3463"/>
                    </a:lnTo>
                    <a:lnTo>
                      <a:pt x="9058" y="3632"/>
                    </a:lnTo>
                    <a:lnTo>
                      <a:pt x="9074" y="3793"/>
                    </a:lnTo>
                    <a:cubicBezTo>
                      <a:pt x="9081" y="4238"/>
                      <a:pt x="9020" y="4691"/>
                      <a:pt x="8889" y="5121"/>
                    </a:cubicBezTo>
                    <a:cubicBezTo>
                      <a:pt x="8828" y="5336"/>
                      <a:pt x="8767" y="5558"/>
                      <a:pt x="8697" y="5773"/>
                    </a:cubicBezTo>
                    <a:cubicBezTo>
                      <a:pt x="8621" y="5988"/>
                      <a:pt x="8529" y="6195"/>
                      <a:pt x="8421" y="6395"/>
                    </a:cubicBezTo>
                    <a:cubicBezTo>
                      <a:pt x="8214" y="6802"/>
                      <a:pt x="7968" y="7185"/>
                      <a:pt x="7692" y="7546"/>
                    </a:cubicBezTo>
                    <a:cubicBezTo>
                      <a:pt x="7677" y="7561"/>
                      <a:pt x="7669" y="7584"/>
                      <a:pt x="7669" y="7600"/>
                    </a:cubicBezTo>
                    <a:cubicBezTo>
                      <a:pt x="7631" y="8007"/>
                      <a:pt x="7546" y="8413"/>
                      <a:pt x="7416" y="8805"/>
                    </a:cubicBezTo>
                    <a:cubicBezTo>
                      <a:pt x="7285" y="9189"/>
                      <a:pt x="7086" y="9549"/>
                      <a:pt x="6825" y="9864"/>
                    </a:cubicBezTo>
                    <a:cubicBezTo>
                      <a:pt x="6564" y="10163"/>
                      <a:pt x="6264" y="10440"/>
                      <a:pt x="5934" y="10670"/>
                    </a:cubicBezTo>
                    <a:lnTo>
                      <a:pt x="5804" y="10762"/>
                    </a:lnTo>
                    <a:cubicBezTo>
                      <a:pt x="5765" y="10793"/>
                      <a:pt x="5719" y="10816"/>
                      <a:pt x="5673" y="10839"/>
                    </a:cubicBezTo>
                    <a:cubicBezTo>
                      <a:pt x="5589" y="10893"/>
                      <a:pt x="5497" y="10946"/>
                      <a:pt x="5405" y="10992"/>
                    </a:cubicBezTo>
                    <a:cubicBezTo>
                      <a:pt x="5305" y="11031"/>
                      <a:pt x="5213" y="11077"/>
                      <a:pt x="5113" y="11115"/>
                    </a:cubicBezTo>
                    <a:cubicBezTo>
                      <a:pt x="5021" y="11154"/>
                      <a:pt x="4913" y="11177"/>
                      <a:pt x="4821" y="11215"/>
                    </a:cubicBezTo>
                    <a:cubicBezTo>
                      <a:pt x="4363" y="11372"/>
                      <a:pt x="3881" y="11440"/>
                      <a:pt x="3399" y="11440"/>
                    </a:cubicBezTo>
                    <a:cubicBezTo>
                      <a:pt x="3057" y="11440"/>
                      <a:pt x="2715" y="11406"/>
                      <a:pt x="2380" y="11346"/>
                    </a:cubicBezTo>
                    <a:cubicBezTo>
                      <a:pt x="2281" y="11323"/>
                      <a:pt x="2173" y="11307"/>
                      <a:pt x="2073" y="11276"/>
                    </a:cubicBezTo>
                    <a:lnTo>
                      <a:pt x="1774" y="11200"/>
                    </a:lnTo>
                    <a:lnTo>
                      <a:pt x="1482" y="11100"/>
                    </a:lnTo>
                    <a:cubicBezTo>
                      <a:pt x="1383" y="11069"/>
                      <a:pt x="1290" y="11031"/>
                      <a:pt x="1191" y="10992"/>
                    </a:cubicBezTo>
                    <a:cubicBezTo>
                      <a:pt x="1099" y="10954"/>
                      <a:pt x="999" y="10908"/>
                      <a:pt x="907" y="10870"/>
                    </a:cubicBezTo>
                    <a:cubicBezTo>
                      <a:pt x="815" y="10831"/>
                      <a:pt x="722" y="10778"/>
                      <a:pt x="623" y="10731"/>
                    </a:cubicBezTo>
                    <a:cubicBezTo>
                      <a:pt x="438" y="10639"/>
                      <a:pt x="262" y="10532"/>
                      <a:pt x="93" y="10424"/>
                    </a:cubicBezTo>
                    <a:cubicBezTo>
                      <a:pt x="83" y="10418"/>
                      <a:pt x="71" y="10414"/>
                      <a:pt x="59" y="10414"/>
                    </a:cubicBezTo>
                    <a:cubicBezTo>
                      <a:pt x="46" y="10414"/>
                      <a:pt x="32" y="10419"/>
                      <a:pt x="24" y="10432"/>
                    </a:cubicBezTo>
                    <a:cubicBezTo>
                      <a:pt x="1" y="10455"/>
                      <a:pt x="9" y="10494"/>
                      <a:pt x="32" y="10509"/>
                    </a:cubicBezTo>
                    <a:cubicBezTo>
                      <a:pt x="369" y="10762"/>
                      <a:pt x="745" y="10977"/>
                      <a:pt x="1137" y="11146"/>
                    </a:cubicBezTo>
                    <a:cubicBezTo>
                      <a:pt x="1521" y="11323"/>
                      <a:pt x="1928" y="11453"/>
                      <a:pt x="2350" y="11530"/>
                    </a:cubicBezTo>
                    <a:cubicBezTo>
                      <a:pt x="2659" y="11589"/>
                      <a:pt x="2972" y="11618"/>
                      <a:pt x="3284" y="11618"/>
                    </a:cubicBezTo>
                    <a:cubicBezTo>
                      <a:pt x="3823" y="11618"/>
                      <a:pt x="4360" y="11531"/>
                      <a:pt x="4875" y="11361"/>
                    </a:cubicBezTo>
                    <a:cubicBezTo>
                      <a:pt x="5282" y="11230"/>
                      <a:pt x="5681" y="11069"/>
                      <a:pt x="6057" y="10870"/>
                    </a:cubicBezTo>
                    <a:cubicBezTo>
                      <a:pt x="6441" y="10670"/>
                      <a:pt x="6786" y="10386"/>
                      <a:pt x="7047" y="10041"/>
                    </a:cubicBezTo>
                    <a:cubicBezTo>
                      <a:pt x="7308" y="9688"/>
                      <a:pt x="7508" y="9296"/>
                      <a:pt x="7638" y="8889"/>
                    </a:cubicBezTo>
                    <a:cubicBezTo>
                      <a:pt x="7765" y="8486"/>
                      <a:pt x="7848" y="8076"/>
                      <a:pt x="7881" y="7666"/>
                    </a:cubicBezTo>
                    <a:lnTo>
                      <a:pt x="7881" y="7666"/>
                    </a:lnTo>
                    <a:cubicBezTo>
                      <a:pt x="8137" y="7287"/>
                      <a:pt x="8363" y="6887"/>
                      <a:pt x="8567" y="6472"/>
                    </a:cubicBezTo>
                    <a:cubicBezTo>
                      <a:pt x="8674" y="6264"/>
                      <a:pt x="8767" y="6057"/>
                      <a:pt x="8866" y="5842"/>
                    </a:cubicBezTo>
                    <a:cubicBezTo>
                      <a:pt x="8966" y="5635"/>
                      <a:pt x="9058" y="5412"/>
                      <a:pt x="9127" y="5190"/>
                    </a:cubicBezTo>
                    <a:cubicBezTo>
                      <a:pt x="9265" y="4737"/>
                      <a:pt x="9319" y="4261"/>
                      <a:pt x="9289" y="3785"/>
                    </a:cubicBezTo>
                    <a:lnTo>
                      <a:pt x="9273" y="3608"/>
                    </a:lnTo>
                    <a:lnTo>
                      <a:pt x="9242" y="3432"/>
                    </a:lnTo>
                    <a:lnTo>
                      <a:pt x="9166" y="3087"/>
                    </a:lnTo>
                    <a:cubicBezTo>
                      <a:pt x="9135" y="2979"/>
                      <a:pt x="9112" y="2864"/>
                      <a:pt x="9074" y="2749"/>
                    </a:cubicBezTo>
                    <a:cubicBezTo>
                      <a:pt x="9035" y="2641"/>
                      <a:pt x="8997" y="2526"/>
                      <a:pt x="8951" y="2419"/>
                    </a:cubicBezTo>
                    <a:cubicBezTo>
                      <a:pt x="8782" y="1981"/>
                      <a:pt x="8536" y="1567"/>
                      <a:pt x="8229" y="1206"/>
                    </a:cubicBezTo>
                    <a:cubicBezTo>
                      <a:pt x="8076" y="1029"/>
                      <a:pt x="7892" y="868"/>
                      <a:pt x="7700" y="730"/>
                    </a:cubicBezTo>
                    <a:cubicBezTo>
                      <a:pt x="7600" y="661"/>
                      <a:pt x="7500" y="592"/>
                      <a:pt x="7393" y="538"/>
                    </a:cubicBezTo>
                    <a:lnTo>
                      <a:pt x="7070" y="385"/>
                    </a:lnTo>
                    <a:cubicBezTo>
                      <a:pt x="6963" y="339"/>
                      <a:pt x="6848" y="308"/>
                      <a:pt x="6740" y="270"/>
                    </a:cubicBezTo>
                    <a:cubicBezTo>
                      <a:pt x="6679" y="247"/>
                      <a:pt x="6625" y="224"/>
                      <a:pt x="6571" y="208"/>
                    </a:cubicBezTo>
                    <a:lnTo>
                      <a:pt x="6395" y="170"/>
                    </a:lnTo>
                    <a:cubicBezTo>
                      <a:pt x="6280" y="147"/>
                      <a:pt x="6172" y="108"/>
                      <a:pt x="6049" y="93"/>
                    </a:cubicBezTo>
                    <a:lnTo>
                      <a:pt x="5704" y="47"/>
                    </a:lnTo>
                    <a:cubicBezTo>
                      <a:pt x="5650" y="39"/>
                      <a:pt x="5589" y="24"/>
                      <a:pt x="5527" y="24"/>
                    </a:cubicBezTo>
                    <a:lnTo>
                      <a:pt x="5359" y="16"/>
                    </a:lnTo>
                    <a:lnTo>
                      <a:pt x="5005" y="1"/>
                    </a:ln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1"/>
              <p:cNvSpPr/>
              <p:nvPr/>
            </p:nvSpPr>
            <p:spPr>
              <a:xfrm>
                <a:off x="2385334" y="3718954"/>
                <a:ext cx="692471" cy="742362"/>
              </a:xfrm>
              <a:custGeom>
                <a:avLst/>
                <a:gdLst/>
                <a:ahLst/>
                <a:cxnLst/>
                <a:rect l="l" t="t" r="r" b="b"/>
                <a:pathLst>
                  <a:path w="10271" h="11011" extrusionOk="0">
                    <a:moveTo>
                      <a:pt x="4484" y="1"/>
                    </a:moveTo>
                    <a:cubicBezTo>
                      <a:pt x="4341" y="1"/>
                      <a:pt x="4197" y="7"/>
                      <a:pt x="4053" y="19"/>
                    </a:cubicBezTo>
                    <a:cubicBezTo>
                      <a:pt x="3600" y="73"/>
                      <a:pt x="3162" y="211"/>
                      <a:pt x="2763" y="441"/>
                    </a:cubicBezTo>
                    <a:cubicBezTo>
                      <a:pt x="2663" y="495"/>
                      <a:pt x="2571" y="541"/>
                      <a:pt x="2472" y="603"/>
                    </a:cubicBezTo>
                    <a:cubicBezTo>
                      <a:pt x="2379" y="664"/>
                      <a:pt x="2272" y="718"/>
                      <a:pt x="2188" y="787"/>
                    </a:cubicBezTo>
                    <a:cubicBezTo>
                      <a:pt x="2088" y="848"/>
                      <a:pt x="2003" y="925"/>
                      <a:pt x="1911" y="1002"/>
                    </a:cubicBezTo>
                    <a:lnTo>
                      <a:pt x="1788" y="1117"/>
                    </a:lnTo>
                    <a:cubicBezTo>
                      <a:pt x="1742" y="1147"/>
                      <a:pt x="1712" y="1194"/>
                      <a:pt x="1666" y="1232"/>
                    </a:cubicBezTo>
                    <a:cubicBezTo>
                      <a:pt x="1359" y="1562"/>
                      <a:pt x="1105" y="1938"/>
                      <a:pt x="898" y="2337"/>
                    </a:cubicBezTo>
                    <a:cubicBezTo>
                      <a:pt x="706" y="2744"/>
                      <a:pt x="545" y="3159"/>
                      <a:pt x="415" y="3588"/>
                    </a:cubicBezTo>
                    <a:cubicBezTo>
                      <a:pt x="376" y="3688"/>
                      <a:pt x="345" y="3796"/>
                      <a:pt x="315" y="3903"/>
                    </a:cubicBezTo>
                    <a:cubicBezTo>
                      <a:pt x="276" y="4010"/>
                      <a:pt x="238" y="4118"/>
                      <a:pt x="215" y="4225"/>
                    </a:cubicBezTo>
                    <a:cubicBezTo>
                      <a:pt x="192" y="4333"/>
                      <a:pt x="161" y="4440"/>
                      <a:pt x="146" y="4555"/>
                    </a:cubicBezTo>
                    <a:cubicBezTo>
                      <a:pt x="131" y="4663"/>
                      <a:pt x="107" y="4778"/>
                      <a:pt x="92" y="4886"/>
                    </a:cubicBezTo>
                    <a:cubicBezTo>
                      <a:pt x="0" y="5776"/>
                      <a:pt x="77" y="6674"/>
                      <a:pt x="307" y="7541"/>
                    </a:cubicBezTo>
                    <a:cubicBezTo>
                      <a:pt x="338" y="7649"/>
                      <a:pt x="368" y="7756"/>
                      <a:pt x="407" y="7864"/>
                    </a:cubicBezTo>
                    <a:cubicBezTo>
                      <a:pt x="445" y="7963"/>
                      <a:pt x="476" y="8079"/>
                      <a:pt x="514" y="8178"/>
                    </a:cubicBezTo>
                    <a:cubicBezTo>
                      <a:pt x="560" y="8286"/>
                      <a:pt x="591" y="8386"/>
                      <a:pt x="645" y="8493"/>
                    </a:cubicBezTo>
                    <a:cubicBezTo>
                      <a:pt x="691" y="8593"/>
                      <a:pt x="737" y="8693"/>
                      <a:pt x="791" y="8792"/>
                    </a:cubicBezTo>
                    <a:cubicBezTo>
                      <a:pt x="998" y="9199"/>
                      <a:pt x="1282" y="9560"/>
                      <a:pt x="1612" y="9867"/>
                    </a:cubicBezTo>
                    <a:cubicBezTo>
                      <a:pt x="1950" y="10174"/>
                      <a:pt x="2326" y="10420"/>
                      <a:pt x="2733" y="10612"/>
                    </a:cubicBezTo>
                    <a:lnTo>
                      <a:pt x="3040" y="10750"/>
                    </a:lnTo>
                    <a:cubicBezTo>
                      <a:pt x="3147" y="10788"/>
                      <a:pt x="3255" y="10819"/>
                      <a:pt x="3362" y="10857"/>
                    </a:cubicBezTo>
                    <a:lnTo>
                      <a:pt x="3523" y="10903"/>
                    </a:lnTo>
                    <a:lnTo>
                      <a:pt x="3684" y="10942"/>
                    </a:lnTo>
                    <a:lnTo>
                      <a:pt x="4014" y="11011"/>
                    </a:lnTo>
                    <a:cubicBezTo>
                      <a:pt x="4037" y="11011"/>
                      <a:pt x="4068" y="10995"/>
                      <a:pt x="4076" y="10972"/>
                    </a:cubicBezTo>
                    <a:cubicBezTo>
                      <a:pt x="4083" y="10942"/>
                      <a:pt x="4068" y="10911"/>
                      <a:pt x="4037" y="10903"/>
                    </a:cubicBezTo>
                    <a:lnTo>
                      <a:pt x="3723" y="10811"/>
                    </a:lnTo>
                    <a:lnTo>
                      <a:pt x="3569" y="10765"/>
                    </a:lnTo>
                    <a:lnTo>
                      <a:pt x="3416" y="10704"/>
                    </a:lnTo>
                    <a:cubicBezTo>
                      <a:pt x="3316" y="10658"/>
                      <a:pt x="3216" y="10627"/>
                      <a:pt x="3116" y="10581"/>
                    </a:cubicBezTo>
                    <a:lnTo>
                      <a:pt x="2832" y="10435"/>
                    </a:lnTo>
                    <a:cubicBezTo>
                      <a:pt x="2449" y="10235"/>
                      <a:pt x="2103" y="9982"/>
                      <a:pt x="1788" y="9683"/>
                    </a:cubicBezTo>
                    <a:cubicBezTo>
                      <a:pt x="1489" y="9376"/>
                      <a:pt x="1228" y="9046"/>
                      <a:pt x="998" y="8677"/>
                    </a:cubicBezTo>
                    <a:cubicBezTo>
                      <a:pt x="944" y="8585"/>
                      <a:pt x="883" y="8501"/>
                      <a:pt x="837" y="8401"/>
                    </a:cubicBezTo>
                    <a:cubicBezTo>
                      <a:pt x="791" y="8309"/>
                      <a:pt x="745" y="8209"/>
                      <a:pt x="699" y="8117"/>
                    </a:cubicBezTo>
                    <a:cubicBezTo>
                      <a:pt x="614" y="7917"/>
                      <a:pt x="545" y="7710"/>
                      <a:pt x="484" y="7495"/>
                    </a:cubicBezTo>
                    <a:cubicBezTo>
                      <a:pt x="276" y="6659"/>
                      <a:pt x="223" y="5784"/>
                      <a:pt x="353" y="4916"/>
                    </a:cubicBezTo>
                    <a:cubicBezTo>
                      <a:pt x="368" y="4809"/>
                      <a:pt x="384" y="4701"/>
                      <a:pt x="391" y="4594"/>
                    </a:cubicBezTo>
                    <a:cubicBezTo>
                      <a:pt x="407" y="4494"/>
                      <a:pt x="430" y="4387"/>
                      <a:pt x="445" y="4279"/>
                    </a:cubicBezTo>
                    <a:cubicBezTo>
                      <a:pt x="453" y="4172"/>
                      <a:pt x="476" y="4064"/>
                      <a:pt x="499" y="3957"/>
                    </a:cubicBezTo>
                    <a:cubicBezTo>
                      <a:pt x="514" y="3849"/>
                      <a:pt x="537" y="3742"/>
                      <a:pt x="568" y="3634"/>
                    </a:cubicBezTo>
                    <a:cubicBezTo>
                      <a:pt x="629" y="3427"/>
                      <a:pt x="699" y="3220"/>
                      <a:pt x="783" y="3020"/>
                    </a:cubicBezTo>
                    <a:lnTo>
                      <a:pt x="921" y="2729"/>
                    </a:lnTo>
                    <a:cubicBezTo>
                      <a:pt x="967" y="2629"/>
                      <a:pt x="1029" y="2537"/>
                      <a:pt x="1075" y="2437"/>
                    </a:cubicBezTo>
                    <a:cubicBezTo>
                      <a:pt x="1282" y="2061"/>
                      <a:pt x="1543" y="1715"/>
                      <a:pt x="1835" y="1401"/>
                    </a:cubicBezTo>
                    <a:cubicBezTo>
                      <a:pt x="1873" y="1362"/>
                      <a:pt x="1911" y="1324"/>
                      <a:pt x="1950" y="1286"/>
                    </a:cubicBezTo>
                    <a:lnTo>
                      <a:pt x="2072" y="1186"/>
                    </a:lnTo>
                    <a:cubicBezTo>
                      <a:pt x="2149" y="1109"/>
                      <a:pt x="2234" y="1048"/>
                      <a:pt x="2326" y="994"/>
                    </a:cubicBezTo>
                    <a:cubicBezTo>
                      <a:pt x="2410" y="933"/>
                      <a:pt x="2502" y="871"/>
                      <a:pt x="2594" y="825"/>
                    </a:cubicBezTo>
                    <a:cubicBezTo>
                      <a:pt x="2694" y="771"/>
                      <a:pt x="2786" y="725"/>
                      <a:pt x="2886" y="679"/>
                    </a:cubicBezTo>
                    <a:cubicBezTo>
                      <a:pt x="3078" y="587"/>
                      <a:pt x="3278" y="510"/>
                      <a:pt x="3477" y="449"/>
                    </a:cubicBezTo>
                    <a:cubicBezTo>
                      <a:pt x="3585" y="418"/>
                      <a:pt x="3684" y="380"/>
                      <a:pt x="3784" y="357"/>
                    </a:cubicBezTo>
                    <a:cubicBezTo>
                      <a:pt x="3892" y="334"/>
                      <a:pt x="3991" y="311"/>
                      <a:pt x="4099" y="288"/>
                    </a:cubicBezTo>
                    <a:cubicBezTo>
                      <a:pt x="4357" y="230"/>
                      <a:pt x="4625" y="200"/>
                      <a:pt x="4894" y="200"/>
                    </a:cubicBezTo>
                    <a:cubicBezTo>
                      <a:pt x="5056" y="200"/>
                      <a:pt x="5219" y="211"/>
                      <a:pt x="5381" y="234"/>
                    </a:cubicBezTo>
                    <a:cubicBezTo>
                      <a:pt x="5596" y="272"/>
                      <a:pt x="5803" y="319"/>
                      <a:pt x="6018" y="380"/>
                    </a:cubicBezTo>
                    <a:cubicBezTo>
                      <a:pt x="6217" y="441"/>
                      <a:pt x="6425" y="518"/>
                      <a:pt x="6624" y="603"/>
                    </a:cubicBezTo>
                    <a:cubicBezTo>
                      <a:pt x="7023" y="779"/>
                      <a:pt x="7407" y="979"/>
                      <a:pt x="7783" y="1201"/>
                    </a:cubicBezTo>
                    <a:cubicBezTo>
                      <a:pt x="7967" y="1316"/>
                      <a:pt x="8159" y="1424"/>
                      <a:pt x="8351" y="1539"/>
                    </a:cubicBezTo>
                    <a:cubicBezTo>
                      <a:pt x="8451" y="1593"/>
                      <a:pt x="8543" y="1646"/>
                      <a:pt x="8651" y="1700"/>
                    </a:cubicBezTo>
                    <a:cubicBezTo>
                      <a:pt x="8764" y="1771"/>
                      <a:pt x="8895" y="1808"/>
                      <a:pt x="9028" y="1808"/>
                    </a:cubicBezTo>
                    <a:cubicBezTo>
                      <a:pt x="9138" y="1808"/>
                      <a:pt x="9248" y="1783"/>
                      <a:pt x="9349" y="1731"/>
                    </a:cubicBezTo>
                    <a:cubicBezTo>
                      <a:pt x="9456" y="1685"/>
                      <a:pt x="9556" y="1639"/>
                      <a:pt x="9656" y="1593"/>
                    </a:cubicBezTo>
                    <a:cubicBezTo>
                      <a:pt x="9856" y="1485"/>
                      <a:pt x="10040" y="1385"/>
                      <a:pt x="10239" y="1286"/>
                    </a:cubicBezTo>
                    <a:cubicBezTo>
                      <a:pt x="10262" y="1270"/>
                      <a:pt x="10270" y="1240"/>
                      <a:pt x="10255" y="1209"/>
                    </a:cubicBezTo>
                    <a:cubicBezTo>
                      <a:pt x="10248" y="1190"/>
                      <a:pt x="10226" y="1176"/>
                      <a:pt x="10202" y="1176"/>
                    </a:cubicBezTo>
                    <a:cubicBezTo>
                      <a:pt x="10197" y="1176"/>
                      <a:pt x="10191" y="1177"/>
                      <a:pt x="10186" y="1178"/>
                    </a:cubicBezTo>
                    <a:cubicBezTo>
                      <a:pt x="9978" y="1263"/>
                      <a:pt x="9779" y="1355"/>
                      <a:pt x="9587" y="1455"/>
                    </a:cubicBezTo>
                    <a:cubicBezTo>
                      <a:pt x="9487" y="1501"/>
                      <a:pt x="9380" y="1547"/>
                      <a:pt x="9288" y="1577"/>
                    </a:cubicBezTo>
                    <a:cubicBezTo>
                      <a:pt x="9195" y="1616"/>
                      <a:pt x="9096" y="1631"/>
                      <a:pt x="8996" y="1631"/>
                    </a:cubicBezTo>
                    <a:cubicBezTo>
                      <a:pt x="8904" y="1616"/>
                      <a:pt x="8804" y="1585"/>
                      <a:pt x="8720" y="1539"/>
                    </a:cubicBezTo>
                    <a:cubicBezTo>
                      <a:pt x="8635" y="1493"/>
                      <a:pt x="8535" y="1431"/>
                      <a:pt x="8443" y="1378"/>
                    </a:cubicBezTo>
                    <a:cubicBezTo>
                      <a:pt x="8259" y="1263"/>
                      <a:pt x="8067" y="1147"/>
                      <a:pt x="7875" y="1040"/>
                    </a:cubicBezTo>
                    <a:cubicBezTo>
                      <a:pt x="7115" y="587"/>
                      <a:pt x="6279" y="226"/>
                      <a:pt x="5396" y="81"/>
                    </a:cubicBezTo>
                    <a:cubicBezTo>
                      <a:pt x="5093" y="28"/>
                      <a:pt x="4790" y="1"/>
                      <a:pt x="4484"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1"/>
              <p:cNvSpPr/>
              <p:nvPr/>
            </p:nvSpPr>
            <p:spPr>
              <a:xfrm>
                <a:off x="2696342" y="4463202"/>
                <a:ext cx="59532" cy="18675"/>
              </a:xfrm>
              <a:custGeom>
                <a:avLst/>
                <a:gdLst/>
                <a:ahLst/>
                <a:cxnLst/>
                <a:rect l="l" t="t" r="r" b="b"/>
                <a:pathLst>
                  <a:path w="883" h="277" extrusionOk="0">
                    <a:moveTo>
                      <a:pt x="229" y="0"/>
                    </a:moveTo>
                    <a:cubicBezTo>
                      <a:pt x="169" y="0"/>
                      <a:pt x="108" y="6"/>
                      <a:pt x="46" y="18"/>
                    </a:cubicBezTo>
                    <a:cubicBezTo>
                      <a:pt x="8" y="25"/>
                      <a:pt x="0" y="79"/>
                      <a:pt x="38" y="102"/>
                    </a:cubicBezTo>
                    <a:cubicBezTo>
                      <a:pt x="154" y="164"/>
                      <a:pt x="276" y="202"/>
                      <a:pt x="399" y="233"/>
                    </a:cubicBezTo>
                    <a:cubicBezTo>
                      <a:pt x="484" y="252"/>
                      <a:pt x="578" y="276"/>
                      <a:pt x="667" y="276"/>
                    </a:cubicBezTo>
                    <a:cubicBezTo>
                      <a:pt x="722" y="276"/>
                      <a:pt x="774" y="267"/>
                      <a:pt x="821" y="240"/>
                    </a:cubicBezTo>
                    <a:cubicBezTo>
                      <a:pt x="883" y="210"/>
                      <a:pt x="883" y="118"/>
                      <a:pt x="821" y="87"/>
                    </a:cubicBezTo>
                    <a:cubicBezTo>
                      <a:pt x="706" y="18"/>
                      <a:pt x="545" y="41"/>
                      <a:pt x="407" y="18"/>
                    </a:cubicBezTo>
                    <a:cubicBezTo>
                      <a:pt x="349" y="6"/>
                      <a:pt x="290" y="0"/>
                      <a:pt x="22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1"/>
              <p:cNvSpPr/>
              <p:nvPr/>
            </p:nvSpPr>
            <p:spPr>
              <a:xfrm>
                <a:off x="2794101" y="4464955"/>
                <a:ext cx="14091" cy="16922"/>
              </a:xfrm>
              <a:custGeom>
                <a:avLst/>
                <a:gdLst/>
                <a:ahLst/>
                <a:cxnLst/>
                <a:rect l="l" t="t" r="r" b="b"/>
                <a:pathLst>
                  <a:path w="209" h="251" extrusionOk="0">
                    <a:moveTo>
                      <a:pt x="129" y="1"/>
                    </a:moveTo>
                    <a:cubicBezTo>
                      <a:pt x="110" y="1"/>
                      <a:pt x="91" y="9"/>
                      <a:pt x="78" y="22"/>
                    </a:cubicBezTo>
                    <a:cubicBezTo>
                      <a:pt x="16" y="68"/>
                      <a:pt x="1" y="153"/>
                      <a:pt x="32" y="222"/>
                    </a:cubicBezTo>
                    <a:cubicBezTo>
                      <a:pt x="41" y="241"/>
                      <a:pt x="59" y="251"/>
                      <a:pt x="76" y="251"/>
                    </a:cubicBezTo>
                    <a:cubicBezTo>
                      <a:pt x="88" y="251"/>
                      <a:pt x="99" y="246"/>
                      <a:pt x="108" y="237"/>
                    </a:cubicBezTo>
                    <a:cubicBezTo>
                      <a:pt x="139" y="199"/>
                      <a:pt x="170" y="161"/>
                      <a:pt x="193" y="115"/>
                    </a:cubicBezTo>
                    <a:cubicBezTo>
                      <a:pt x="208" y="92"/>
                      <a:pt x="208" y="61"/>
                      <a:pt x="193" y="38"/>
                    </a:cubicBezTo>
                    <a:cubicBezTo>
                      <a:pt x="185" y="30"/>
                      <a:pt x="177" y="15"/>
                      <a:pt x="170" y="15"/>
                    </a:cubicBezTo>
                    <a:cubicBezTo>
                      <a:pt x="157" y="5"/>
                      <a:pt x="143" y="1"/>
                      <a:pt x="129"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1"/>
              <p:cNvSpPr/>
              <p:nvPr/>
            </p:nvSpPr>
            <p:spPr>
              <a:xfrm>
                <a:off x="2822081" y="4462055"/>
                <a:ext cx="18136" cy="17125"/>
              </a:xfrm>
              <a:custGeom>
                <a:avLst/>
                <a:gdLst/>
                <a:ahLst/>
                <a:cxnLst/>
                <a:rect l="l" t="t" r="r" b="b"/>
                <a:pathLst>
                  <a:path w="269" h="254" extrusionOk="0">
                    <a:moveTo>
                      <a:pt x="169" y="0"/>
                    </a:moveTo>
                    <a:cubicBezTo>
                      <a:pt x="156" y="0"/>
                      <a:pt x="142" y="4"/>
                      <a:pt x="131" y="12"/>
                    </a:cubicBezTo>
                    <a:cubicBezTo>
                      <a:pt x="100" y="19"/>
                      <a:pt x="77" y="42"/>
                      <a:pt x="69" y="73"/>
                    </a:cubicBezTo>
                    <a:cubicBezTo>
                      <a:pt x="69" y="88"/>
                      <a:pt x="62" y="96"/>
                      <a:pt x="62" y="111"/>
                    </a:cubicBezTo>
                    <a:cubicBezTo>
                      <a:pt x="0" y="150"/>
                      <a:pt x="16" y="234"/>
                      <a:pt x="77" y="250"/>
                    </a:cubicBezTo>
                    <a:cubicBezTo>
                      <a:pt x="89" y="252"/>
                      <a:pt x="101" y="254"/>
                      <a:pt x="113" y="254"/>
                    </a:cubicBezTo>
                    <a:cubicBezTo>
                      <a:pt x="198" y="254"/>
                      <a:pt x="269" y="184"/>
                      <a:pt x="269" y="96"/>
                    </a:cubicBezTo>
                    <a:cubicBezTo>
                      <a:pt x="269" y="65"/>
                      <a:pt x="246" y="27"/>
                      <a:pt x="215" y="12"/>
                    </a:cubicBezTo>
                    <a:lnTo>
                      <a:pt x="208" y="12"/>
                    </a:lnTo>
                    <a:cubicBezTo>
                      <a:pt x="196" y="4"/>
                      <a:pt x="183" y="0"/>
                      <a:pt x="16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1"/>
              <p:cNvSpPr/>
              <p:nvPr/>
            </p:nvSpPr>
            <p:spPr>
              <a:xfrm>
                <a:off x="3097963" y="3783272"/>
                <a:ext cx="26901" cy="24069"/>
              </a:xfrm>
              <a:custGeom>
                <a:avLst/>
                <a:gdLst/>
                <a:ahLst/>
                <a:cxnLst/>
                <a:rect l="l" t="t" r="r" b="b"/>
                <a:pathLst>
                  <a:path w="399" h="357" extrusionOk="0">
                    <a:moveTo>
                      <a:pt x="261" y="1"/>
                    </a:moveTo>
                    <a:cubicBezTo>
                      <a:pt x="255" y="1"/>
                      <a:pt x="250" y="1"/>
                      <a:pt x="245" y="2"/>
                    </a:cubicBezTo>
                    <a:cubicBezTo>
                      <a:pt x="168" y="2"/>
                      <a:pt x="107" y="40"/>
                      <a:pt x="69" y="101"/>
                    </a:cubicBezTo>
                    <a:cubicBezTo>
                      <a:pt x="61" y="124"/>
                      <a:pt x="45" y="140"/>
                      <a:pt x="38" y="155"/>
                    </a:cubicBezTo>
                    <a:cubicBezTo>
                      <a:pt x="22" y="178"/>
                      <a:pt x="15" y="201"/>
                      <a:pt x="15" y="224"/>
                    </a:cubicBezTo>
                    <a:cubicBezTo>
                      <a:pt x="1" y="294"/>
                      <a:pt x="50" y="357"/>
                      <a:pt x="110" y="357"/>
                    </a:cubicBezTo>
                    <a:cubicBezTo>
                      <a:pt x="117" y="357"/>
                      <a:pt x="123" y="356"/>
                      <a:pt x="130" y="355"/>
                    </a:cubicBezTo>
                    <a:lnTo>
                      <a:pt x="153" y="355"/>
                    </a:lnTo>
                    <a:cubicBezTo>
                      <a:pt x="168" y="355"/>
                      <a:pt x="184" y="355"/>
                      <a:pt x="199" y="347"/>
                    </a:cubicBezTo>
                    <a:cubicBezTo>
                      <a:pt x="230" y="339"/>
                      <a:pt x="260" y="324"/>
                      <a:pt x="283" y="309"/>
                    </a:cubicBezTo>
                    <a:cubicBezTo>
                      <a:pt x="360" y="270"/>
                      <a:pt x="399" y="178"/>
                      <a:pt x="376" y="94"/>
                    </a:cubicBezTo>
                    <a:cubicBezTo>
                      <a:pt x="361" y="38"/>
                      <a:pt x="315" y="1"/>
                      <a:pt x="261"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0" name="Google Shape;2090;p41"/>
            <p:cNvGrpSpPr/>
            <p:nvPr/>
          </p:nvGrpSpPr>
          <p:grpSpPr>
            <a:xfrm>
              <a:off x="2769276" y="3363775"/>
              <a:ext cx="1460101" cy="1158625"/>
              <a:chOff x="2676324" y="3363775"/>
              <a:chExt cx="1460101" cy="1158625"/>
            </a:xfrm>
          </p:grpSpPr>
          <p:sp>
            <p:nvSpPr>
              <p:cNvPr id="2091" name="Google Shape;2091;p41"/>
              <p:cNvSpPr txBox="1"/>
              <p:nvPr/>
            </p:nvSpPr>
            <p:spPr>
              <a:xfrm>
                <a:off x="2676325" y="3651500"/>
                <a:ext cx="1460100" cy="870900"/>
              </a:xfrm>
              <a:prstGeom prst="rect">
                <a:avLst/>
              </a:prstGeom>
              <a:noFill/>
              <a:ln>
                <a:noFill/>
              </a:ln>
            </p:spPr>
            <p:txBody>
              <a:bodyPr spcFirstLastPara="1" wrap="square" lIns="91425" tIns="91425" rIns="91425" bIns="91425" anchor="t" anchorCtr="0">
                <a:noAutofit/>
              </a:bodyPr>
              <a:lstStyle/>
              <a:p>
                <a:pPr lvl="0" algn="ctr"/>
                <a:r>
                  <a:rPr lang="en-US" sz="1200" dirty="0" smtClean="0">
                    <a:solidFill>
                      <a:schemeClr val="lt1"/>
                    </a:solidFill>
                    <a:latin typeface="Roboto"/>
                    <a:ea typeface="Roboto"/>
                    <a:cs typeface="Roboto"/>
                    <a:sym typeface="Roboto"/>
                    <a:hlinkClick r:id="rId4"/>
                  </a:rPr>
                  <a:t>Visual Crossing</a:t>
                </a:r>
                <a:endParaRPr sz="1200" dirty="0">
                  <a:solidFill>
                    <a:schemeClr val="lt1"/>
                  </a:solidFill>
                  <a:latin typeface="Roboto"/>
                  <a:ea typeface="Roboto"/>
                  <a:cs typeface="Roboto"/>
                  <a:sym typeface="Roboto"/>
                </a:endParaRPr>
              </a:p>
            </p:txBody>
          </p:sp>
          <p:sp>
            <p:nvSpPr>
              <p:cNvPr id="2092" name="Google Shape;2092;p41"/>
              <p:cNvSpPr txBox="1"/>
              <p:nvPr/>
            </p:nvSpPr>
            <p:spPr>
              <a:xfrm>
                <a:off x="2676324" y="3363775"/>
                <a:ext cx="1460100" cy="28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smtClean="0">
                    <a:solidFill>
                      <a:schemeClr val="lt1"/>
                    </a:solidFill>
                    <a:latin typeface="Fira Sans Extra Condensed Medium"/>
                    <a:ea typeface="Fira Sans Extra Condensed Medium"/>
                    <a:cs typeface="Fira Sans Extra Condensed Medium"/>
                    <a:sym typeface="Fira Sans Extra Condensed Medium"/>
                  </a:rPr>
                  <a:t>Data set</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grpSp>
      <p:grpSp>
        <p:nvGrpSpPr>
          <p:cNvPr id="2093" name="Google Shape;2093;p41"/>
          <p:cNvGrpSpPr/>
          <p:nvPr/>
        </p:nvGrpSpPr>
        <p:grpSpPr>
          <a:xfrm>
            <a:off x="3575731" y="981383"/>
            <a:ext cx="1992654" cy="1357951"/>
            <a:chOff x="3575731" y="981383"/>
            <a:chExt cx="1992654" cy="1357951"/>
          </a:xfrm>
        </p:grpSpPr>
        <p:grpSp>
          <p:nvGrpSpPr>
            <p:cNvPr id="2094" name="Google Shape;2094;p41"/>
            <p:cNvGrpSpPr/>
            <p:nvPr/>
          </p:nvGrpSpPr>
          <p:grpSpPr>
            <a:xfrm>
              <a:off x="3575731" y="981383"/>
              <a:ext cx="1992654" cy="1357951"/>
              <a:chOff x="3643323" y="2243403"/>
              <a:chExt cx="1778202" cy="1211807"/>
            </a:xfrm>
          </p:grpSpPr>
          <p:sp>
            <p:nvSpPr>
              <p:cNvPr id="2095" name="Google Shape;2095;p41"/>
              <p:cNvSpPr/>
              <p:nvPr/>
            </p:nvSpPr>
            <p:spPr>
              <a:xfrm>
                <a:off x="3665033" y="2266731"/>
                <a:ext cx="1756493" cy="1138252"/>
              </a:xfrm>
              <a:custGeom>
                <a:avLst/>
                <a:gdLst/>
                <a:ahLst/>
                <a:cxnLst/>
                <a:rect l="l" t="t" r="r" b="b"/>
                <a:pathLst>
                  <a:path w="26053" h="16883" extrusionOk="0">
                    <a:moveTo>
                      <a:pt x="5833" y="1376"/>
                    </a:moveTo>
                    <a:cubicBezTo>
                      <a:pt x="5844" y="1376"/>
                      <a:pt x="5854" y="1377"/>
                      <a:pt x="5865" y="1380"/>
                    </a:cubicBezTo>
                    <a:lnTo>
                      <a:pt x="5904" y="1388"/>
                    </a:lnTo>
                    <a:cubicBezTo>
                      <a:pt x="5973" y="1411"/>
                      <a:pt x="6019" y="1487"/>
                      <a:pt x="5996" y="1564"/>
                    </a:cubicBezTo>
                    <a:cubicBezTo>
                      <a:pt x="5980" y="1626"/>
                      <a:pt x="5927" y="1664"/>
                      <a:pt x="5865" y="1664"/>
                    </a:cubicBezTo>
                    <a:cubicBezTo>
                      <a:pt x="5858" y="1665"/>
                      <a:pt x="5851" y="1665"/>
                      <a:pt x="5845" y="1665"/>
                    </a:cubicBezTo>
                    <a:cubicBezTo>
                      <a:pt x="5784" y="1665"/>
                      <a:pt x="5732" y="1635"/>
                      <a:pt x="5704" y="1579"/>
                    </a:cubicBezTo>
                    <a:cubicBezTo>
                      <a:pt x="5681" y="1541"/>
                      <a:pt x="5681" y="1487"/>
                      <a:pt x="5704" y="1449"/>
                    </a:cubicBezTo>
                    <a:cubicBezTo>
                      <a:pt x="5729" y="1405"/>
                      <a:pt x="5781" y="1376"/>
                      <a:pt x="5833" y="1376"/>
                    </a:cubicBezTo>
                    <a:close/>
                    <a:moveTo>
                      <a:pt x="4848" y="1428"/>
                    </a:moveTo>
                    <a:cubicBezTo>
                      <a:pt x="4865" y="1428"/>
                      <a:pt x="4883" y="1430"/>
                      <a:pt x="4898" y="1434"/>
                    </a:cubicBezTo>
                    <a:cubicBezTo>
                      <a:pt x="4952" y="1449"/>
                      <a:pt x="4982" y="1487"/>
                      <a:pt x="4982" y="1541"/>
                    </a:cubicBezTo>
                    <a:cubicBezTo>
                      <a:pt x="4975" y="1610"/>
                      <a:pt x="4921" y="1672"/>
                      <a:pt x="4844" y="1687"/>
                    </a:cubicBezTo>
                    <a:cubicBezTo>
                      <a:pt x="4834" y="1689"/>
                      <a:pt x="4824" y="1690"/>
                      <a:pt x="4813" y="1690"/>
                    </a:cubicBezTo>
                    <a:cubicBezTo>
                      <a:pt x="4755" y="1690"/>
                      <a:pt x="4700" y="1655"/>
                      <a:pt x="4668" y="1603"/>
                    </a:cubicBezTo>
                    <a:cubicBezTo>
                      <a:pt x="4645" y="1564"/>
                      <a:pt x="4652" y="1510"/>
                      <a:pt x="4683" y="1472"/>
                    </a:cubicBezTo>
                    <a:lnTo>
                      <a:pt x="4691" y="1472"/>
                    </a:lnTo>
                    <a:cubicBezTo>
                      <a:pt x="4722" y="1434"/>
                      <a:pt x="4768" y="1441"/>
                      <a:pt x="4798" y="1434"/>
                    </a:cubicBezTo>
                    <a:cubicBezTo>
                      <a:pt x="4814" y="1430"/>
                      <a:pt x="4831" y="1428"/>
                      <a:pt x="4848" y="1428"/>
                    </a:cubicBezTo>
                    <a:close/>
                    <a:moveTo>
                      <a:pt x="4238" y="1933"/>
                    </a:moveTo>
                    <a:cubicBezTo>
                      <a:pt x="4315" y="1933"/>
                      <a:pt x="4384" y="2002"/>
                      <a:pt x="4384" y="2086"/>
                    </a:cubicBezTo>
                    <a:cubicBezTo>
                      <a:pt x="4384" y="2186"/>
                      <a:pt x="4307" y="2278"/>
                      <a:pt x="4207" y="2293"/>
                    </a:cubicBezTo>
                    <a:cubicBezTo>
                      <a:pt x="4194" y="2296"/>
                      <a:pt x="4182" y="2297"/>
                      <a:pt x="4169" y="2297"/>
                    </a:cubicBezTo>
                    <a:cubicBezTo>
                      <a:pt x="4068" y="2297"/>
                      <a:pt x="3977" y="2219"/>
                      <a:pt x="3977" y="2117"/>
                    </a:cubicBezTo>
                    <a:cubicBezTo>
                      <a:pt x="4015" y="2002"/>
                      <a:pt x="4115" y="1933"/>
                      <a:pt x="4238" y="1933"/>
                    </a:cubicBezTo>
                    <a:close/>
                    <a:moveTo>
                      <a:pt x="5120" y="1979"/>
                    </a:moveTo>
                    <a:cubicBezTo>
                      <a:pt x="5197" y="1979"/>
                      <a:pt x="5269" y="2041"/>
                      <a:pt x="5282" y="2124"/>
                    </a:cubicBezTo>
                    <a:cubicBezTo>
                      <a:pt x="5275" y="2227"/>
                      <a:pt x="5197" y="2302"/>
                      <a:pt x="5097" y="2302"/>
                    </a:cubicBezTo>
                    <a:cubicBezTo>
                      <a:pt x="5092" y="2302"/>
                      <a:pt x="5087" y="2301"/>
                      <a:pt x="5082" y="2301"/>
                    </a:cubicBezTo>
                    <a:cubicBezTo>
                      <a:pt x="5029" y="2293"/>
                      <a:pt x="4967" y="2278"/>
                      <a:pt x="4921" y="2255"/>
                    </a:cubicBezTo>
                    <a:cubicBezTo>
                      <a:pt x="4844" y="2209"/>
                      <a:pt x="4844" y="2109"/>
                      <a:pt x="4921" y="2063"/>
                    </a:cubicBezTo>
                    <a:cubicBezTo>
                      <a:pt x="4967" y="2032"/>
                      <a:pt x="5021" y="2009"/>
                      <a:pt x="5075" y="1986"/>
                    </a:cubicBezTo>
                    <a:cubicBezTo>
                      <a:pt x="5090" y="1981"/>
                      <a:pt x="5105" y="1979"/>
                      <a:pt x="5120" y="1979"/>
                    </a:cubicBezTo>
                    <a:close/>
                    <a:moveTo>
                      <a:pt x="7270" y="1"/>
                    </a:moveTo>
                    <a:cubicBezTo>
                      <a:pt x="4494" y="1"/>
                      <a:pt x="767" y="2650"/>
                      <a:pt x="408" y="5548"/>
                    </a:cubicBezTo>
                    <a:cubicBezTo>
                      <a:pt x="1" y="8879"/>
                      <a:pt x="2073" y="9869"/>
                      <a:pt x="2073" y="9869"/>
                    </a:cubicBezTo>
                    <a:cubicBezTo>
                      <a:pt x="2073" y="9869"/>
                      <a:pt x="577" y="14283"/>
                      <a:pt x="4929" y="16324"/>
                    </a:cubicBezTo>
                    <a:cubicBezTo>
                      <a:pt x="5776" y="16722"/>
                      <a:pt x="6595" y="16882"/>
                      <a:pt x="7365" y="16882"/>
                    </a:cubicBezTo>
                    <a:cubicBezTo>
                      <a:pt x="10546" y="16882"/>
                      <a:pt x="12881" y="14145"/>
                      <a:pt x="12881" y="14145"/>
                    </a:cubicBezTo>
                    <a:cubicBezTo>
                      <a:pt x="12881" y="14145"/>
                      <a:pt x="14820" y="16179"/>
                      <a:pt x="18025" y="16179"/>
                    </a:cubicBezTo>
                    <a:cubicBezTo>
                      <a:pt x="18566" y="16179"/>
                      <a:pt x="19142" y="16122"/>
                      <a:pt x="19750" y="15987"/>
                    </a:cubicBezTo>
                    <a:cubicBezTo>
                      <a:pt x="23112" y="15234"/>
                      <a:pt x="22775" y="12448"/>
                      <a:pt x="22775" y="12448"/>
                    </a:cubicBezTo>
                    <a:cubicBezTo>
                      <a:pt x="22775" y="12448"/>
                      <a:pt x="26052" y="11972"/>
                      <a:pt x="25998" y="8772"/>
                    </a:cubicBezTo>
                    <a:cubicBezTo>
                      <a:pt x="25937" y="4588"/>
                      <a:pt x="22022" y="4358"/>
                      <a:pt x="22022" y="4358"/>
                    </a:cubicBezTo>
                    <a:cubicBezTo>
                      <a:pt x="22022" y="4358"/>
                      <a:pt x="20971" y="520"/>
                      <a:pt x="16688" y="213"/>
                    </a:cubicBezTo>
                    <a:cubicBezTo>
                      <a:pt x="16509" y="200"/>
                      <a:pt x="16335" y="194"/>
                      <a:pt x="16167" y="194"/>
                    </a:cubicBezTo>
                    <a:cubicBezTo>
                      <a:pt x="12724" y="194"/>
                      <a:pt x="11315" y="2754"/>
                      <a:pt x="11315" y="2754"/>
                    </a:cubicBezTo>
                    <a:cubicBezTo>
                      <a:pt x="11315" y="2754"/>
                      <a:pt x="11453" y="213"/>
                      <a:pt x="7477" y="6"/>
                    </a:cubicBezTo>
                    <a:cubicBezTo>
                      <a:pt x="7409" y="3"/>
                      <a:pt x="7339" y="1"/>
                      <a:pt x="72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1"/>
              <p:cNvSpPr/>
              <p:nvPr/>
            </p:nvSpPr>
            <p:spPr>
              <a:xfrm>
                <a:off x="4573787" y="2943424"/>
                <a:ext cx="796904" cy="393935"/>
              </a:xfrm>
              <a:custGeom>
                <a:avLst/>
                <a:gdLst/>
                <a:ahLst/>
                <a:cxnLst/>
                <a:rect l="l" t="t" r="r" b="b"/>
                <a:pathLst>
                  <a:path w="11820" h="5843" extrusionOk="0">
                    <a:moveTo>
                      <a:pt x="11750" y="0"/>
                    </a:moveTo>
                    <a:cubicBezTo>
                      <a:pt x="11734" y="0"/>
                      <a:pt x="11718" y="7"/>
                      <a:pt x="11706" y="24"/>
                    </a:cubicBezTo>
                    <a:cubicBezTo>
                      <a:pt x="11621" y="147"/>
                      <a:pt x="11545" y="277"/>
                      <a:pt x="11453" y="392"/>
                    </a:cubicBezTo>
                    <a:cubicBezTo>
                      <a:pt x="11368" y="508"/>
                      <a:pt x="11276" y="615"/>
                      <a:pt x="11176" y="723"/>
                    </a:cubicBezTo>
                    <a:cubicBezTo>
                      <a:pt x="11123" y="769"/>
                      <a:pt x="11076" y="830"/>
                      <a:pt x="11023" y="876"/>
                    </a:cubicBezTo>
                    <a:cubicBezTo>
                      <a:pt x="10969" y="922"/>
                      <a:pt x="10908" y="968"/>
                      <a:pt x="10854" y="1014"/>
                    </a:cubicBezTo>
                    <a:cubicBezTo>
                      <a:pt x="10800" y="1060"/>
                      <a:pt x="10746" y="1106"/>
                      <a:pt x="10685" y="1145"/>
                    </a:cubicBezTo>
                    <a:cubicBezTo>
                      <a:pt x="10631" y="1191"/>
                      <a:pt x="10570" y="1229"/>
                      <a:pt x="10508" y="1268"/>
                    </a:cubicBezTo>
                    <a:cubicBezTo>
                      <a:pt x="10263" y="1421"/>
                      <a:pt x="10010" y="1544"/>
                      <a:pt x="9741" y="1644"/>
                    </a:cubicBezTo>
                    <a:cubicBezTo>
                      <a:pt x="9603" y="1697"/>
                      <a:pt x="9465" y="1736"/>
                      <a:pt x="9326" y="1774"/>
                    </a:cubicBezTo>
                    <a:cubicBezTo>
                      <a:pt x="9188" y="1805"/>
                      <a:pt x="9042" y="1820"/>
                      <a:pt x="8897" y="1820"/>
                    </a:cubicBezTo>
                    <a:cubicBezTo>
                      <a:pt x="8851" y="1828"/>
                      <a:pt x="8812" y="1859"/>
                      <a:pt x="8812" y="1912"/>
                    </a:cubicBezTo>
                    <a:cubicBezTo>
                      <a:pt x="8797" y="2135"/>
                      <a:pt x="8758" y="2350"/>
                      <a:pt x="8689" y="2565"/>
                    </a:cubicBezTo>
                    <a:cubicBezTo>
                      <a:pt x="8628" y="2787"/>
                      <a:pt x="8551" y="2995"/>
                      <a:pt x="8451" y="3194"/>
                    </a:cubicBezTo>
                    <a:cubicBezTo>
                      <a:pt x="8352" y="3394"/>
                      <a:pt x="8236" y="3586"/>
                      <a:pt x="8106" y="3770"/>
                    </a:cubicBezTo>
                    <a:cubicBezTo>
                      <a:pt x="7983" y="3962"/>
                      <a:pt x="7853" y="4138"/>
                      <a:pt x="7715" y="4315"/>
                    </a:cubicBezTo>
                    <a:cubicBezTo>
                      <a:pt x="7676" y="4353"/>
                      <a:pt x="7638" y="4399"/>
                      <a:pt x="7592" y="4438"/>
                    </a:cubicBezTo>
                    <a:cubicBezTo>
                      <a:pt x="7553" y="4468"/>
                      <a:pt x="7507" y="4507"/>
                      <a:pt x="7461" y="4545"/>
                    </a:cubicBezTo>
                    <a:cubicBezTo>
                      <a:pt x="7377" y="4614"/>
                      <a:pt x="7285" y="4683"/>
                      <a:pt x="7185" y="4745"/>
                    </a:cubicBezTo>
                    <a:lnTo>
                      <a:pt x="7047" y="4829"/>
                    </a:lnTo>
                    <a:lnTo>
                      <a:pt x="6893" y="4913"/>
                    </a:lnTo>
                    <a:cubicBezTo>
                      <a:pt x="6793" y="4967"/>
                      <a:pt x="6686" y="5013"/>
                      <a:pt x="6594" y="5059"/>
                    </a:cubicBezTo>
                    <a:cubicBezTo>
                      <a:pt x="6387" y="5151"/>
                      <a:pt x="6172" y="5236"/>
                      <a:pt x="5957" y="5297"/>
                    </a:cubicBezTo>
                    <a:cubicBezTo>
                      <a:pt x="5903" y="5313"/>
                      <a:pt x="5849" y="5336"/>
                      <a:pt x="5796" y="5351"/>
                    </a:cubicBezTo>
                    <a:lnTo>
                      <a:pt x="5634" y="5389"/>
                    </a:lnTo>
                    <a:cubicBezTo>
                      <a:pt x="5519" y="5420"/>
                      <a:pt x="5412" y="5435"/>
                      <a:pt x="5297" y="5451"/>
                    </a:cubicBezTo>
                    <a:lnTo>
                      <a:pt x="4967" y="5504"/>
                    </a:lnTo>
                    <a:cubicBezTo>
                      <a:pt x="4851" y="5520"/>
                      <a:pt x="4736" y="5520"/>
                      <a:pt x="4629" y="5535"/>
                    </a:cubicBezTo>
                    <a:lnTo>
                      <a:pt x="4460" y="5566"/>
                    </a:lnTo>
                    <a:cubicBezTo>
                      <a:pt x="4399" y="5574"/>
                      <a:pt x="4345" y="5581"/>
                      <a:pt x="4291" y="5589"/>
                    </a:cubicBezTo>
                    <a:lnTo>
                      <a:pt x="3953" y="5627"/>
                    </a:lnTo>
                    <a:cubicBezTo>
                      <a:pt x="3851" y="5634"/>
                      <a:pt x="3749" y="5638"/>
                      <a:pt x="3647" y="5638"/>
                    </a:cubicBezTo>
                    <a:cubicBezTo>
                      <a:pt x="3289" y="5638"/>
                      <a:pt x="2935" y="5596"/>
                      <a:pt x="2595" y="5512"/>
                    </a:cubicBezTo>
                    <a:cubicBezTo>
                      <a:pt x="2150" y="5412"/>
                      <a:pt x="1712" y="5274"/>
                      <a:pt x="1290" y="5098"/>
                    </a:cubicBezTo>
                    <a:cubicBezTo>
                      <a:pt x="875" y="4929"/>
                      <a:pt x="469" y="4706"/>
                      <a:pt x="93" y="4453"/>
                    </a:cubicBezTo>
                    <a:cubicBezTo>
                      <a:pt x="82" y="4446"/>
                      <a:pt x="70" y="4442"/>
                      <a:pt x="59" y="4442"/>
                    </a:cubicBezTo>
                    <a:cubicBezTo>
                      <a:pt x="45" y="4442"/>
                      <a:pt x="32" y="4448"/>
                      <a:pt x="23" y="4461"/>
                    </a:cubicBezTo>
                    <a:cubicBezTo>
                      <a:pt x="0" y="4484"/>
                      <a:pt x="8" y="4514"/>
                      <a:pt x="31" y="4537"/>
                    </a:cubicBezTo>
                    <a:cubicBezTo>
                      <a:pt x="392" y="4837"/>
                      <a:pt x="791" y="5082"/>
                      <a:pt x="1229" y="5267"/>
                    </a:cubicBezTo>
                    <a:cubicBezTo>
                      <a:pt x="1651" y="5451"/>
                      <a:pt x="2104" y="5589"/>
                      <a:pt x="2572" y="5666"/>
                    </a:cubicBezTo>
                    <a:cubicBezTo>
                      <a:pt x="2794" y="5712"/>
                      <a:pt x="3032" y="5735"/>
                      <a:pt x="3263" y="5765"/>
                    </a:cubicBezTo>
                    <a:cubicBezTo>
                      <a:pt x="3378" y="5781"/>
                      <a:pt x="3493" y="5781"/>
                      <a:pt x="3608" y="5788"/>
                    </a:cubicBezTo>
                    <a:cubicBezTo>
                      <a:pt x="3669" y="5796"/>
                      <a:pt x="3723" y="5804"/>
                      <a:pt x="3785" y="5811"/>
                    </a:cubicBezTo>
                    <a:cubicBezTo>
                      <a:pt x="3846" y="5811"/>
                      <a:pt x="3900" y="5819"/>
                      <a:pt x="3961" y="5819"/>
                    </a:cubicBezTo>
                    <a:lnTo>
                      <a:pt x="4314" y="5842"/>
                    </a:lnTo>
                    <a:cubicBezTo>
                      <a:pt x="4429" y="5842"/>
                      <a:pt x="4544" y="5835"/>
                      <a:pt x="4667" y="5827"/>
                    </a:cubicBezTo>
                    <a:cubicBezTo>
                      <a:pt x="4782" y="5819"/>
                      <a:pt x="4898" y="5804"/>
                      <a:pt x="5013" y="5781"/>
                    </a:cubicBezTo>
                    <a:lnTo>
                      <a:pt x="5358" y="5704"/>
                    </a:lnTo>
                    <a:cubicBezTo>
                      <a:pt x="5819" y="5612"/>
                      <a:pt x="6264" y="5458"/>
                      <a:pt x="6694" y="5259"/>
                    </a:cubicBezTo>
                    <a:cubicBezTo>
                      <a:pt x="7108" y="5036"/>
                      <a:pt x="7492" y="4760"/>
                      <a:pt x="7837" y="4430"/>
                    </a:cubicBezTo>
                    <a:cubicBezTo>
                      <a:pt x="8014" y="4276"/>
                      <a:pt x="8183" y="4108"/>
                      <a:pt x="8321" y="3916"/>
                    </a:cubicBezTo>
                    <a:cubicBezTo>
                      <a:pt x="8459" y="3716"/>
                      <a:pt x="8574" y="3509"/>
                      <a:pt x="8666" y="3286"/>
                    </a:cubicBezTo>
                    <a:cubicBezTo>
                      <a:pt x="8839" y="2882"/>
                      <a:pt x="8951" y="2445"/>
                      <a:pt x="8990" y="1999"/>
                    </a:cubicBezTo>
                    <a:lnTo>
                      <a:pt x="8990" y="1999"/>
                    </a:lnTo>
                    <a:cubicBezTo>
                      <a:pt x="9114" y="1990"/>
                      <a:pt x="9242" y="1977"/>
                      <a:pt x="9365" y="1958"/>
                    </a:cubicBezTo>
                    <a:cubicBezTo>
                      <a:pt x="9442" y="1951"/>
                      <a:pt x="9518" y="1943"/>
                      <a:pt x="9587" y="1920"/>
                    </a:cubicBezTo>
                    <a:cubicBezTo>
                      <a:pt x="9664" y="1905"/>
                      <a:pt x="9741" y="1897"/>
                      <a:pt x="9818" y="1874"/>
                    </a:cubicBezTo>
                    <a:cubicBezTo>
                      <a:pt x="9887" y="1851"/>
                      <a:pt x="9963" y="1828"/>
                      <a:pt x="10033" y="1805"/>
                    </a:cubicBezTo>
                    <a:cubicBezTo>
                      <a:pt x="10109" y="1774"/>
                      <a:pt x="10178" y="1743"/>
                      <a:pt x="10247" y="1713"/>
                    </a:cubicBezTo>
                    <a:lnTo>
                      <a:pt x="10455" y="1598"/>
                    </a:lnTo>
                    <a:cubicBezTo>
                      <a:pt x="10516" y="1559"/>
                      <a:pt x="10578" y="1513"/>
                      <a:pt x="10647" y="1475"/>
                    </a:cubicBezTo>
                    <a:cubicBezTo>
                      <a:pt x="11023" y="1214"/>
                      <a:pt x="11345" y="876"/>
                      <a:pt x="11591" y="477"/>
                    </a:cubicBezTo>
                    <a:cubicBezTo>
                      <a:pt x="11629" y="416"/>
                      <a:pt x="11667" y="346"/>
                      <a:pt x="11698" y="277"/>
                    </a:cubicBezTo>
                    <a:lnTo>
                      <a:pt x="11798" y="78"/>
                    </a:lnTo>
                    <a:cubicBezTo>
                      <a:pt x="11819" y="35"/>
                      <a:pt x="11786" y="0"/>
                      <a:pt x="11750"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1"/>
              <p:cNvSpPr/>
              <p:nvPr/>
            </p:nvSpPr>
            <p:spPr>
              <a:xfrm>
                <a:off x="3643323" y="2243403"/>
                <a:ext cx="1738357" cy="1211807"/>
              </a:xfrm>
              <a:custGeom>
                <a:avLst/>
                <a:gdLst/>
                <a:ahLst/>
                <a:cxnLst/>
                <a:rect l="l" t="t" r="r" b="b"/>
                <a:pathLst>
                  <a:path w="25784" h="17974" extrusionOk="0">
                    <a:moveTo>
                      <a:pt x="7229" y="0"/>
                    </a:moveTo>
                    <a:cubicBezTo>
                      <a:pt x="5646" y="0"/>
                      <a:pt x="4089" y="468"/>
                      <a:pt x="2756" y="1350"/>
                    </a:cubicBezTo>
                    <a:cubicBezTo>
                      <a:pt x="2012" y="1849"/>
                      <a:pt x="1382" y="2493"/>
                      <a:pt x="906" y="3246"/>
                    </a:cubicBezTo>
                    <a:cubicBezTo>
                      <a:pt x="430" y="3998"/>
                      <a:pt x="131" y="4858"/>
                      <a:pt x="31" y="5740"/>
                    </a:cubicBezTo>
                    <a:lnTo>
                      <a:pt x="1" y="6078"/>
                    </a:lnTo>
                    <a:cubicBezTo>
                      <a:pt x="1" y="6193"/>
                      <a:pt x="1" y="6301"/>
                      <a:pt x="1" y="6416"/>
                    </a:cubicBezTo>
                    <a:cubicBezTo>
                      <a:pt x="8" y="6523"/>
                      <a:pt x="1" y="6638"/>
                      <a:pt x="8" y="6746"/>
                    </a:cubicBezTo>
                    <a:lnTo>
                      <a:pt x="47" y="7084"/>
                    </a:lnTo>
                    <a:lnTo>
                      <a:pt x="70" y="7252"/>
                    </a:lnTo>
                    <a:lnTo>
                      <a:pt x="100" y="7414"/>
                    </a:lnTo>
                    <a:lnTo>
                      <a:pt x="177" y="7744"/>
                    </a:lnTo>
                    <a:cubicBezTo>
                      <a:pt x="239" y="7959"/>
                      <a:pt x="308" y="8173"/>
                      <a:pt x="392" y="8381"/>
                    </a:cubicBezTo>
                    <a:cubicBezTo>
                      <a:pt x="561" y="8795"/>
                      <a:pt x="776" y="9187"/>
                      <a:pt x="1037" y="9547"/>
                    </a:cubicBezTo>
                    <a:cubicBezTo>
                      <a:pt x="1106" y="9639"/>
                      <a:pt x="1175" y="9732"/>
                      <a:pt x="1244" y="9816"/>
                    </a:cubicBezTo>
                    <a:cubicBezTo>
                      <a:pt x="1321" y="9900"/>
                      <a:pt x="1390" y="9985"/>
                      <a:pt x="1467" y="10062"/>
                    </a:cubicBezTo>
                    <a:cubicBezTo>
                      <a:pt x="1604" y="10212"/>
                      <a:pt x="1753" y="10351"/>
                      <a:pt x="1909" y="10477"/>
                    </a:cubicBezTo>
                    <a:lnTo>
                      <a:pt x="1909" y="10477"/>
                    </a:lnTo>
                    <a:cubicBezTo>
                      <a:pt x="1800" y="10805"/>
                      <a:pt x="1724" y="11140"/>
                      <a:pt x="1682" y="11482"/>
                    </a:cubicBezTo>
                    <a:cubicBezTo>
                      <a:pt x="1628" y="11850"/>
                      <a:pt x="1620" y="12219"/>
                      <a:pt x="1636" y="12587"/>
                    </a:cubicBezTo>
                    <a:cubicBezTo>
                      <a:pt x="1682" y="13324"/>
                      <a:pt x="1889" y="14045"/>
                      <a:pt x="2242" y="14698"/>
                    </a:cubicBezTo>
                    <a:cubicBezTo>
                      <a:pt x="2603" y="15350"/>
                      <a:pt x="3086" y="15918"/>
                      <a:pt x="3670" y="16379"/>
                    </a:cubicBezTo>
                    <a:lnTo>
                      <a:pt x="3892" y="16548"/>
                    </a:lnTo>
                    <a:cubicBezTo>
                      <a:pt x="3961" y="16601"/>
                      <a:pt x="4038" y="16647"/>
                      <a:pt x="4115" y="16701"/>
                    </a:cubicBezTo>
                    <a:lnTo>
                      <a:pt x="4230" y="16786"/>
                    </a:lnTo>
                    <a:lnTo>
                      <a:pt x="4345" y="16855"/>
                    </a:lnTo>
                    <a:cubicBezTo>
                      <a:pt x="4429" y="16901"/>
                      <a:pt x="4506" y="16954"/>
                      <a:pt x="4583" y="17000"/>
                    </a:cubicBezTo>
                    <a:cubicBezTo>
                      <a:pt x="4905" y="17177"/>
                      <a:pt x="5235" y="17338"/>
                      <a:pt x="5581" y="17476"/>
                    </a:cubicBezTo>
                    <a:cubicBezTo>
                      <a:pt x="6419" y="17799"/>
                      <a:pt x="7319" y="17974"/>
                      <a:pt x="8220" y="17974"/>
                    </a:cubicBezTo>
                    <a:cubicBezTo>
                      <a:pt x="8796" y="17974"/>
                      <a:pt x="9373" y="17902"/>
                      <a:pt x="9933" y="17753"/>
                    </a:cubicBezTo>
                    <a:cubicBezTo>
                      <a:pt x="10647" y="17568"/>
                      <a:pt x="11322" y="17238"/>
                      <a:pt x="11906" y="16786"/>
                    </a:cubicBezTo>
                    <a:cubicBezTo>
                      <a:pt x="12489" y="16325"/>
                      <a:pt x="12942" y="15719"/>
                      <a:pt x="13226" y="15035"/>
                    </a:cubicBezTo>
                    <a:cubicBezTo>
                      <a:pt x="13236" y="15000"/>
                      <a:pt x="13206" y="14975"/>
                      <a:pt x="13176" y="14975"/>
                    </a:cubicBezTo>
                    <a:cubicBezTo>
                      <a:pt x="13160" y="14975"/>
                      <a:pt x="13144" y="14981"/>
                      <a:pt x="13134" y="14997"/>
                    </a:cubicBezTo>
                    <a:cubicBezTo>
                      <a:pt x="12834" y="15650"/>
                      <a:pt x="12381" y="16218"/>
                      <a:pt x="11806" y="16647"/>
                    </a:cubicBezTo>
                    <a:cubicBezTo>
                      <a:pt x="11230" y="17077"/>
                      <a:pt x="10578" y="17377"/>
                      <a:pt x="9887" y="17545"/>
                    </a:cubicBezTo>
                    <a:cubicBezTo>
                      <a:pt x="9355" y="17670"/>
                      <a:pt x="8815" y="17733"/>
                      <a:pt x="8276" y="17733"/>
                    </a:cubicBezTo>
                    <a:cubicBezTo>
                      <a:pt x="7391" y="17733"/>
                      <a:pt x="6511" y="17565"/>
                      <a:pt x="5681" y="17231"/>
                    </a:cubicBezTo>
                    <a:cubicBezTo>
                      <a:pt x="5020" y="16970"/>
                      <a:pt x="4391" y="16624"/>
                      <a:pt x="3815" y="16194"/>
                    </a:cubicBezTo>
                    <a:cubicBezTo>
                      <a:pt x="3531" y="15987"/>
                      <a:pt x="3270" y="15742"/>
                      <a:pt x="3025" y="15481"/>
                    </a:cubicBezTo>
                    <a:cubicBezTo>
                      <a:pt x="2787" y="15220"/>
                      <a:pt x="2580" y="14928"/>
                      <a:pt x="2403" y="14621"/>
                    </a:cubicBezTo>
                    <a:cubicBezTo>
                      <a:pt x="1712" y="13370"/>
                      <a:pt x="1666" y="11812"/>
                      <a:pt x="2134" y="10476"/>
                    </a:cubicBezTo>
                    <a:cubicBezTo>
                      <a:pt x="2150" y="10438"/>
                      <a:pt x="2134" y="10392"/>
                      <a:pt x="2096" y="10361"/>
                    </a:cubicBezTo>
                    <a:cubicBezTo>
                      <a:pt x="1927" y="10231"/>
                      <a:pt x="1774" y="10085"/>
                      <a:pt x="1628" y="9923"/>
                    </a:cubicBezTo>
                    <a:cubicBezTo>
                      <a:pt x="1559" y="9847"/>
                      <a:pt x="1482" y="9770"/>
                      <a:pt x="1421" y="9686"/>
                    </a:cubicBezTo>
                    <a:cubicBezTo>
                      <a:pt x="1359" y="9593"/>
                      <a:pt x="1290" y="9517"/>
                      <a:pt x="1229" y="9425"/>
                    </a:cubicBezTo>
                    <a:cubicBezTo>
                      <a:pt x="975" y="9079"/>
                      <a:pt x="776" y="8695"/>
                      <a:pt x="622" y="8296"/>
                    </a:cubicBezTo>
                    <a:cubicBezTo>
                      <a:pt x="546" y="8097"/>
                      <a:pt x="476" y="7897"/>
                      <a:pt x="423" y="7690"/>
                    </a:cubicBezTo>
                    <a:lnTo>
                      <a:pt x="354" y="7375"/>
                    </a:lnTo>
                    <a:lnTo>
                      <a:pt x="323" y="7214"/>
                    </a:lnTo>
                    <a:lnTo>
                      <a:pt x="308" y="7053"/>
                    </a:lnTo>
                    <a:lnTo>
                      <a:pt x="269" y="6738"/>
                    </a:lnTo>
                    <a:cubicBezTo>
                      <a:pt x="262" y="6631"/>
                      <a:pt x="262" y="6523"/>
                      <a:pt x="262" y="6416"/>
                    </a:cubicBezTo>
                    <a:cubicBezTo>
                      <a:pt x="262" y="6201"/>
                      <a:pt x="269" y="5986"/>
                      <a:pt x="285" y="5771"/>
                    </a:cubicBezTo>
                    <a:lnTo>
                      <a:pt x="300" y="5610"/>
                    </a:lnTo>
                    <a:lnTo>
                      <a:pt x="323" y="5456"/>
                    </a:lnTo>
                    <a:cubicBezTo>
                      <a:pt x="338" y="5349"/>
                      <a:pt x="346" y="5241"/>
                      <a:pt x="369" y="5134"/>
                    </a:cubicBezTo>
                    <a:lnTo>
                      <a:pt x="438" y="4819"/>
                    </a:lnTo>
                    <a:lnTo>
                      <a:pt x="523" y="4504"/>
                    </a:lnTo>
                    <a:cubicBezTo>
                      <a:pt x="653" y="4098"/>
                      <a:pt x="830" y="3699"/>
                      <a:pt x="1052" y="3330"/>
                    </a:cubicBezTo>
                    <a:cubicBezTo>
                      <a:pt x="1282" y="2962"/>
                      <a:pt x="1551" y="2624"/>
                      <a:pt x="1858" y="2317"/>
                    </a:cubicBezTo>
                    <a:cubicBezTo>
                      <a:pt x="2165" y="2018"/>
                      <a:pt x="2503" y="1741"/>
                      <a:pt x="2871" y="1511"/>
                    </a:cubicBezTo>
                    <a:cubicBezTo>
                      <a:pt x="3600" y="1043"/>
                      <a:pt x="4399" y="697"/>
                      <a:pt x="5243" y="490"/>
                    </a:cubicBezTo>
                    <a:cubicBezTo>
                      <a:pt x="5882" y="320"/>
                      <a:pt x="6538" y="235"/>
                      <a:pt x="7195" y="235"/>
                    </a:cubicBezTo>
                    <a:cubicBezTo>
                      <a:pt x="7399" y="235"/>
                      <a:pt x="7603" y="244"/>
                      <a:pt x="7807" y="260"/>
                    </a:cubicBezTo>
                    <a:cubicBezTo>
                      <a:pt x="8022" y="283"/>
                      <a:pt x="8237" y="314"/>
                      <a:pt x="8444" y="360"/>
                    </a:cubicBezTo>
                    <a:cubicBezTo>
                      <a:pt x="8651" y="413"/>
                      <a:pt x="8866" y="467"/>
                      <a:pt x="9066" y="529"/>
                    </a:cubicBezTo>
                    <a:lnTo>
                      <a:pt x="9373" y="644"/>
                    </a:lnTo>
                    <a:cubicBezTo>
                      <a:pt x="9419" y="659"/>
                      <a:pt x="9472" y="674"/>
                      <a:pt x="9518" y="697"/>
                    </a:cubicBezTo>
                    <a:lnTo>
                      <a:pt x="9664" y="766"/>
                    </a:lnTo>
                    <a:cubicBezTo>
                      <a:pt x="9764" y="813"/>
                      <a:pt x="9856" y="859"/>
                      <a:pt x="9956" y="912"/>
                    </a:cubicBezTo>
                    <a:lnTo>
                      <a:pt x="10225" y="1073"/>
                    </a:lnTo>
                    <a:cubicBezTo>
                      <a:pt x="10578" y="1304"/>
                      <a:pt x="10877" y="1603"/>
                      <a:pt x="11115" y="1949"/>
                    </a:cubicBezTo>
                    <a:lnTo>
                      <a:pt x="11161" y="2018"/>
                    </a:lnTo>
                    <a:cubicBezTo>
                      <a:pt x="11169" y="2033"/>
                      <a:pt x="11184" y="2056"/>
                      <a:pt x="11199" y="2079"/>
                    </a:cubicBezTo>
                    <a:lnTo>
                      <a:pt x="11268" y="2217"/>
                    </a:lnTo>
                    <a:cubicBezTo>
                      <a:pt x="11299" y="2263"/>
                      <a:pt x="11315" y="2309"/>
                      <a:pt x="11338" y="2363"/>
                    </a:cubicBezTo>
                    <a:cubicBezTo>
                      <a:pt x="11361" y="2409"/>
                      <a:pt x="11376" y="2455"/>
                      <a:pt x="11391" y="2501"/>
                    </a:cubicBezTo>
                    <a:cubicBezTo>
                      <a:pt x="11422" y="2601"/>
                      <a:pt x="11453" y="2701"/>
                      <a:pt x="11476" y="2801"/>
                    </a:cubicBezTo>
                    <a:cubicBezTo>
                      <a:pt x="11483" y="2854"/>
                      <a:pt x="11499" y="2900"/>
                      <a:pt x="11499" y="2954"/>
                    </a:cubicBezTo>
                    <a:cubicBezTo>
                      <a:pt x="11499" y="3000"/>
                      <a:pt x="11506" y="3046"/>
                      <a:pt x="11506" y="3092"/>
                    </a:cubicBezTo>
                    <a:lnTo>
                      <a:pt x="11506" y="3100"/>
                    </a:lnTo>
                    <a:cubicBezTo>
                      <a:pt x="11506" y="3146"/>
                      <a:pt x="11529" y="3184"/>
                      <a:pt x="11568" y="3215"/>
                    </a:cubicBezTo>
                    <a:cubicBezTo>
                      <a:pt x="11592" y="3233"/>
                      <a:pt x="11621" y="3242"/>
                      <a:pt x="11650" y="3242"/>
                    </a:cubicBezTo>
                    <a:cubicBezTo>
                      <a:pt x="11695" y="3242"/>
                      <a:pt x="11740" y="3221"/>
                      <a:pt x="11767" y="3184"/>
                    </a:cubicBezTo>
                    <a:cubicBezTo>
                      <a:pt x="11921" y="2969"/>
                      <a:pt x="12097" y="2770"/>
                      <a:pt x="12289" y="2578"/>
                    </a:cubicBezTo>
                    <a:cubicBezTo>
                      <a:pt x="12474" y="2394"/>
                      <a:pt x="12681" y="2209"/>
                      <a:pt x="12888" y="2048"/>
                    </a:cubicBezTo>
                    <a:cubicBezTo>
                      <a:pt x="13318" y="1711"/>
                      <a:pt x="13786" y="1442"/>
                      <a:pt x="14293" y="1242"/>
                    </a:cubicBezTo>
                    <a:cubicBezTo>
                      <a:pt x="14792" y="1043"/>
                      <a:pt x="15329" y="928"/>
                      <a:pt x="15866" y="897"/>
                    </a:cubicBezTo>
                    <a:cubicBezTo>
                      <a:pt x="15956" y="893"/>
                      <a:pt x="16046" y="891"/>
                      <a:pt x="16136" y="891"/>
                    </a:cubicBezTo>
                    <a:cubicBezTo>
                      <a:pt x="16591" y="891"/>
                      <a:pt x="17044" y="940"/>
                      <a:pt x="17486" y="1043"/>
                    </a:cubicBezTo>
                    <a:cubicBezTo>
                      <a:pt x="17616" y="1073"/>
                      <a:pt x="17747" y="1104"/>
                      <a:pt x="17877" y="1143"/>
                    </a:cubicBezTo>
                    <a:lnTo>
                      <a:pt x="18261" y="1281"/>
                    </a:lnTo>
                    <a:lnTo>
                      <a:pt x="18453" y="1342"/>
                    </a:lnTo>
                    <a:cubicBezTo>
                      <a:pt x="18514" y="1365"/>
                      <a:pt x="18576" y="1396"/>
                      <a:pt x="18637" y="1427"/>
                    </a:cubicBezTo>
                    <a:lnTo>
                      <a:pt x="19013" y="1588"/>
                    </a:lnTo>
                    <a:cubicBezTo>
                      <a:pt x="19497" y="1833"/>
                      <a:pt x="19942" y="2140"/>
                      <a:pt x="20356" y="2493"/>
                    </a:cubicBezTo>
                    <a:cubicBezTo>
                      <a:pt x="20756" y="2854"/>
                      <a:pt x="21116" y="3261"/>
                      <a:pt x="21416" y="3714"/>
                    </a:cubicBezTo>
                    <a:cubicBezTo>
                      <a:pt x="21715" y="4159"/>
                      <a:pt x="21953" y="4643"/>
                      <a:pt x="22114" y="5157"/>
                    </a:cubicBezTo>
                    <a:cubicBezTo>
                      <a:pt x="22122" y="5195"/>
                      <a:pt x="22160" y="5218"/>
                      <a:pt x="22191" y="5226"/>
                    </a:cubicBezTo>
                    <a:cubicBezTo>
                      <a:pt x="22644" y="5241"/>
                      <a:pt x="23089" y="5326"/>
                      <a:pt x="23519" y="5479"/>
                    </a:cubicBezTo>
                    <a:cubicBezTo>
                      <a:pt x="23726" y="5556"/>
                      <a:pt x="23933" y="5656"/>
                      <a:pt x="24118" y="5771"/>
                    </a:cubicBezTo>
                    <a:cubicBezTo>
                      <a:pt x="24309" y="5894"/>
                      <a:pt x="24486" y="6032"/>
                      <a:pt x="24647" y="6185"/>
                    </a:cubicBezTo>
                    <a:cubicBezTo>
                      <a:pt x="24962" y="6508"/>
                      <a:pt x="25215" y="6892"/>
                      <a:pt x="25384" y="7306"/>
                    </a:cubicBezTo>
                    <a:cubicBezTo>
                      <a:pt x="25553" y="7728"/>
                      <a:pt x="25653" y="8173"/>
                      <a:pt x="25683" y="8626"/>
                    </a:cubicBezTo>
                    <a:lnTo>
                      <a:pt x="25676" y="8619"/>
                    </a:lnTo>
                    <a:lnTo>
                      <a:pt x="25676" y="8619"/>
                    </a:lnTo>
                    <a:cubicBezTo>
                      <a:pt x="25676" y="8649"/>
                      <a:pt x="25699" y="8672"/>
                      <a:pt x="25729" y="8672"/>
                    </a:cubicBezTo>
                    <a:cubicBezTo>
                      <a:pt x="25760" y="8672"/>
                      <a:pt x="25783" y="8649"/>
                      <a:pt x="25783" y="8619"/>
                    </a:cubicBezTo>
                    <a:cubicBezTo>
                      <a:pt x="25768" y="8150"/>
                      <a:pt x="25676" y="7690"/>
                      <a:pt x="25507" y="7252"/>
                    </a:cubicBezTo>
                    <a:cubicBezTo>
                      <a:pt x="25338" y="6815"/>
                      <a:pt x="25077" y="6408"/>
                      <a:pt x="24747" y="6070"/>
                    </a:cubicBezTo>
                    <a:cubicBezTo>
                      <a:pt x="24586" y="5909"/>
                      <a:pt x="24402" y="5756"/>
                      <a:pt x="24202" y="5633"/>
                    </a:cubicBezTo>
                    <a:cubicBezTo>
                      <a:pt x="24002" y="5502"/>
                      <a:pt x="23788" y="5403"/>
                      <a:pt x="23573" y="5318"/>
                    </a:cubicBezTo>
                    <a:cubicBezTo>
                      <a:pt x="23149" y="5165"/>
                      <a:pt x="22711" y="5074"/>
                      <a:pt x="22265" y="5046"/>
                    </a:cubicBezTo>
                    <a:lnTo>
                      <a:pt x="22265" y="5046"/>
                    </a:lnTo>
                    <a:cubicBezTo>
                      <a:pt x="22105" y="4530"/>
                      <a:pt x="21872" y="4043"/>
                      <a:pt x="21562" y="3599"/>
                    </a:cubicBezTo>
                    <a:cubicBezTo>
                      <a:pt x="21255" y="3138"/>
                      <a:pt x="20886" y="2716"/>
                      <a:pt x="20464" y="2348"/>
                    </a:cubicBezTo>
                    <a:cubicBezTo>
                      <a:pt x="20042" y="1995"/>
                      <a:pt x="19574" y="1688"/>
                      <a:pt x="19075" y="1434"/>
                    </a:cubicBezTo>
                    <a:lnTo>
                      <a:pt x="18691" y="1273"/>
                    </a:lnTo>
                    <a:cubicBezTo>
                      <a:pt x="18622" y="1242"/>
                      <a:pt x="18560" y="1219"/>
                      <a:pt x="18499" y="1189"/>
                    </a:cubicBezTo>
                    <a:lnTo>
                      <a:pt x="18299" y="1127"/>
                    </a:lnTo>
                    <a:lnTo>
                      <a:pt x="17900" y="997"/>
                    </a:lnTo>
                    <a:cubicBezTo>
                      <a:pt x="17770" y="958"/>
                      <a:pt x="17632" y="928"/>
                      <a:pt x="17501" y="889"/>
                    </a:cubicBezTo>
                    <a:cubicBezTo>
                      <a:pt x="17046" y="787"/>
                      <a:pt x="16586" y="738"/>
                      <a:pt x="16120" y="738"/>
                    </a:cubicBezTo>
                    <a:cubicBezTo>
                      <a:pt x="16028" y="738"/>
                      <a:pt x="15936" y="740"/>
                      <a:pt x="15843" y="743"/>
                    </a:cubicBezTo>
                    <a:cubicBezTo>
                      <a:pt x="15567" y="759"/>
                      <a:pt x="15291" y="797"/>
                      <a:pt x="15014" y="851"/>
                    </a:cubicBezTo>
                    <a:cubicBezTo>
                      <a:pt x="14884" y="874"/>
                      <a:pt x="14746" y="905"/>
                      <a:pt x="14615" y="951"/>
                    </a:cubicBezTo>
                    <a:cubicBezTo>
                      <a:pt x="14477" y="989"/>
                      <a:pt x="14346" y="1027"/>
                      <a:pt x="14216" y="1073"/>
                    </a:cubicBezTo>
                    <a:cubicBezTo>
                      <a:pt x="13686" y="1265"/>
                      <a:pt x="13195" y="1526"/>
                      <a:pt x="12735" y="1849"/>
                    </a:cubicBezTo>
                    <a:cubicBezTo>
                      <a:pt x="12369" y="2110"/>
                      <a:pt x="12033" y="2411"/>
                      <a:pt x="11737" y="2742"/>
                    </a:cubicBezTo>
                    <a:lnTo>
                      <a:pt x="11737" y="2742"/>
                    </a:lnTo>
                    <a:cubicBezTo>
                      <a:pt x="11737" y="2741"/>
                      <a:pt x="11737" y="2740"/>
                      <a:pt x="11737" y="2739"/>
                    </a:cubicBezTo>
                    <a:cubicBezTo>
                      <a:pt x="11714" y="2624"/>
                      <a:pt x="11691" y="2517"/>
                      <a:pt x="11645" y="2401"/>
                    </a:cubicBezTo>
                    <a:cubicBezTo>
                      <a:pt x="11629" y="2348"/>
                      <a:pt x="11614" y="2294"/>
                      <a:pt x="11583" y="2240"/>
                    </a:cubicBezTo>
                    <a:cubicBezTo>
                      <a:pt x="11560" y="2186"/>
                      <a:pt x="11545" y="2133"/>
                      <a:pt x="11514" y="2079"/>
                    </a:cubicBezTo>
                    <a:cubicBezTo>
                      <a:pt x="11460" y="1979"/>
                      <a:pt x="11407" y="1879"/>
                      <a:pt x="11338" y="1787"/>
                    </a:cubicBezTo>
                    <a:cubicBezTo>
                      <a:pt x="11077" y="1411"/>
                      <a:pt x="10739" y="1089"/>
                      <a:pt x="10347" y="851"/>
                    </a:cubicBezTo>
                    <a:lnTo>
                      <a:pt x="10056" y="674"/>
                    </a:lnTo>
                    <a:cubicBezTo>
                      <a:pt x="9956" y="621"/>
                      <a:pt x="9848" y="582"/>
                      <a:pt x="9756" y="536"/>
                    </a:cubicBezTo>
                    <a:lnTo>
                      <a:pt x="9603" y="467"/>
                    </a:lnTo>
                    <a:cubicBezTo>
                      <a:pt x="9549" y="444"/>
                      <a:pt x="9495" y="429"/>
                      <a:pt x="9442" y="406"/>
                    </a:cubicBezTo>
                    <a:lnTo>
                      <a:pt x="9127" y="298"/>
                    </a:lnTo>
                    <a:cubicBezTo>
                      <a:pt x="8912" y="229"/>
                      <a:pt x="8697" y="175"/>
                      <a:pt x="8482" y="122"/>
                    </a:cubicBezTo>
                    <a:cubicBezTo>
                      <a:pt x="8260" y="76"/>
                      <a:pt x="8037" y="45"/>
                      <a:pt x="7814" y="22"/>
                    </a:cubicBezTo>
                    <a:cubicBezTo>
                      <a:pt x="7619" y="8"/>
                      <a:pt x="7424" y="0"/>
                      <a:pt x="722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1"/>
              <p:cNvSpPr/>
              <p:nvPr/>
            </p:nvSpPr>
            <p:spPr>
              <a:xfrm>
                <a:off x="5366578" y="2857328"/>
                <a:ext cx="29328" cy="23664"/>
              </a:xfrm>
              <a:custGeom>
                <a:avLst/>
                <a:gdLst/>
                <a:ahLst/>
                <a:cxnLst/>
                <a:rect l="l" t="t" r="r" b="b"/>
                <a:pathLst>
                  <a:path w="435" h="351" extrusionOk="0">
                    <a:moveTo>
                      <a:pt x="301" y="0"/>
                    </a:moveTo>
                    <a:cubicBezTo>
                      <a:pt x="281" y="0"/>
                      <a:pt x="260" y="6"/>
                      <a:pt x="239" y="19"/>
                    </a:cubicBezTo>
                    <a:cubicBezTo>
                      <a:pt x="200" y="42"/>
                      <a:pt x="177" y="73"/>
                      <a:pt x="146" y="96"/>
                    </a:cubicBezTo>
                    <a:cubicBezTo>
                      <a:pt x="108" y="111"/>
                      <a:pt x="77" y="142"/>
                      <a:pt x="62" y="173"/>
                    </a:cubicBezTo>
                    <a:cubicBezTo>
                      <a:pt x="1" y="219"/>
                      <a:pt x="39" y="303"/>
                      <a:pt x="100" y="326"/>
                    </a:cubicBezTo>
                    <a:cubicBezTo>
                      <a:pt x="125" y="343"/>
                      <a:pt x="154" y="350"/>
                      <a:pt x="183" y="350"/>
                    </a:cubicBezTo>
                    <a:cubicBezTo>
                      <a:pt x="290" y="350"/>
                      <a:pt x="411" y="254"/>
                      <a:pt x="423" y="157"/>
                    </a:cubicBezTo>
                    <a:cubicBezTo>
                      <a:pt x="435" y="79"/>
                      <a:pt x="376" y="0"/>
                      <a:pt x="30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1"/>
              <p:cNvSpPr/>
              <p:nvPr/>
            </p:nvSpPr>
            <p:spPr>
              <a:xfrm>
                <a:off x="5359836" y="2889285"/>
                <a:ext cx="31350" cy="25957"/>
              </a:xfrm>
              <a:custGeom>
                <a:avLst/>
                <a:gdLst/>
                <a:ahLst/>
                <a:cxnLst/>
                <a:rect l="l" t="t" r="r" b="b"/>
                <a:pathLst>
                  <a:path w="465" h="385" extrusionOk="0">
                    <a:moveTo>
                      <a:pt x="355" y="0"/>
                    </a:moveTo>
                    <a:cubicBezTo>
                      <a:pt x="345" y="0"/>
                      <a:pt x="334" y="2"/>
                      <a:pt x="323" y="6"/>
                    </a:cubicBezTo>
                    <a:cubicBezTo>
                      <a:pt x="193" y="59"/>
                      <a:pt x="93" y="159"/>
                      <a:pt x="32" y="274"/>
                    </a:cubicBezTo>
                    <a:cubicBezTo>
                      <a:pt x="0" y="324"/>
                      <a:pt x="45" y="385"/>
                      <a:pt x="96" y="385"/>
                    </a:cubicBezTo>
                    <a:cubicBezTo>
                      <a:pt x="108" y="385"/>
                      <a:pt x="120" y="381"/>
                      <a:pt x="131" y="374"/>
                    </a:cubicBezTo>
                    <a:cubicBezTo>
                      <a:pt x="239" y="313"/>
                      <a:pt x="377" y="274"/>
                      <a:pt x="431" y="152"/>
                    </a:cubicBezTo>
                    <a:cubicBezTo>
                      <a:pt x="464" y="91"/>
                      <a:pt x="427" y="0"/>
                      <a:pt x="35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0" name="Google Shape;2100;p41"/>
            <p:cNvSpPr txBox="1"/>
            <p:nvPr/>
          </p:nvSpPr>
          <p:spPr>
            <a:xfrm>
              <a:off x="3841972" y="1488563"/>
              <a:ext cx="14601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dirty="0">
                <a:solidFill>
                  <a:schemeClr val="lt1"/>
                </a:solidFill>
                <a:latin typeface="Fira Sans Extra Condensed Medium"/>
                <a:ea typeface="Fira Sans Extra Condensed Medium"/>
                <a:cs typeface="Fira Sans Extra Condensed Medium"/>
                <a:sym typeface="Fira Sans Extra Condensed Medium"/>
              </a:endParaRPr>
            </a:p>
          </p:txBody>
        </p:sp>
      </p:grpSp>
      <p:sp>
        <p:nvSpPr>
          <p:cNvPr id="4" name="Rectangle 3"/>
          <p:cNvSpPr/>
          <p:nvPr/>
        </p:nvSpPr>
        <p:spPr>
          <a:xfrm>
            <a:off x="4075168" y="1453423"/>
            <a:ext cx="941283" cy="307777"/>
          </a:xfrm>
          <a:prstGeom prst="rect">
            <a:avLst/>
          </a:prstGeom>
        </p:spPr>
        <p:txBody>
          <a:bodyPr wrap="none">
            <a:spAutoFit/>
          </a:bodyPr>
          <a:lstStyle/>
          <a:p>
            <a:r>
              <a:rPr lang="en" dirty="0"/>
              <a:t>Resurces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pPr marL="152400" indent="0" algn="ctr">
              <a:buNone/>
            </a:pPr>
            <a:r>
              <a:rPr lang="en-US" sz="3200" dirty="0" smtClean="0"/>
              <a:t>Thanks for your attention </a:t>
            </a:r>
            <a:endParaRPr lang="en-US" sz="3200" dirty="0"/>
          </a:p>
        </p:txBody>
      </p:sp>
      <p:sp>
        <p:nvSpPr>
          <p:cNvPr id="5" name="Smiley Face 4"/>
          <p:cNvSpPr/>
          <p:nvPr/>
        </p:nvSpPr>
        <p:spPr>
          <a:xfrm>
            <a:off x="3566835" y="2053771"/>
            <a:ext cx="2010229" cy="180702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9698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19"/>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Why we need to analyze the weather?</a:t>
            </a:r>
            <a:endParaRPr dirty="0"/>
          </a:p>
        </p:txBody>
      </p:sp>
      <p:grpSp>
        <p:nvGrpSpPr>
          <p:cNvPr id="401" name="Google Shape;401;p19"/>
          <p:cNvGrpSpPr/>
          <p:nvPr/>
        </p:nvGrpSpPr>
        <p:grpSpPr>
          <a:xfrm>
            <a:off x="685800" y="1388350"/>
            <a:ext cx="3206464" cy="1606984"/>
            <a:chOff x="685800" y="1388350"/>
            <a:chExt cx="3206464" cy="1606984"/>
          </a:xfrm>
        </p:grpSpPr>
        <p:sp>
          <p:nvSpPr>
            <p:cNvPr id="402" name="Google Shape;402;p19"/>
            <p:cNvSpPr/>
            <p:nvPr/>
          </p:nvSpPr>
          <p:spPr>
            <a:xfrm rot="-5688468" flipH="1">
              <a:off x="3326331" y="1685335"/>
              <a:ext cx="578556" cy="506602"/>
            </a:xfrm>
            <a:custGeom>
              <a:avLst/>
              <a:gdLst/>
              <a:ahLst/>
              <a:cxnLst/>
              <a:rect l="l" t="t" r="r" b="b"/>
              <a:pathLst>
                <a:path w="9102" h="7970" extrusionOk="0">
                  <a:moveTo>
                    <a:pt x="7382" y="1"/>
                  </a:moveTo>
                  <a:cubicBezTo>
                    <a:pt x="7318" y="1"/>
                    <a:pt x="7267" y="1"/>
                    <a:pt x="7231" y="1"/>
                  </a:cubicBezTo>
                  <a:cubicBezTo>
                    <a:pt x="5803" y="1"/>
                    <a:pt x="4414" y="508"/>
                    <a:pt x="3255" y="1321"/>
                  </a:cubicBezTo>
                  <a:cubicBezTo>
                    <a:pt x="2273" y="2012"/>
                    <a:pt x="1482" y="2949"/>
                    <a:pt x="1121" y="4100"/>
                  </a:cubicBezTo>
                  <a:cubicBezTo>
                    <a:pt x="876" y="4921"/>
                    <a:pt x="638" y="6057"/>
                    <a:pt x="883" y="6955"/>
                  </a:cubicBezTo>
                  <a:cubicBezTo>
                    <a:pt x="668" y="6709"/>
                    <a:pt x="428" y="6494"/>
                    <a:pt x="187" y="6494"/>
                  </a:cubicBezTo>
                  <a:cubicBezTo>
                    <a:pt x="135" y="6494"/>
                    <a:pt x="83" y="6504"/>
                    <a:pt x="31" y="6525"/>
                  </a:cubicBezTo>
                  <a:cubicBezTo>
                    <a:pt x="8" y="6541"/>
                    <a:pt x="1" y="6571"/>
                    <a:pt x="16" y="6602"/>
                  </a:cubicBezTo>
                  <a:cubicBezTo>
                    <a:pt x="108" y="6809"/>
                    <a:pt x="331" y="6971"/>
                    <a:pt x="469" y="7155"/>
                  </a:cubicBezTo>
                  <a:cubicBezTo>
                    <a:pt x="661" y="7423"/>
                    <a:pt x="868" y="7669"/>
                    <a:pt x="1106" y="7907"/>
                  </a:cubicBezTo>
                  <a:cubicBezTo>
                    <a:pt x="1151" y="7949"/>
                    <a:pt x="1209" y="7969"/>
                    <a:pt x="1266" y="7969"/>
                  </a:cubicBezTo>
                  <a:cubicBezTo>
                    <a:pt x="1345" y="7969"/>
                    <a:pt x="1422" y="7932"/>
                    <a:pt x="1467" y="7861"/>
                  </a:cubicBezTo>
                  <a:cubicBezTo>
                    <a:pt x="1735" y="7354"/>
                    <a:pt x="2019" y="6848"/>
                    <a:pt x="2303" y="6349"/>
                  </a:cubicBezTo>
                  <a:cubicBezTo>
                    <a:pt x="2415" y="6147"/>
                    <a:pt x="2240" y="5964"/>
                    <a:pt x="2066" y="5964"/>
                  </a:cubicBezTo>
                  <a:cubicBezTo>
                    <a:pt x="1988" y="5964"/>
                    <a:pt x="1910" y="6000"/>
                    <a:pt x="1858" y="6088"/>
                  </a:cubicBezTo>
                  <a:cubicBezTo>
                    <a:pt x="1666" y="6433"/>
                    <a:pt x="1482" y="6779"/>
                    <a:pt x="1313" y="7132"/>
                  </a:cubicBezTo>
                  <a:cubicBezTo>
                    <a:pt x="1190" y="6218"/>
                    <a:pt x="1244" y="5290"/>
                    <a:pt x="1467" y="4392"/>
                  </a:cubicBezTo>
                  <a:cubicBezTo>
                    <a:pt x="1758" y="3240"/>
                    <a:pt x="2518" y="2350"/>
                    <a:pt x="3447" y="1644"/>
                  </a:cubicBezTo>
                  <a:cubicBezTo>
                    <a:pt x="4406" y="915"/>
                    <a:pt x="5573" y="508"/>
                    <a:pt x="6763" y="377"/>
                  </a:cubicBezTo>
                  <a:cubicBezTo>
                    <a:pt x="6969" y="354"/>
                    <a:pt x="7176" y="343"/>
                    <a:pt x="7384" y="343"/>
                  </a:cubicBezTo>
                  <a:cubicBezTo>
                    <a:pt x="7664" y="343"/>
                    <a:pt x="7944" y="364"/>
                    <a:pt x="8221" y="408"/>
                  </a:cubicBezTo>
                  <a:cubicBezTo>
                    <a:pt x="8428" y="439"/>
                    <a:pt x="8812" y="423"/>
                    <a:pt x="8989" y="500"/>
                  </a:cubicBezTo>
                  <a:cubicBezTo>
                    <a:pt x="9000" y="506"/>
                    <a:pt x="9014" y="509"/>
                    <a:pt x="9027" y="509"/>
                  </a:cubicBezTo>
                  <a:cubicBezTo>
                    <a:pt x="9065" y="509"/>
                    <a:pt x="9102" y="484"/>
                    <a:pt x="9096" y="439"/>
                  </a:cubicBezTo>
                  <a:cubicBezTo>
                    <a:pt x="9062" y="25"/>
                    <a:pt x="7871" y="1"/>
                    <a:pt x="7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9"/>
            <p:cNvGrpSpPr/>
            <p:nvPr/>
          </p:nvGrpSpPr>
          <p:grpSpPr>
            <a:xfrm>
              <a:off x="685800" y="1388350"/>
              <a:ext cx="3039265" cy="1606984"/>
              <a:chOff x="685800" y="1388350"/>
              <a:chExt cx="3039265" cy="1606984"/>
            </a:xfrm>
          </p:grpSpPr>
          <p:grpSp>
            <p:nvGrpSpPr>
              <p:cNvPr id="404" name="Google Shape;404;p19"/>
              <p:cNvGrpSpPr/>
              <p:nvPr/>
            </p:nvGrpSpPr>
            <p:grpSpPr>
              <a:xfrm>
                <a:off x="2652621" y="2254026"/>
                <a:ext cx="1072444" cy="741308"/>
                <a:chOff x="3420499" y="1731224"/>
                <a:chExt cx="2302865" cy="1591815"/>
              </a:xfrm>
            </p:grpSpPr>
            <p:sp>
              <p:nvSpPr>
                <p:cNvPr id="405" name="Google Shape;405;p19"/>
                <p:cNvSpPr/>
                <p:nvPr/>
              </p:nvSpPr>
              <p:spPr>
                <a:xfrm>
                  <a:off x="3420499" y="2388175"/>
                  <a:ext cx="2284271" cy="934864"/>
                </a:xfrm>
                <a:custGeom>
                  <a:avLst/>
                  <a:gdLst/>
                  <a:ahLst/>
                  <a:cxnLst/>
                  <a:rect l="l" t="t" r="r" b="b"/>
                  <a:pathLst>
                    <a:path w="31050" h="12708" extrusionOk="0">
                      <a:moveTo>
                        <a:pt x="16103" y="471"/>
                      </a:moveTo>
                      <a:cubicBezTo>
                        <a:pt x="16841" y="471"/>
                        <a:pt x="17554" y="814"/>
                        <a:pt x="18123" y="1309"/>
                      </a:cubicBezTo>
                      <a:cubicBezTo>
                        <a:pt x="18563" y="1705"/>
                        <a:pt x="18947" y="2151"/>
                        <a:pt x="19268" y="2651"/>
                      </a:cubicBezTo>
                      <a:lnTo>
                        <a:pt x="19268" y="2651"/>
                      </a:lnTo>
                      <a:cubicBezTo>
                        <a:pt x="19281" y="2682"/>
                        <a:pt x="19299" y="2710"/>
                        <a:pt x="19322" y="2734"/>
                      </a:cubicBezTo>
                      <a:lnTo>
                        <a:pt x="19322" y="2734"/>
                      </a:lnTo>
                      <a:cubicBezTo>
                        <a:pt x="19372" y="2801"/>
                        <a:pt x="19441" y="2830"/>
                        <a:pt x="19510" y="2830"/>
                      </a:cubicBezTo>
                      <a:cubicBezTo>
                        <a:pt x="19601" y="2830"/>
                        <a:pt x="19691" y="2780"/>
                        <a:pt x="19737" y="2706"/>
                      </a:cubicBezTo>
                      <a:lnTo>
                        <a:pt x="19737" y="2706"/>
                      </a:lnTo>
                      <a:cubicBezTo>
                        <a:pt x="19895" y="2634"/>
                        <a:pt x="20058" y="2601"/>
                        <a:pt x="20216" y="2601"/>
                      </a:cubicBezTo>
                      <a:cubicBezTo>
                        <a:pt x="20941" y="2601"/>
                        <a:pt x="21578" y="3292"/>
                        <a:pt x="21362" y="4096"/>
                      </a:cubicBezTo>
                      <a:cubicBezTo>
                        <a:pt x="21314" y="4272"/>
                        <a:pt x="21443" y="4390"/>
                        <a:pt x="21594" y="4390"/>
                      </a:cubicBezTo>
                      <a:cubicBezTo>
                        <a:pt x="21634" y="4390"/>
                        <a:pt x="21675" y="4382"/>
                        <a:pt x="21715" y="4364"/>
                      </a:cubicBezTo>
                      <a:cubicBezTo>
                        <a:pt x="22013" y="4237"/>
                        <a:pt x="22327" y="4179"/>
                        <a:pt x="22643" y="4179"/>
                      </a:cubicBezTo>
                      <a:cubicBezTo>
                        <a:pt x="23240" y="4179"/>
                        <a:pt x="23841" y="4386"/>
                        <a:pt x="24333" y="4717"/>
                      </a:cubicBezTo>
                      <a:cubicBezTo>
                        <a:pt x="25169" y="5278"/>
                        <a:pt x="25645" y="6214"/>
                        <a:pt x="25822" y="7181"/>
                      </a:cubicBezTo>
                      <a:cubicBezTo>
                        <a:pt x="25914" y="7757"/>
                        <a:pt x="25914" y="8348"/>
                        <a:pt x="25822" y="8924"/>
                      </a:cubicBezTo>
                      <a:cubicBezTo>
                        <a:pt x="25795" y="9071"/>
                        <a:pt x="25892" y="9225"/>
                        <a:pt x="26045" y="9225"/>
                      </a:cubicBezTo>
                      <a:cubicBezTo>
                        <a:pt x="26067" y="9225"/>
                        <a:pt x="26090" y="9222"/>
                        <a:pt x="26114" y="9215"/>
                      </a:cubicBezTo>
                      <a:cubicBezTo>
                        <a:pt x="26393" y="9138"/>
                        <a:pt x="26679" y="9102"/>
                        <a:pt x="26965" y="9102"/>
                      </a:cubicBezTo>
                      <a:cubicBezTo>
                        <a:pt x="28164" y="9102"/>
                        <a:pt x="29360" y="9743"/>
                        <a:pt x="30036" y="10735"/>
                      </a:cubicBezTo>
                      <a:cubicBezTo>
                        <a:pt x="30219" y="10998"/>
                        <a:pt x="30363" y="11287"/>
                        <a:pt x="30460" y="11591"/>
                      </a:cubicBezTo>
                      <a:lnTo>
                        <a:pt x="30460" y="11591"/>
                      </a:lnTo>
                      <a:cubicBezTo>
                        <a:pt x="27249" y="11477"/>
                        <a:pt x="24033" y="11418"/>
                        <a:pt x="20816" y="11418"/>
                      </a:cubicBezTo>
                      <a:cubicBezTo>
                        <a:pt x="20146" y="11418"/>
                        <a:pt x="19476" y="11421"/>
                        <a:pt x="18806" y="11426"/>
                      </a:cubicBezTo>
                      <a:cubicBezTo>
                        <a:pt x="14838" y="11457"/>
                        <a:pt x="10877" y="11572"/>
                        <a:pt x="6909" y="11787"/>
                      </a:cubicBezTo>
                      <a:cubicBezTo>
                        <a:pt x="4774" y="11905"/>
                        <a:pt x="2632" y="12044"/>
                        <a:pt x="497" y="12212"/>
                      </a:cubicBezTo>
                      <a:lnTo>
                        <a:pt x="497" y="12212"/>
                      </a:lnTo>
                      <a:cubicBezTo>
                        <a:pt x="570" y="11049"/>
                        <a:pt x="895" y="9894"/>
                        <a:pt x="1544" y="8924"/>
                      </a:cubicBezTo>
                      <a:cubicBezTo>
                        <a:pt x="2204" y="7933"/>
                        <a:pt x="3240" y="7250"/>
                        <a:pt x="4407" y="7035"/>
                      </a:cubicBezTo>
                      <a:cubicBezTo>
                        <a:pt x="4607" y="6999"/>
                        <a:pt x="4809" y="6981"/>
                        <a:pt x="5010" y="6981"/>
                      </a:cubicBezTo>
                      <a:cubicBezTo>
                        <a:pt x="5448" y="6981"/>
                        <a:pt x="5882" y="7067"/>
                        <a:pt x="6287" y="7235"/>
                      </a:cubicBezTo>
                      <a:cubicBezTo>
                        <a:pt x="6325" y="7255"/>
                        <a:pt x="6364" y="7265"/>
                        <a:pt x="6402" y="7265"/>
                      </a:cubicBezTo>
                      <a:cubicBezTo>
                        <a:pt x="6551" y="7265"/>
                        <a:pt x="6683" y="7125"/>
                        <a:pt x="6640" y="6966"/>
                      </a:cubicBezTo>
                      <a:cubicBezTo>
                        <a:pt x="6418" y="5715"/>
                        <a:pt x="6825" y="4380"/>
                        <a:pt x="7661" y="3443"/>
                      </a:cubicBezTo>
                      <a:cubicBezTo>
                        <a:pt x="8449" y="2561"/>
                        <a:pt x="9563" y="2104"/>
                        <a:pt x="10726" y="2104"/>
                      </a:cubicBezTo>
                      <a:cubicBezTo>
                        <a:pt x="10888" y="2104"/>
                        <a:pt x="11052" y="2113"/>
                        <a:pt x="11215" y="2131"/>
                      </a:cubicBezTo>
                      <a:cubicBezTo>
                        <a:pt x="11952" y="2215"/>
                        <a:pt x="12658" y="2499"/>
                        <a:pt x="13257" y="2944"/>
                      </a:cubicBezTo>
                      <a:cubicBezTo>
                        <a:pt x="13294" y="2974"/>
                        <a:pt x="13333" y="2986"/>
                        <a:pt x="13371" y="2986"/>
                      </a:cubicBezTo>
                      <a:cubicBezTo>
                        <a:pt x="13492" y="2986"/>
                        <a:pt x="13606" y="2860"/>
                        <a:pt x="13618" y="2737"/>
                      </a:cubicBezTo>
                      <a:cubicBezTo>
                        <a:pt x="13702" y="1778"/>
                        <a:pt x="14431" y="926"/>
                        <a:pt x="15329" y="603"/>
                      </a:cubicBezTo>
                      <a:cubicBezTo>
                        <a:pt x="15587" y="512"/>
                        <a:pt x="15846" y="471"/>
                        <a:pt x="16103" y="471"/>
                      </a:cubicBezTo>
                      <a:close/>
                      <a:moveTo>
                        <a:pt x="16153" y="1"/>
                      </a:moveTo>
                      <a:cubicBezTo>
                        <a:pt x="14774" y="1"/>
                        <a:pt x="13528" y="949"/>
                        <a:pt x="13196" y="2326"/>
                      </a:cubicBezTo>
                      <a:lnTo>
                        <a:pt x="13196" y="2326"/>
                      </a:lnTo>
                      <a:cubicBezTo>
                        <a:pt x="12451" y="1860"/>
                        <a:pt x="11571" y="1622"/>
                        <a:pt x="10694" y="1622"/>
                      </a:cubicBezTo>
                      <a:cubicBezTo>
                        <a:pt x="10212" y="1622"/>
                        <a:pt x="9731" y="1694"/>
                        <a:pt x="9273" y="1839"/>
                      </a:cubicBezTo>
                      <a:cubicBezTo>
                        <a:pt x="7892" y="2277"/>
                        <a:pt x="6832" y="3382"/>
                        <a:pt x="6356" y="4740"/>
                      </a:cubicBezTo>
                      <a:cubicBezTo>
                        <a:pt x="6141" y="5366"/>
                        <a:pt x="6062" y="6024"/>
                        <a:pt x="6118" y="6674"/>
                      </a:cubicBezTo>
                      <a:lnTo>
                        <a:pt x="6118" y="6674"/>
                      </a:lnTo>
                      <a:cubicBezTo>
                        <a:pt x="5753" y="6566"/>
                        <a:pt x="5379" y="6514"/>
                        <a:pt x="5005" y="6514"/>
                      </a:cubicBezTo>
                      <a:cubicBezTo>
                        <a:pt x="4250" y="6514"/>
                        <a:pt x="3496" y="6723"/>
                        <a:pt x="2826" y="7097"/>
                      </a:cubicBezTo>
                      <a:cubicBezTo>
                        <a:pt x="1636" y="7757"/>
                        <a:pt x="830" y="8908"/>
                        <a:pt x="400" y="10182"/>
                      </a:cubicBezTo>
                      <a:cubicBezTo>
                        <a:pt x="154" y="10919"/>
                        <a:pt x="24" y="11687"/>
                        <a:pt x="1" y="12470"/>
                      </a:cubicBezTo>
                      <a:cubicBezTo>
                        <a:pt x="1" y="12600"/>
                        <a:pt x="108" y="12708"/>
                        <a:pt x="239" y="12708"/>
                      </a:cubicBezTo>
                      <a:cubicBezTo>
                        <a:pt x="4223" y="12385"/>
                        <a:pt x="8199" y="12163"/>
                        <a:pt x="12190" y="12040"/>
                      </a:cubicBezTo>
                      <a:cubicBezTo>
                        <a:pt x="15102" y="11939"/>
                        <a:pt x="18013" y="11891"/>
                        <a:pt x="20925" y="11891"/>
                      </a:cubicBezTo>
                      <a:cubicBezTo>
                        <a:pt x="21982" y="11891"/>
                        <a:pt x="23038" y="11897"/>
                        <a:pt x="24095" y="11909"/>
                      </a:cubicBezTo>
                      <a:cubicBezTo>
                        <a:pt x="26329" y="11940"/>
                        <a:pt x="28554" y="12002"/>
                        <a:pt x="30780" y="12086"/>
                      </a:cubicBezTo>
                      <a:cubicBezTo>
                        <a:pt x="30934" y="12078"/>
                        <a:pt x="31049" y="11932"/>
                        <a:pt x="31011" y="11779"/>
                      </a:cubicBezTo>
                      <a:cubicBezTo>
                        <a:pt x="30650" y="10098"/>
                        <a:pt x="29092" y="8847"/>
                        <a:pt x="27411" y="8647"/>
                      </a:cubicBezTo>
                      <a:cubicBezTo>
                        <a:pt x="27263" y="8628"/>
                        <a:pt x="27114" y="8619"/>
                        <a:pt x="26965" y="8619"/>
                      </a:cubicBezTo>
                      <a:cubicBezTo>
                        <a:pt x="26752" y="8619"/>
                        <a:pt x="26540" y="8638"/>
                        <a:pt x="26331" y="8676"/>
                      </a:cubicBezTo>
                      <a:lnTo>
                        <a:pt x="26331" y="8676"/>
                      </a:lnTo>
                      <a:cubicBezTo>
                        <a:pt x="26438" y="7637"/>
                        <a:pt x="26299" y="6563"/>
                        <a:pt x="25791" y="5631"/>
                      </a:cubicBezTo>
                      <a:cubicBezTo>
                        <a:pt x="25269" y="4664"/>
                        <a:pt x="24341" y="3973"/>
                        <a:pt x="23258" y="3758"/>
                      </a:cubicBezTo>
                      <a:cubicBezTo>
                        <a:pt x="23066" y="3721"/>
                        <a:pt x="22873" y="3703"/>
                        <a:pt x="22680" y="3703"/>
                      </a:cubicBezTo>
                      <a:cubicBezTo>
                        <a:pt x="22410" y="3703"/>
                        <a:pt x="22142" y="3739"/>
                        <a:pt x="21882" y="3808"/>
                      </a:cubicBezTo>
                      <a:lnTo>
                        <a:pt x="21882" y="3808"/>
                      </a:lnTo>
                      <a:cubicBezTo>
                        <a:pt x="21897" y="2865"/>
                        <a:pt x="21103" y="2123"/>
                        <a:pt x="20213" y="2123"/>
                      </a:cubicBezTo>
                      <a:cubicBezTo>
                        <a:pt x="20004" y="2123"/>
                        <a:pt x="19790" y="2164"/>
                        <a:pt x="19579" y="2253"/>
                      </a:cubicBezTo>
                      <a:lnTo>
                        <a:pt x="19579" y="2253"/>
                      </a:lnTo>
                      <a:cubicBezTo>
                        <a:pt x="18941" y="1323"/>
                        <a:pt x="18090" y="461"/>
                        <a:pt x="16995" y="120"/>
                      </a:cubicBezTo>
                      <a:cubicBezTo>
                        <a:pt x="16713" y="39"/>
                        <a:pt x="16431" y="1"/>
                        <a:pt x="16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3504660" y="2595781"/>
                  <a:ext cx="1939754" cy="720128"/>
                </a:xfrm>
                <a:custGeom>
                  <a:avLst/>
                  <a:gdLst/>
                  <a:ahLst/>
                  <a:cxnLst/>
                  <a:rect l="l" t="t" r="r" b="b"/>
                  <a:pathLst>
                    <a:path w="26367" h="9789" extrusionOk="0">
                      <a:moveTo>
                        <a:pt x="15953" y="1"/>
                      </a:moveTo>
                      <a:cubicBezTo>
                        <a:pt x="15022" y="1"/>
                        <a:pt x="14192" y="591"/>
                        <a:pt x="13640" y="1320"/>
                      </a:cubicBezTo>
                      <a:cubicBezTo>
                        <a:pt x="13351" y="1697"/>
                        <a:pt x="13121" y="2115"/>
                        <a:pt x="12909" y="2539"/>
                      </a:cubicBezTo>
                      <a:lnTo>
                        <a:pt x="12909" y="2539"/>
                      </a:lnTo>
                      <a:cubicBezTo>
                        <a:pt x="12532" y="1978"/>
                        <a:pt x="12007" y="1535"/>
                        <a:pt x="11384" y="1258"/>
                      </a:cubicBezTo>
                      <a:cubicBezTo>
                        <a:pt x="10941" y="1066"/>
                        <a:pt x="10467" y="968"/>
                        <a:pt x="9990" y="968"/>
                      </a:cubicBezTo>
                      <a:cubicBezTo>
                        <a:pt x="9630" y="968"/>
                        <a:pt x="9269" y="1023"/>
                        <a:pt x="8920" y="1135"/>
                      </a:cubicBezTo>
                      <a:cubicBezTo>
                        <a:pt x="8106" y="1396"/>
                        <a:pt x="7408" y="1941"/>
                        <a:pt x="6962" y="2671"/>
                      </a:cubicBezTo>
                      <a:cubicBezTo>
                        <a:pt x="6540" y="3369"/>
                        <a:pt x="6364" y="4190"/>
                        <a:pt x="6348" y="4996"/>
                      </a:cubicBezTo>
                      <a:cubicBezTo>
                        <a:pt x="6327" y="5661"/>
                        <a:pt x="6403" y="6326"/>
                        <a:pt x="6534" y="6980"/>
                      </a:cubicBezTo>
                      <a:lnTo>
                        <a:pt x="6534" y="6980"/>
                      </a:lnTo>
                      <a:cubicBezTo>
                        <a:pt x="5814" y="6398"/>
                        <a:pt x="4886" y="6071"/>
                        <a:pt x="3964" y="6071"/>
                      </a:cubicBezTo>
                      <a:cubicBezTo>
                        <a:pt x="3948" y="6071"/>
                        <a:pt x="3932" y="6071"/>
                        <a:pt x="3915" y="6071"/>
                      </a:cubicBezTo>
                      <a:cubicBezTo>
                        <a:pt x="2695" y="6079"/>
                        <a:pt x="1543" y="6700"/>
                        <a:pt x="799" y="7683"/>
                      </a:cubicBezTo>
                      <a:cubicBezTo>
                        <a:pt x="392" y="8205"/>
                        <a:pt x="131" y="8826"/>
                        <a:pt x="31" y="9487"/>
                      </a:cubicBezTo>
                      <a:cubicBezTo>
                        <a:pt x="1" y="9617"/>
                        <a:pt x="77" y="9740"/>
                        <a:pt x="200" y="9778"/>
                      </a:cubicBezTo>
                      <a:cubicBezTo>
                        <a:pt x="223" y="9785"/>
                        <a:pt x="246" y="9788"/>
                        <a:pt x="269" y="9788"/>
                      </a:cubicBezTo>
                      <a:cubicBezTo>
                        <a:pt x="374" y="9788"/>
                        <a:pt x="467" y="9718"/>
                        <a:pt x="492" y="9617"/>
                      </a:cubicBezTo>
                      <a:lnTo>
                        <a:pt x="500" y="9609"/>
                      </a:lnTo>
                      <a:cubicBezTo>
                        <a:pt x="661" y="8535"/>
                        <a:pt x="1290" y="7583"/>
                        <a:pt x="2227" y="7023"/>
                      </a:cubicBezTo>
                      <a:cubicBezTo>
                        <a:pt x="2765" y="6708"/>
                        <a:pt x="3371" y="6547"/>
                        <a:pt x="3980" y="6547"/>
                      </a:cubicBezTo>
                      <a:cubicBezTo>
                        <a:pt x="4439" y="6547"/>
                        <a:pt x="4900" y="6638"/>
                        <a:pt x="5335" y="6823"/>
                      </a:cubicBezTo>
                      <a:cubicBezTo>
                        <a:pt x="5911" y="7053"/>
                        <a:pt x="6410" y="7437"/>
                        <a:pt x="6794" y="7921"/>
                      </a:cubicBezTo>
                      <a:cubicBezTo>
                        <a:pt x="6837" y="7977"/>
                        <a:pt x="6892" y="8000"/>
                        <a:pt x="6947" y="8000"/>
                      </a:cubicBezTo>
                      <a:cubicBezTo>
                        <a:pt x="7090" y="8000"/>
                        <a:pt x="7237" y="7845"/>
                        <a:pt x="7193" y="7690"/>
                      </a:cubicBezTo>
                      <a:cubicBezTo>
                        <a:pt x="6993" y="6946"/>
                        <a:pt x="6870" y="6178"/>
                        <a:pt x="6832" y="5411"/>
                      </a:cubicBezTo>
                      <a:cubicBezTo>
                        <a:pt x="6809" y="4682"/>
                        <a:pt x="6886" y="3929"/>
                        <a:pt x="7193" y="3262"/>
                      </a:cubicBezTo>
                      <a:cubicBezTo>
                        <a:pt x="7507" y="2579"/>
                        <a:pt x="8052" y="2026"/>
                        <a:pt x="8743" y="1711"/>
                      </a:cubicBezTo>
                      <a:cubicBezTo>
                        <a:pt x="9135" y="1531"/>
                        <a:pt x="9558" y="1441"/>
                        <a:pt x="9982" y="1441"/>
                      </a:cubicBezTo>
                      <a:cubicBezTo>
                        <a:pt x="10296" y="1441"/>
                        <a:pt x="10611" y="1490"/>
                        <a:pt x="10915" y="1588"/>
                      </a:cubicBezTo>
                      <a:cubicBezTo>
                        <a:pt x="11706" y="1849"/>
                        <a:pt x="12351" y="2417"/>
                        <a:pt x="12719" y="3162"/>
                      </a:cubicBezTo>
                      <a:cubicBezTo>
                        <a:pt x="12765" y="3239"/>
                        <a:pt x="12846" y="3277"/>
                        <a:pt x="12926" y="3277"/>
                      </a:cubicBezTo>
                      <a:cubicBezTo>
                        <a:pt x="13007" y="3277"/>
                        <a:pt x="13088" y="3239"/>
                        <a:pt x="13134" y="3162"/>
                      </a:cubicBezTo>
                      <a:cubicBezTo>
                        <a:pt x="13533" y="2348"/>
                        <a:pt x="13963" y="1443"/>
                        <a:pt x="14723" y="905"/>
                      </a:cubicBezTo>
                      <a:cubicBezTo>
                        <a:pt x="15088" y="654"/>
                        <a:pt x="15539" y="481"/>
                        <a:pt x="15975" y="481"/>
                      </a:cubicBezTo>
                      <a:cubicBezTo>
                        <a:pt x="16326" y="481"/>
                        <a:pt x="16668" y="593"/>
                        <a:pt x="16949" y="867"/>
                      </a:cubicBezTo>
                      <a:cubicBezTo>
                        <a:pt x="17240" y="1151"/>
                        <a:pt x="17409" y="1550"/>
                        <a:pt x="17302" y="1949"/>
                      </a:cubicBezTo>
                      <a:cubicBezTo>
                        <a:pt x="17256" y="2117"/>
                        <a:pt x="17409" y="2251"/>
                        <a:pt x="17553" y="2251"/>
                      </a:cubicBezTo>
                      <a:cubicBezTo>
                        <a:pt x="17626" y="2251"/>
                        <a:pt x="17698" y="2216"/>
                        <a:pt x="17739" y="2133"/>
                      </a:cubicBezTo>
                      <a:cubicBezTo>
                        <a:pt x="17862" y="1897"/>
                        <a:pt x="18120" y="1771"/>
                        <a:pt x="18378" y="1771"/>
                      </a:cubicBezTo>
                      <a:cubicBezTo>
                        <a:pt x="18506" y="1771"/>
                        <a:pt x="18633" y="1801"/>
                        <a:pt x="18745" y="1865"/>
                      </a:cubicBezTo>
                      <a:cubicBezTo>
                        <a:pt x="19113" y="2087"/>
                        <a:pt x="19221" y="2632"/>
                        <a:pt x="19059" y="3016"/>
                      </a:cubicBezTo>
                      <a:cubicBezTo>
                        <a:pt x="19006" y="3116"/>
                        <a:pt x="19021" y="3231"/>
                        <a:pt x="19098" y="3308"/>
                      </a:cubicBezTo>
                      <a:cubicBezTo>
                        <a:pt x="19144" y="3354"/>
                        <a:pt x="19204" y="3378"/>
                        <a:pt x="19265" y="3378"/>
                      </a:cubicBezTo>
                      <a:cubicBezTo>
                        <a:pt x="19305" y="3378"/>
                        <a:pt x="19345" y="3367"/>
                        <a:pt x="19382" y="3346"/>
                      </a:cubicBezTo>
                      <a:cubicBezTo>
                        <a:pt x="19675" y="3121"/>
                        <a:pt x="20016" y="3022"/>
                        <a:pt x="20363" y="3022"/>
                      </a:cubicBezTo>
                      <a:cubicBezTo>
                        <a:pt x="20760" y="3022"/>
                        <a:pt x="21163" y="3152"/>
                        <a:pt x="21508" y="3369"/>
                      </a:cubicBezTo>
                      <a:cubicBezTo>
                        <a:pt x="22275" y="3845"/>
                        <a:pt x="22613" y="4751"/>
                        <a:pt x="22629" y="5633"/>
                      </a:cubicBezTo>
                      <a:cubicBezTo>
                        <a:pt x="22629" y="6201"/>
                        <a:pt x="22536" y="6762"/>
                        <a:pt x="22352" y="7291"/>
                      </a:cubicBezTo>
                      <a:cubicBezTo>
                        <a:pt x="22314" y="7445"/>
                        <a:pt x="22429" y="7598"/>
                        <a:pt x="22590" y="7598"/>
                      </a:cubicBezTo>
                      <a:cubicBezTo>
                        <a:pt x="22725" y="7583"/>
                        <a:pt x="22861" y="7575"/>
                        <a:pt x="22995" y="7575"/>
                      </a:cubicBezTo>
                      <a:cubicBezTo>
                        <a:pt x="24126" y="7575"/>
                        <a:pt x="25204" y="8114"/>
                        <a:pt x="25883" y="9034"/>
                      </a:cubicBezTo>
                      <a:cubicBezTo>
                        <a:pt x="25930" y="9112"/>
                        <a:pt x="26013" y="9155"/>
                        <a:pt x="26097" y="9155"/>
                      </a:cubicBezTo>
                      <a:cubicBezTo>
                        <a:pt x="26136" y="9155"/>
                        <a:pt x="26176" y="9145"/>
                        <a:pt x="26213" y="9126"/>
                      </a:cubicBezTo>
                      <a:cubicBezTo>
                        <a:pt x="26328" y="9057"/>
                        <a:pt x="26367" y="8911"/>
                        <a:pt x="26297" y="8796"/>
                      </a:cubicBezTo>
                      <a:cubicBezTo>
                        <a:pt x="25550" y="7744"/>
                        <a:pt x="24297" y="7091"/>
                        <a:pt x="23011" y="7091"/>
                      </a:cubicBezTo>
                      <a:cubicBezTo>
                        <a:pt x="22980" y="7091"/>
                        <a:pt x="22948" y="7092"/>
                        <a:pt x="22917" y="7092"/>
                      </a:cubicBezTo>
                      <a:lnTo>
                        <a:pt x="22917" y="7092"/>
                      </a:lnTo>
                      <a:cubicBezTo>
                        <a:pt x="23177" y="6124"/>
                        <a:pt x="23204" y="5068"/>
                        <a:pt x="22790" y="4137"/>
                      </a:cubicBezTo>
                      <a:cubicBezTo>
                        <a:pt x="22383" y="3254"/>
                        <a:pt x="21539" y="2648"/>
                        <a:pt x="20564" y="2555"/>
                      </a:cubicBezTo>
                      <a:cubicBezTo>
                        <a:pt x="20485" y="2546"/>
                        <a:pt x="20406" y="2541"/>
                        <a:pt x="20327" y="2541"/>
                      </a:cubicBezTo>
                      <a:cubicBezTo>
                        <a:pt x="20076" y="2541"/>
                        <a:pt x="19828" y="2590"/>
                        <a:pt x="19596" y="2683"/>
                      </a:cubicBezTo>
                      <a:lnTo>
                        <a:pt x="19596" y="2683"/>
                      </a:lnTo>
                      <a:cubicBezTo>
                        <a:pt x="19613" y="2202"/>
                        <a:pt x="19415" y="1718"/>
                        <a:pt x="18975" y="1458"/>
                      </a:cubicBezTo>
                      <a:cubicBezTo>
                        <a:pt x="18793" y="1348"/>
                        <a:pt x="18582" y="1295"/>
                        <a:pt x="18370" y="1295"/>
                      </a:cubicBezTo>
                      <a:cubicBezTo>
                        <a:pt x="18167" y="1295"/>
                        <a:pt x="17963" y="1343"/>
                        <a:pt x="17784" y="1437"/>
                      </a:cubicBezTo>
                      <a:lnTo>
                        <a:pt x="17784" y="1437"/>
                      </a:lnTo>
                      <a:cubicBezTo>
                        <a:pt x="17651" y="738"/>
                        <a:pt x="17027" y="143"/>
                        <a:pt x="16311" y="30"/>
                      </a:cubicBezTo>
                      <a:cubicBezTo>
                        <a:pt x="16191" y="10"/>
                        <a:pt x="16071" y="1"/>
                        <a:pt x="15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3619056" y="3177032"/>
                  <a:ext cx="325315" cy="128518"/>
                </a:xfrm>
                <a:custGeom>
                  <a:avLst/>
                  <a:gdLst/>
                  <a:ahLst/>
                  <a:cxnLst/>
                  <a:rect l="l" t="t" r="r" b="b"/>
                  <a:pathLst>
                    <a:path w="4422" h="1747" extrusionOk="0">
                      <a:moveTo>
                        <a:pt x="2459" y="0"/>
                      </a:moveTo>
                      <a:cubicBezTo>
                        <a:pt x="2379" y="0"/>
                        <a:pt x="2297" y="6"/>
                        <a:pt x="2214" y="20"/>
                      </a:cubicBezTo>
                      <a:cubicBezTo>
                        <a:pt x="1808" y="81"/>
                        <a:pt x="1431" y="311"/>
                        <a:pt x="1101" y="542"/>
                      </a:cubicBezTo>
                      <a:cubicBezTo>
                        <a:pt x="764" y="772"/>
                        <a:pt x="449" y="1041"/>
                        <a:pt x="165" y="1332"/>
                      </a:cubicBezTo>
                      <a:cubicBezTo>
                        <a:pt x="0" y="1503"/>
                        <a:pt x="165" y="1746"/>
                        <a:pt x="348" y="1746"/>
                      </a:cubicBezTo>
                      <a:cubicBezTo>
                        <a:pt x="403" y="1746"/>
                        <a:pt x="460" y="1724"/>
                        <a:pt x="510" y="1670"/>
                      </a:cubicBezTo>
                      <a:cubicBezTo>
                        <a:pt x="748" y="1417"/>
                        <a:pt x="1017" y="1186"/>
                        <a:pt x="1309" y="979"/>
                      </a:cubicBezTo>
                      <a:cubicBezTo>
                        <a:pt x="1593" y="780"/>
                        <a:pt x="1907" y="565"/>
                        <a:pt x="2260" y="496"/>
                      </a:cubicBezTo>
                      <a:cubicBezTo>
                        <a:pt x="2331" y="481"/>
                        <a:pt x="2401" y="474"/>
                        <a:pt x="2470" y="474"/>
                      </a:cubicBezTo>
                      <a:cubicBezTo>
                        <a:pt x="3031" y="474"/>
                        <a:pt x="3535" y="940"/>
                        <a:pt x="3911" y="1309"/>
                      </a:cubicBezTo>
                      <a:cubicBezTo>
                        <a:pt x="3958" y="1357"/>
                        <a:pt x="4013" y="1377"/>
                        <a:pt x="4066" y="1377"/>
                      </a:cubicBezTo>
                      <a:cubicBezTo>
                        <a:pt x="4251" y="1377"/>
                        <a:pt x="4422" y="1131"/>
                        <a:pt x="4248" y="964"/>
                      </a:cubicBezTo>
                      <a:cubicBezTo>
                        <a:pt x="3759" y="488"/>
                        <a:pt x="3164" y="0"/>
                        <a:pt x="2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4089662" y="2810964"/>
                  <a:ext cx="1004932" cy="467579"/>
                </a:xfrm>
                <a:custGeom>
                  <a:avLst/>
                  <a:gdLst/>
                  <a:ahLst/>
                  <a:cxnLst/>
                  <a:rect l="l" t="t" r="r" b="b"/>
                  <a:pathLst>
                    <a:path w="13660" h="6356" extrusionOk="0">
                      <a:moveTo>
                        <a:pt x="7848" y="0"/>
                      </a:moveTo>
                      <a:cubicBezTo>
                        <a:pt x="7651" y="0"/>
                        <a:pt x="7466" y="69"/>
                        <a:pt x="7285" y="168"/>
                      </a:cubicBezTo>
                      <a:cubicBezTo>
                        <a:pt x="6448" y="628"/>
                        <a:pt x="5673" y="1212"/>
                        <a:pt x="5005" y="1895"/>
                      </a:cubicBezTo>
                      <a:cubicBezTo>
                        <a:pt x="4719" y="2181"/>
                        <a:pt x="4445" y="2489"/>
                        <a:pt x="4190" y="2809"/>
                      </a:cubicBezTo>
                      <a:lnTo>
                        <a:pt x="4190" y="2809"/>
                      </a:lnTo>
                      <a:cubicBezTo>
                        <a:pt x="3943" y="2318"/>
                        <a:pt x="3664" y="1832"/>
                        <a:pt x="3263" y="1450"/>
                      </a:cubicBezTo>
                      <a:cubicBezTo>
                        <a:pt x="2853" y="1067"/>
                        <a:pt x="2303" y="800"/>
                        <a:pt x="1743" y="800"/>
                      </a:cubicBezTo>
                      <a:cubicBezTo>
                        <a:pt x="1674" y="800"/>
                        <a:pt x="1605" y="804"/>
                        <a:pt x="1536" y="813"/>
                      </a:cubicBezTo>
                      <a:cubicBezTo>
                        <a:pt x="899" y="897"/>
                        <a:pt x="446" y="1319"/>
                        <a:pt x="216" y="1895"/>
                      </a:cubicBezTo>
                      <a:cubicBezTo>
                        <a:pt x="1" y="2432"/>
                        <a:pt x="1" y="3038"/>
                        <a:pt x="54" y="3606"/>
                      </a:cubicBezTo>
                      <a:cubicBezTo>
                        <a:pt x="131" y="4481"/>
                        <a:pt x="300" y="5349"/>
                        <a:pt x="553" y="6185"/>
                      </a:cubicBezTo>
                      <a:cubicBezTo>
                        <a:pt x="590" y="6305"/>
                        <a:pt x="685" y="6356"/>
                        <a:pt x="780" y="6356"/>
                      </a:cubicBezTo>
                      <a:cubicBezTo>
                        <a:pt x="924" y="6356"/>
                        <a:pt x="1069" y="6238"/>
                        <a:pt x="1014" y="6063"/>
                      </a:cubicBezTo>
                      <a:lnTo>
                        <a:pt x="1006" y="6063"/>
                      </a:lnTo>
                      <a:cubicBezTo>
                        <a:pt x="799" y="5387"/>
                        <a:pt x="653" y="4696"/>
                        <a:pt x="561" y="3998"/>
                      </a:cubicBezTo>
                      <a:cubicBezTo>
                        <a:pt x="500" y="3453"/>
                        <a:pt x="446" y="2885"/>
                        <a:pt x="569" y="2340"/>
                      </a:cubicBezTo>
                      <a:cubicBezTo>
                        <a:pt x="676" y="1902"/>
                        <a:pt x="922" y="1465"/>
                        <a:pt x="1382" y="1327"/>
                      </a:cubicBezTo>
                      <a:cubicBezTo>
                        <a:pt x="1497" y="1293"/>
                        <a:pt x="1615" y="1277"/>
                        <a:pt x="1734" y="1277"/>
                      </a:cubicBezTo>
                      <a:cubicBezTo>
                        <a:pt x="2125" y="1277"/>
                        <a:pt x="2522" y="1446"/>
                        <a:pt x="2810" y="1688"/>
                      </a:cubicBezTo>
                      <a:cubicBezTo>
                        <a:pt x="3340" y="2133"/>
                        <a:pt x="3639" y="2770"/>
                        <a:pt x="3938" y="3376"/>
                      </a:cubicBezTo>
                      <a:cubicBezTo>
                        <a:pt x="3977" y="3462"/>
                        <a:pt x="4048" y="3498"/>
                        <a:pt x="4123" y="3498"/>
                      </a:cubicBezTo>
                      <a:cubicBezTo>
                        <a:pt x="4209" y="3498"/>
                        <a:pt x="4299" y="3450"/>
                        <a:pt x="4353" y="3376"/>
                      </a:cubicBezTo>
                      <a:cubicBezTo>
                        <a:pt x="4844" y="2708"/>
                        <a:pt x="5420" y="2094"/>
                        <a:pt x="6064" y="1565"/>
                      </a:cubicBezTo>
                      <a:cubicBezTo>
                        <a:pt x="6379" y="1311"/>
                        <a:pt x="6709" y="1066"/>
                        <a:pt x="7055" y="851"/>
                      </a:cubicBezTo>
                      <a:cubicBezTo>
                        <a:pt x="7231" y="728"/>
                        <a:pt x="7423" y="621"/>
                        <a:pt x="7615" y="529"/>
                      </a:cubicBezTo>
                      <a:cubicBezTo>
                        <a:pt x="7679" y="493"/>
                        <a:pt x="7750" y="475"/>
                        <a:pt x="7821" y="475"/>
                      </a:cubicBezTo>
                      <a:cubicBezTo>
                        <a:pt x="7903" y="475"/>
                        <a:pt x="7986" y="499"/>
                        <a:pt x="8060" y="544"/>
                      </a:cubicBezTo>
                      <a:cubicBezTo>
                        <a:pt x="8444" y="813"/>
                        <a:pt x="8344" y="1365"/>
                        <a:pt x="8283" y="1757"/>
                      </a:cubicBezTo>
                      <a:cubicBezTo>
                        <a:pt x="8238" y="1932"/>
                        <a:pt x="8376" y="2059"/>
                        <a:pt x="8518" y="2059"/>
                      </a:cubicBezTo>
                      <a:cubicBezTo>
                        <a:pt x="8593" y="2059"/>
                        <a:pt x="8670" y="2023"/>
                        <a:pt x="8720" y="1941"/>
                      </a:cubicBezTo>
                      <a:cubicBezTo>
                        <a:pt x="8887" y="1727"/>
                        <a:pt x="9119" y="1437"/>
                        <a:pt x="9389" y="1437"/>
                      </a:cubicBezTo>
                      <a:cubicBezTo>
                        <a:pt x="9429" y="1437"/>
                        <a:pt x="9469" y="1443"/>
                        <a:pt x="9511" y="1457"/>
                      </a:cubicBezTo>
                      <a:cubicBezTo>
                        <a:pt x="9641" y="1496"/>
                        <a:pt x="9680" y="1565"/>
                        <a:pt x="9672" y="1703"/>
                      </a:cubicBezTo>
                      <a:cubicBezTo>
                        <a:pt x="9664" y="1933"/>
                        <a:pt x="9618" y="2148"/>
                        <a:pt x="9749" y="2355"/>
                      </a:cubicBezTo>
                      <a:cubicBezTo>
                        <a:pt x="9795" y="2428"/>
                        <a:pt x="9877" y="2469"/>
                        <a:pt x="9961" y="2469"/>
                      </a:cubicBezTo>
                      <a:cubicBezTo>
                        <a:pt x="10001" y="2469"/>
                        <a:pt x="10041" y="2460"/>
                        <a:pt x="10079" y="2440"/>
                      </a:cubicBezTo>
                      <a:cubicBezTo>
                        <a:pt x="10391" y="2309"/>
                        <a:pt x="10759" y="2216"/>
                        <a:pt x="11113" y="2216"/>
                      </a:cubicBezTo>
                      <a:cubicBezTo>
                        <a:pt x="11569" y="2216"/>
                        <a:pt x="12003" y="2370"/>
                        <a:pt x="12266" y="2793"/>
                      </a:cubicBezTo>
                      <a:cubicBezTo>
                        <a:pt x="12351" y="2923"/>
                        <a:pt x="12405" y="3077"/>
                        <a:pt x="12420" y="3238"/>
                      </a:cubicBezTo>
                      <a:cubicBezTo>
                        <a:pt x="12428" y="3438"/>
                        <a:pt x="12343" y="3599"/>
                        <a:pt x="12282" y="3783"/>
                      </a:cubicBezTo>
                      <a:cubicBezTo>
                        <a:pt x="12205" y="4006"/>
                        <a:pt x="12243" y="4244"/>
                        <a:pt x="12374" y="4435"/>
                      </a:cubicBezTo>
                      <a:cubicBezTo>
                        <a:pt x="12504" y="4612"/>
                        <a:pt x="12650" y="4781"/>
                        <a:pt x="12796" y="4934"/>
                      </a:cubicBezTo>
                      <a:cubicBezTo>
                        <a:pt x="12911" y="5049"/>
                        <a:pt x="13003" y="5188"/>
                        <a:pt x="13080" y="5326"/>
                      </a:cubicBezTo>
                      <a:cubicBezTo>
                        <a:pt x="13141" y="5495"/>
                        <a:pt x="13172" y="5671"/>
                        <a:pt x="13172" y="5848"/>
                      </a:cubicBezTo>
                      <a:cubicBezTo>
                        <a:pt x="13180" y="6001"/>
                        <a:pt x="13303" y="6078"/>
                        <a:pt x="13422" y="6078"/>
                      </a:cubicBezTo>
                      <a:cubicBezTo>
                        <a:pt x="13542" y="6078"/>
                        <a:pt x="13659" y="6001"/>
                        <a:pt x="13656" y="5848"/>
                      </a:cubicBezTo>
                      <a:cubicBezTo>
                        <a:pt x="13656" y="5456"/>
                        <a:pt x="13525" y="5073"/>
                        <a:pt x="13280" y="4765"/>
                      </a:cubicBezTo>
                      <a:cubicBezTo>
                        <a:pt x="13149" y="4597"/>
                        <a:pt x="13003" y="4451"/>
                        <a:pt x="12865" y="4297"/>
                      </a:cubicBezTo>
                      <a:cubicBezTo>
                        <a:pt x="12796" y="4228"/>
                        <a:pt x="12742" y="4144"/>
                        <a:pt x="12719" y="4052"/>
                      </a:cubicBezTo>
                      <a:cubicBezTo>
                        <a:pt x="12727" y="3952"/>
                        <a:pt x="12758" y="3852"/>
                        <a:pt x="12804" y="3760"/>
                      </a:cubicBezTo>
                      <a:cubicBezTo>
                        <a:pt x="13141" y="2870"/>
                        <a:pt x="12443" y="1956"/>
                        <a:pt x="11568" y="1780"/>
                      </a:cubicBezTo>
                      <a:cubicBezTo>
                        <a:pt x="11416" y="1748"/>
                        <a:pt x="11265" y="1734"/>
                        <a:pt x="11114" y="1734"/>
                      </a:cubicBezTo>
                      <a:cubicBezTo>
                        <a:pt x="10782" y="1734"/>
                        <a:pt x="10455" y="1803"/>
                        <a:pt x="10139" y="1911"/>
                      </a:cubicBezTo>
                      <a:lnTo>
                        <a:pt x="10139" y="1911"/>
                      </a:lnTo>
                      <a:cubicBezTo>
                        <a:pt x="10142" y="1882"/>
                        <a:pt x="10146" y="1853"/>
                        <a:pt x="10148" y="1826"/>
                      </a:cubicBezTo>
                      <a:cubicBezTo>
                        <a:pt x="10171" y="1688"/>
                        <a:pt x="10156" y="1557"/>
                        <a:pt x="10117" y="1427"/>
                      </a:cubicBezTo>
                      <a:cubicBezTo>
                        <a:pt x="10033" y="1196"/>
                        <a:pt x="9833" y="1027"/>
                        <a:pt x="9588" y="981"/>
                      </a:cubicBezTo>
                      <a:cubicBezTo>
                        <a:pt x="9520" y="967"/>
                        <a:pt x="9456" y="960"/>
                        <a:pt x="9393" y="960"/>
                      </a:cubicBezTo>
                      <a:cubicBezTo>
                        <a:pt x="9175" y="960"/>
                        <a:pt x="8985" y="1042"/>
                        <a:pt x="8817" y="1166"/>
                      </a:cubicBezTo>
                      <a:lnTo>
                        <a:pt x="8817" y="1166"/>
                      </a:lnTo>
                      <a:cubicBezTo>
                        <a:pt x="8810" y="891"/>
                        <a:pt x="8750" y="623"/>
                        <a:pt x="8574" y="390"/>
                      </a:cubicBezTo>
                      <a:cubicBezTo>
                        <a:pt x="8444" y="214"/>
                        <a:pt x="8252" y="76"/>
                        <a:pt x="8037" y="22"/>
                      </a:cubicBezTo>
                      <a:cubicBezTo>
                        <a:pt x="7973" y="7"/>
                        <a:pt x="7910" y="0"/>
                        <a:pt x="78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4240473" y="3043287"/>
                  <a:ext cx="672039" cy="215472"/>
                </a:xfrm>
                <a:custGeom>
                  <a:avLst/>
                  <a:gdLst/>
                  <a:ahLst/>
                  <a:cxnLst/>
                  <a:rect l="l" t="t" r="r" b="b"/>
                  <a:pathLst>
                    <a:path w="9135" h="2929" extrusionOk="0">
                      <a:moveTo>
                        <a:pt x="5740" y="1"/>
                      </a:moveTo>
                      <a:cubicBezTo>
                        <a:pt x="5693" y="1"/>
                        <a:pt x="5645" y="4"/>
                        <a:pt x="5596" y="11"/>
                      </a:cubicBezTo>
                      <a:cubicBezTo>
                        <a:pt x="4836" y="103"/>
                        <a:pt x="4076" y="441"/>
                        <a:pt x="3446" y="863"/>
                      </a:cubicBezTo>
                      <a:cubicBezTo>
                        <a:pt x="3148" y="1052"/>
                        <a:pt x="2874" y="1274"/>
                        <a:pt x="2624" y="1519"/>
                      </a:cubicBezTo>
                      <a:lnTo>
                        <a:pt x="2624" y="1519"/>
                      </a:lnTo>
                      <a:cubicBezTo>
                        <a:pt x="2421" y="1272"/>
                        <a:pt x="2187" y="1049"/>
                        <a:pt x="1896" y="909"/>
                      </a:cubicBezTo>
                      <a:cubicBezTo>
                        <a:pt x="1700" y="811"/>
                        <a:pt x="1486" y="761"/>
                        <a:pt x="1274" y="761"/>
                      </a:cubicBezTo>
                      <a:cubicBezTo>
                        <a:pt x="1087" y="761"/>
                        <a:pt x="901" y="799"/>
                        <a:pt x="729" y="878"/>
                      </a:cubicBezTo>
                      <a:cubicBezTo>
                        <a:pt x="407" y="1039"/>
                        <a:pt x="177" y="1331"/>
                        <a:pt x="84" y="1677"/>
                      </a:cubicBezTo>
                      <a:cubicBezTo>
                        <a:pt x="0" y="2030"/>
                        <a:pt x="69" y="2406"/>
                        <a:pt x="146" y="2759"/>
                      </a:cubicBezTo>
                      <a:cubicBezTo>
                        <a:pt x="170" y="2877"/>
                        <a:pt x="258" y="2928"/>
                        <a:pt x="351" y="2928"/>
                      </a:cubicBezTo>
                      <a:cubicBezTo>
                        <a:pt x="494" y="2928"/>
                        <a:pt x="648" y="2809"/>
                        <a:pt x="606" y="2628"/>
                      </a:cubicBezTo>
                      <a:lnTo>
                        <a:pt x="599" y="2621"/>
                      </a:lnTo>
                      <a:cubicBezTo>
                        <a:pt x="499" y="2145"/>
                        <a:pt x="422" y="1569"/>
                        <a:pt x="936" y="1300"/>
                      </a:cubicBezTo>
                      <a:cubicBezTo>
                        <a:pt x="1048" y="1243"/>
                        <a:pt x="1159" y="1218"/>
                        <a:pt x="1268" y="1218"/>
                      </a:cubicBezTo>
                      <a:cubicBezTo>
                        <a:pt x="1724" y="1218"/>
                        <a:pt x="2146" y="1658"/>
                        <a:pt x="2387" y="1999"/>
                      </a:cubicBezTo>
                      <a:cubicBezTo>
                        <a:pt x="2435" y="2074"/>
                        <a:pt x="2516" y="2113"/>
                        <a:pt x="2597" y="2113"/>
                      </a:cubicBezTo>
                      <a:cubicBezTo>
                        <a:pt x="2657" y="2113"/>
                        <a:pt x="2717" y="2091"/>
                        <a:pt x="2763" y="2045"/>
                      </a:cubicBezTo>
                      <a:cubicBezTo>
                        <a:pt x="3224" y="1561"/>
                        <a:pt x="3769" y="1162"/>
                        <a:pt x="4375" y="878"/>
                      </a:cubicBezTo>
                      <a:cubicBezTo>
                        <a:pt x="4667" y="740"/>
                        <a:pt x="4974" y="633"/>
                        <a:pt x="5289" y="556"/>
                      </a:cubicBezTo>
                      <a:cubicBezTo>
                        <a:pt x="5450" y="502"/>
                        <a:pt x="5611" y="471"/>
                        <a:pt x="5780" y="471"/>
                      </a:cubicBezTo>
                      <a:cubicBezTo>
                        <a:pt x="5880" y="471"/>
                        <a:pt x="5972" y="525"/>
                        <a:pt x="6018" y="602"/>
                      </a:cubicBezTo>
                      <a:cubicBezTo>
                        <a:pt x="6156" y="832"/>
                        <a:pt x="6125" y="1155"/>
                        <a:pt x="6095" y="1423"/>
                      </a:cubicBezTo>
                      <a:cubicBezTo>
                        <a:pt x="6095" y="1560"/>
                        <a:pt x="6200" y="1664"/>
                        <a:pt x="6325" y="1664"/>
                      </a:cubicBezTo>
                      <a:cubicBezTo>
                        <a:pt x="6348" y="1664"/>
                        <a:pt x="6371" y="1660"/>
                        <a:pt x="6394" y="1654"/>
                      </a:cubicBezTo>
                      <a:cubicBezTo>
                        <a:pt x="6638" y="1551"/>
                        <a:pt x="6927" y="1421"/>
                        <a:pt x="7206" y="1421"/>
                      </a:cubicBezTo>
                      <a:cubicBezTo>
                        <a:pt x="7322" y="1421"/>
                        <a:pt x="7437" y="1444"/>
                        <a:pt x="7545" y="1500"/>
                      </a:cubicBezTo>
                      <a:cubicBezTo>
                        <a:pt x="7660" y="1554"/>
                        <a:pt x="7745" y="1661"/>
                        <a:pt x="7768" y="1784"/>
                      </a:cubicBezTo>
                      <a:cubicBezTo>
                        <a:pt x="7783" y="1899"/>
                        <a:pt x="7729" y="2007"/>
                        <a:pt x="7630" y="2053"/>
                      </a:cubicBezTo>
                      <a:cubicBezTo>
                        <a:pt x="7407" y="2160"/>
                        <a:pt x="7530" y="2490"/>
                        <a:pt x="7752" y="2498"/>
                      </a:cubicBezTo>
                      <a:cubicBezTo>
                        <a:pt x="7860" y="2498"/>
                        <a:pt x="7967" y="2498"/>
                        <a:pt x="8075" y="2506"/>
                      </a:cubicBezTo>
                      <a:cubicBezTo>
                        <a:pt x="8159" y="2506"/>
                        <a:pt x="8236" y="2513"/>
                        <a:pt x="8313" y="2529"/>
                      </a:cubicBezTo>
                      <a:cubicBezTo>
                        <a:pt x="8367" y="2544"/>
                        <a:pt x="8428" y="2567"/>
                        <a:pt x="8474" y="2605"/>
                      </a:cubicBezTo>
                      <a:cubicBezTo>
                        <a:pt x="8543" y="2667"/>
                        <a:pt x="8604" y="2736"/>
                        <a:pt x="8658" y="2805"/>
                      </a:cubicBezTo>
                      <a:cubicBezTo>
                        <a:pt x="8699" y="2881"/>
                        <a:pt x="8777" y="2924"/>
                        <a:pt x="8858" y="2924"/>
                      </a:cubicBezTo>
                      <a:cubicBezTo>
                        <a:pt x="8899" y="2924"/>
                        <a:pt x="8942" y="2913"/>
                        <a:pt x="8981" y="2889"/>
                      </a:cubicBezTo>
                      <a:cubicBezTo>
                        <a:pt x="9096" y="2828"/>
                        <a:pt x="9134" y="2682"/>
                        <a:pt x="9073" y="2567"/>
                      </a:cubicBezTo>
                      <a:cubicBezTo>
                        <a:pt x="8935" y="2344"/>
                        <a:pt x="8727" y="2175"/>
                        <a:pt x="8482" y="2083"/>
                      </a:cubicBezTo>
                      <a:cubicBezTo>
                        <a:pt x="8397" y="2055"/>
                        <a:pt x="8309" y="2040"/>
                        <a:pt x="8219" y="2031"/>
                      </a:cubicBezTo>
                      <a:lnTo>
                        <a:pt x="8219" y="2031"/>
                      </a:lnTo>
                      <a:cubicBezTo>
                        <a:pt x="8291" y="1739"/>
                        <a:pt x="8193" y="1394"/>
                        <a:pt x="7952" y="1201"/>
                      </a:cubicBezTo>
                      <a:cubicBezTo>
                        <a:pt x="7736" y="1021"/>
                        <a:pt x="7493" y="954"/>
                        <a:pt x="7243" y="954"/>
                      </a:cubicBezTo>
                      <a:cubicBezTo>
                        <a:pt x="7030" y="954"/>
                        <a:pt x="6811" y="1003"/>
                        <a:pt x="6601" y="1074"/>
                      </a:cubicBezTo>
                      <a:lnTo>
                        <a:pt x="6601" y="1074"/>
                      </a:lnTo>
                      <a:cubicBezTo>
                        <a:pt x="6599" y="871"/>
                        <a:pt x="6571" y="670"/>
                        <a:pt x="6494" y="487"/>
                      </a:cubicBezTo>
                      <a:cubicBezTo>
                        <a:pt x="6353" y="165"/>
                        <a:pt x="6071" y="1"/>
                        <a:pt x="5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4445430" y="3175045"/>
                  <a:ext cx="264107" cy="83643"/>
                </a:xfrm>
                <a:custGeom>
                  <a:avLst/>
                  <a:gdLst/>
                  <a:ahLst/>
                  <a:cxnLst/>
                  <a:rect l="l" t="t" r="r" b="b"/>
                  <a:pathLst>
                    <a:path w="3590" h="1137" extrusionOk="0">
                      <a:moveTo>
                        <a:pt x="1661" y="0"/>
                      </a:moveTo>
                      <a:cubicBezTo>
                        <a:pt x="1058" y="0"/>
                        <a:pt x="480" y="267"/>
                        <a:pt x="85" y="730"/>
                      </a:cubicBezTo>
                      <a:cubicBezTo>
                        <a:pt x="0" y="822"/>
                        <a:pt x="0" y="968"/>
                        <a:pt x="85" y="1068"/>
                      </a:cubicBezTo>
                      <a:cubicBezTo>
                        <a:pt x="135" y="1114"/>
                        <a:pt x="196" y="1137"/>
                        <a:pt x="257" y="1137"/>
                      </a:cubicBezTo>
                      <a:cubicBezTo>
                        <a:pt x="319" y="1137"/>
                        <a:pt x="380" y="1114"/>
                        <a:pt x="430" y="1068"/>
                      </a:cubicBezTo>
                      <a:cubicBezTo>
                        <a:pt x="734" y="697"/>
                        <a:pt x="1182" y="484"/>
                        <a:pt x="1662" y="484"/>
                      </a:cubicBezTo>
                      <a:cubicBezTo>
                        <a:pt x="1679" y="484"/>
                        <a:pt x="1695" y="484"/>
                        <a:pt x="1712" y="484"/>
                      </a:cubicBezTo>
                      <a:cubicBezTo>
                        <a:pt x="2219" y="507"/>
                        <a:pt x="2702" y="715"/>
                        <a:pt x="3078" y="1068"/>
                      </a:cubicBezTo>
                      <a:cubicBezTo>
                        <a:pt x="3127" y="1113"/>
                        <a:pt x="3182" y="1132"/>
                        <a:pt x="3235" y="1132"/>
                      </a:cubicBezTo>
                      <a:cubicBezTo>
                        <a:pt x="3422" y="1132"/>
                        <a:pt x="3590" y="892"/>
                        <a:pt x="3416" y="730"/>
                      </a:cubicBezTo>
                      <a:cubicBezTo>
                        <a:pt x="2955" y="285"/>
                        <a:pt x="2349" y="31"/>
                        <a:pt x="1712" y="1"/>
                      </a:cubicBezTo>
                      <a:cubicBezTo>
                        <a:pt x="1695" y="0"/>
                        <a:pt x="1678" y="0"/>
                        <a:pt x="1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3427341" y="2086478"/>
                  <a:ext cx="353786" cy="647593"/>
                </a:xfrm>
                <a:custGeom>
                  <a:avLst/>
                  <a:gdLst/>
                  <a:ahLst/>
                  <a:cxnLst/>
                  <a:rect l="l" t="t" r="r" b="b"/>
                  <a:pathLst>
                    <a:path w="4809" h="8803" extrusionOk="0">
                      <a:moveTo>
                        <a:pt x="1438" y="599"/>
                      </a:moveTo>
                      <a:lnTo>
                        <a:pt x="4214" y="2827"/>
                      </a:lnTo>
                      <a:lnTo>
                        <a:pt x="4214" y="2827"/>
                      </a:lnTo>
                      <a:cubicBezTo>
                        <a:pt x="3986" y="3214"/>
                        <a:pt x="3685" y="3558"/>
                        <a:pt x="3339" y="3845"/>
                      </a:cubicBezTo>
                      <a:cubicBezTo>
                        <a:pt x="3170" y="3975"/>
                        <a:pt x="3316" y="4251"/>
                        <a:pt x="3508" y="4251"/>
                      </a:cubicBezTo>
                      <a:lnTo>
                        <a:pt x="4179" y="4251"/>
                      </a:lnTo>
                      <a:cubicBezTo>
                        <a:pt x="4169" y="5223"/>
                        <a:pt x="4240" y="6192"/>
                        <a:pt x="4278" y="7162"/>
                      </a:cubicBezTo>
                      <a:lnTo>
                        <a:pt x="4278" y="7162"/>
                      </a:lnTo>
                      <a:cubicBezTo>
                        <a:pt x="4011" y="6371"/>
                        <a:pt x="3775" y="5569"/>
                        <a:pt x="3569" y="4758"/>
                      </a:cubicBezTo>
                      <a:cubicBezTo>
                        <a:pt x="3538" y="4657"/>
                        <a:pt x="3443" y="4587"/>
                        <a:pt x="3338" y="4587"/>
                      </a:cubicBezTo>
                      <a:cubicBezTo>
                        <a:pt x="3316" y="4587"/>
                        <a:pt x="3293" y="4590"/>
                        <a:pt x="3270" y="4597"/>
                      </a:cubicBezTo>
                      <a:lnTo>
                        <a:pt x="2067" y="4988"/>
                      </a:lnTo>
                      <a:lnTo>
                        <a:pt x="2067" y="4988"/>
                      </a:lnTo>
                      <a:cubicBezTo>
                        <a:pt x="2475" y="4372"/>
                        <a:pt x="2886" y="3759"/>
                        <a:pt x="3293" y="3146"/>
                      </a:cubicBezTo>
                      <a:cubicBezTo>
                        <a:pt x="3370" y="3016"/>
                        <a:pt x="3301" y="2839"/>
                        <a:pt x="3147" y="2801"/>
                      </a:cubicBezTo>
                      <a:lnTo>
                        <a:pt x="632" y="1939"/>
                      </a:lnTo>
                      <a:lnTo>
                        <a:pt x="632" y="1939"/>
                      </a:lnTo>
                      <a:lnTo>
                        <a:pt x="1438" y="599"/>
                      </a:lnTo>
                      <a:close/>
                      <a:moveTo>
                        <a:pt x="1377" y="0"/>
                      </a:moveTo>
                      <a:cubicBezTo>
                        <a:pt x="1296" y="0"/>
                        <a:pt x="1215" y="40"/>
                        <a:pt x="1167" y="114"/>
                      </a:cubicBezTo>
                      <a:lnTo>
                        <a:pt x="77" y="1949"/>
                      </a:lnTo>
                      <a:cubicBezTo>
                        <a:pt x="0" y="2087"/>
                        <a:pt x="69" y="2256"/>
                        <a:pt x="223" y="2302"/>
                      </a:cubicBezTo>
                      <a:lnTo>
                        <a:pt x="2719" y="3150"/>
                      </a:lnTo>
                      <a:lnTo>
                        <a:pt x="2719" y="3150"/>
                      </a:lnTo>
                      <a:cubicBezTo>
                        <a:pt x="2239" y="3866"/>
                        <a:pt x="1764" y="4588"/>
                        <a:pt x="1290" y="5303"/>
                      </a:cubicBezTo>
                      <a:cubicBezTo>
                        <a:pt x="1192" y="5470"/>
                        <a:pt x="1322" y="5662"/>
                        <a:pt x="1502" y="5662"/>
                      </a:cubicBezTo>
                      <a:cubicBezTo>
                        <a:pt x="1520" y="5662"/>
                        <a:pt x="1539" y="5660"/>
                        <a:pt x="1558" y="5656"/>
                      </a:cubicBezTo>
                      <a:lnTo>
                        <a:pt x="3172" y="5134"/>
                      </a:lnTo>
                      <a:lnTo>
                        <a:pt x="3172" y="5134"/>
                      </a:lnTo>
                      <a:cubicBezTo>
                        <a:pt x="3480" y="6303"/>
                        <a:pt x="3860" y="7459"/>
                        <a:pt x="4299" y="8588"/>
                      </a:cubicBezTo>
                      <a:lnTo>
                        <a:pt x="4299" y="8588"/>
                      </a:lnTo>
                      <a:cubicBezTo>
                        <a:pt x="4306" y="8728"/>
                        <a:pt x="4414" y="8799"/>
                        <a:pt x="4525" y="8801"/>
                      </a:cubicBezTo>
                      <a:lnTo>
                        <a:pt x="4525" y="8801"/>
                      </a:lnTo>
                      <a:cubicBezTo>
                        <a:pt x="4533" y="8802"/>
                        <a:pt x="4540" y="8802"/>
                        <a:pt x="4548" y="8802"/>
                      </a:cubicBezTo>
                      <a:cubicBezTo>
                        <a:pt x="4567" y="8802"/>
                        <a:pt x="4586" y="8800"/>
                        <a:pt x="4605" y="8795"/>
                      </a:cubicBezTo>
                      <a:cubicBezTo>
                        <a:pt x="4734" y="8758"/>
                        <a:pt x="4803" y="8630"/>
                        <a:pt x="4776" y="8509"/>
                      </a:cubicBezTo>
                      <a:lnTo>
                        <a:pt x="4776" y="8509"/>
                      </a:lnTo>
                      <a:cubicBezTo>
                        <a:pt x="4808" y="7008"/>
                        <a:pt x="4629" y="5515"/>
                        <a:pt x="4659" y="4013"/>
                      </a:cubicBezTo>
                      <a:cubicBezTo>
                        <a:pt x="4659" y="3883"/>
                        <a:pt x="4552" y="3775"/>
                        <a:pt x="4421" y="3775"/>
                      </a:cubicBezTo>
                      <a:lnTo>
                        <a:pt x="4110" y="3775"/>
                      </a:lnTo>
                      <a:cubicBezTo>
                        <a:pt x="4356" y="3508"/>
                        <a:pt x="4564" y="3208"/>
                        <a:pt x="4728" y="2885"/>
                      </a:cubicBezTo>
                      <a:cubicBezTo>
                        <a:pt x="4782" y="2785"/>
                        <a:pt x="4767" y="2670"/>
                        <a:pt x="4690" y="2593"/>
                      </a:cubicBezTo>
                      <a:lnTo>
                        <a:pt x="1543" y="68"/>
                      </a:lnTo>
                      <a:cubicBezTo>
                        <a:pt x="1497" y="22"/>
                        <a:pt x="1437" y="0"/>
                        <a:pt x="1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5073469" y="2079563"/>
                  <a:ext cx="649895" cy="508849"/>
                </a:xfrm>
                <a:custGeom>
                  <a:avLst/>
                  <a:gdLst/>
                  <a:ahLst/>
                  <a:cxnLst/>
                  <a:rect l="l" t="t" r="r" b="b"/>
                  <a:pathLst>
                    <a:path w="8834" h="6917" extrusionOk="0">
                      <a:moveTo>
                        <a:pt x="8297" y="484"/>
                      </a:moveTo>
                      <a:cubicBezTo>
                        <a:pt x="8335" y="764"/>
                        <a:pt x="8323" y="1050"/>
                        <a:pt x="8261" y="1330"/>
                      </a:cubicBezTo>
                      <a:lnTo>
                        <a:pt x="8261" y="1330"/>
                      </a:lnTo>
                      <a:lnTo>
                        <a:pt x="7145" y="1421"/>
                      </a:lnTo>
                      <a:lnTo>
                        <a:pt x="6500" y="1475"/>
                      </a:lnTo>
                      <a:cubicBezTo>
                        <a:pt x="6316" y="1482"/>
                        <a:pt x="6132" y="1505"/>
                        <a:pt x="5955" y="1544"/>
                      </a:cubicBezTo>
                      <a:cubicBezTo>
                        <a:pt x="5794" y="1582"/>
                        <a:pt x="5656" y="1682"/>
                        <a:pt x="5571" y="1820"/>
                      </a:cubicBezTo>
                      <a:cubicBezTo>
                        <a:pt x="5525" y="1920"/>
                        <a:pt x="5502" y="2020"/>
                        <a:pt x="5494" y="2119"/>
                      </a:cubicBezTo>
                      <a:lnTo>
                        <a:pt x="5433" y="2449"/>
                      </a:lnTo>
                      <a:cubicBezTo>
                        <a:pt x="5349" y="2872"/>
                        <a:pt x="5272" y="3294"/>
                        <a:pt x="5195" y="3716"/>
                      </a:cubicBezTo>
                      <a:cubicBezTo>
                        <a:pt x="5172" y="3823"/>
                        <a:pt x="5157" y="3931"/>
                        <a:pt x="5134" y="4046"/>
                      </a:cubicBezTo>
                      <a:cubicBezTo>
                        <a:pt x="5126" y="4084"/>
                        <a:pt x="5118" y="4123"/>
                        <a:pt x="5111" y="4161"/>
                      </a:cubicBezTo>
                      <a:cubicBezTo>
                        <a:pt x="5111" y="4169"/>
                        <a:pt x="5103" y="4184"/>
                        <a:pt x="5103" y="4200"/>
                      </a:cubicBezTo>
                      <a:cubicBezTo>
                        <a:pt x="5096" y="4221"/>
                        <a:pt x="5089" y="4227"/>
                        <a:pt x="5085" y="4227"/>
                      </a:cubicBezTo>
                      <a:cubicBezTo>
                        <a:pt x="5082" y="4227"/>
                        <a:pt x="5083" y="4219"/>
                        <a:pt x="5095" y="4215"/>
                      </a:cubicBezTo>
                      <a:lnTo>
                        <a:pt x="5095" y="4215"/>
                      </a:lnTo>
                      <a:cubicBezTo>
                        <a:pt x="5061" y="4223"/>
                        <a:pt x="5026" y="4226"/>
                        <a:pt x="4992" y="4226"/>
                      </a:cubicBezTo>
                      <a:cubicBezTo>
                        <a:pt x="4957" y="4226"/>
                        <a:pt x="4923" y="4223"/>
                        <a:pt x="4888" y="4215"/>
                      </a:cubicBezTo>
                      <a:lnTo>
                        <a:pt x="4558" y="4184"/>
                      </a:lnTo>
                      <a:cubicBezTo>
                        <a:pt x="4128" y="4146"/>
                        <a:pt x="3706" y="4092"/>
                        <a:pt x="3284" y="4023"/>
                      </a:cubicBezTo>
                      <a:cubicBezTo>
                        <a:pt x="3033" y="3985"/>
                        <a:pt x="2776" y="3924"/>
                        <a:pt x="2523" y="3924"/>
                      </a:cubicBezTo>
                      <a:cubicBezTo>
                        <a:pt x="2365" y="3924"/>
                        <a:pt x="2209" y="3948"/>
                        <a:pt x="2056" y="4015"/>
                      </a:cubicBezTo>
                      <a:cubicBezTo>
                        <a:pt x="1733" y="4153"/>
                        <a:pt x="1488" y="4445"/>
                        <a:pt x="1280" y="4721"/>
                      </a:cubicBezTo>
                      <a:cubicBezTo>
                        <a:pt x="1051" y="5020"/>
                        <a:pt x="862" y="5347"/>
                        <a:pt x="666" y="5670"/>
                      </a:cubicBezTo>
                      <a:lnTo>
                        <a:pt x="666" y="5670"/>
                      </a:lnTo>
                      <a:cubicBezTo>
                        <a:pt x="856" y="4778"/>
                        <a:pt x="1138" y="3904"/>
                        <a:pt x="1509" y="3069"/>
                      </a:cubicBezTo>
                      <a:lnTo>
                        <a:pt x="1509" y="3069"/>
                      </a:lnTo>
                      <a:lnTo>
                        <a:pt x="4097" y="3846"/>
                      </a:lnTo>
                      <a:cubicBezTo>
                        <a:pt x="4117" y="3852"/>
                        <a:pt x="4136" y="3854"/>
                        <a:pt x="4155" y="3854"/>
                      </a:cubicBezTo>
                      <a:cubicBezTo>
                        <a:pt x="4281" y="3854"/>
                        <a:pt x="4397" y="3750"/>
                        <a:pt x="4397" y="3616"/>
                      </a:cubicBezTo>
                      <a:cubicBezTo>
                        <a:pt x="4488" y="2712"/>
                        <a:pt x="4457" y="1801"/>
                        <a:pt x="4299" y="913"/>
                      </a:cubicBezTo>
                      <a:lnTo>
                        <a:pt x="4299" y="913"/>
                      </a:lnTo>
                      <a:cubicBezTo>
                        <a:pt x="5622" y="673"/>
                        <a:pt x="6956" y="534"/>
                        <a:pt x="8297" y="484"/>
                      </a:cubicBezTo>
                      <a:close/>
                      <a:moveTo>
                        <a:pt x="8496" y="1"/>
                      </a:moveTo>
                      <a:cubicBezTo>
                        <a:pt x="6976" y="39"/>
                        <a:pt x="5456" y="208"/>
                        <a:pt x="3959" y="492"/>
                      </a:cubicBezTo>
                      <a:cubicBezTo>
                        <a:pt x="3836" y="531"/>
                        <a:pt x="3760" y="661"/>
                        <a:pt x="3790" y="792"/>
                      </a:cubicBezTo>
                      <a:cubicBezTo>
                        <a:pt x="3954" y="1617"/>
                        <a:pt x="4009" y="2461"/>
                        <a:pt x="3949" y="3301"/>
                      </a:cubicBezTo>
                      <a:lnTo>
                        <a:pt x="3949" y="3301"/>
                      </a:lnTo>
                      <a:lnTo>
                        <a:pt x="1442" y="2542"/>
                      </a:lnTo>
                      <a:cubicBezTo>
                        <a:pt x="1423" y="2538"/>
                        <a:pt x="1405" y="2536"/>
                        <a:pt x="1387" y="2536"/>
                      </a:cubicBezTo>
                      <a:cubicBezTo>
                        <a:pt x="1299" y="2536"/>
                        <a:pt x="1218" y="2580"/>
                        <a:pt x="1173" y="2657"/>
                      </a:cubicBezTo>
                      <a:cubicBezTo>
                        <a:pt x="591" y="3912"/>
                        <a:pt x="202" y="5249"/>
                        <a:pt x="22" y="6616"/>
                      </a:cubicBezTo>
                      <a:lnTo>
                        <a:pt x="22" y="6616"/>
                      </a:lnTo>
                      <a:cubicBezTo>
                        <a:pt x="1" y="6696"/>
                        <a:pt x="21" y="6786"/>
                        <a:pt x="83" y="6848"/>
                      </a:cubicBezTo>
                      <a:cubicBezTo>
                        <a:pt x="129" y="6894"/>
                        <a:pt x="191" y="6917"/>
                        <a:pt x="252" y="6917"/>
                      </a:cubicBezTo>
                      <a:cubicBezTo>
                        <a:pt x="313" y="6917"/>
                        <a:pt x="375" y="6894"/>
                        <a:pt x="421" y="6848"/>
                      </a:cubicBezTo>
                      <a:cubicBezTo>
                        <a:pt x="423" y="6845"/>
                        <a:pt x="426" y="6842"/>
                        <a:pt x="428" y="6839"/>
                      </a:cubicBezTo>
                      <a:lnTo>
                        <a:pt x="428" y="6839"/>
                      </a:lnTo>
                      <a:cubicBezTo>
                        <a:pt x="433" y="6834"/>
                        <a:pt x="438" y="6828"/>
                        <a:pt x="443" y="6822"/>
                      </a:cubicBezTo>
                      <a:lnTo>
                        <a:pt x="443" y="6822"/>
                      </a:lnTo>
                      <a:cubicBezTo>
                        <a:pt x="853" y="6344"/>
                        <a:pt x="1148" y="5764"/>
                        <a:pt x="1495" y="5236"/>
                      </a:cubicBezTo>
                      <a:cubicBezTo>
                        <a:pt x="1657" y="4982"/>
                        <a:pt x="1856" y="4752"/>
                        <a:pt x="2086" y="4553"/>
                      </a:cubicBezTo>
                      <a:cubicBezTo>
                        <a:pt x="2225" y="4439"/>
                        <a:pt x="2383" y="4402"/>
                        <a:pt x="2546" y="4402"/>
                      </a:cubicBezTo>
                      <a:cubicBezTo>
                        <a:pt x="2734" y="4402"/>
                        <a:pt x="2930" y="4451"/>
                        <a:pt x="3115" y="4484"/>
                      </a:cubicBezTo>
                      <a:cubicBezTo>
                        <a:pt x="3529" y="4545"/>
                        <a:pt x="3944" y="4606"/>
                        <a:pt x="4366" y="4645"/>
                      </a:cubicBezTo>
                      <a:cubicBezTo>
                        <a:pt x="4573" y="4668"/>
                        <a:pt x="4788" y="4691"/>
                        <a:pt x="4996" y="4698"/>
                      </a:cubicBezTo>
                      <a:cubicBezTo>
                        <a:pt x="5016" y="4701"/>
                        <a:pt x="5036" y="4702"/>
                        <a:pt x="5056" y="4702"/>
                      </a:cubicBezTo>
                      <a:cubicBezTo>
                        <a:pt x="5235" y="4702"/>
                        <a:pt x="5406" y="4612"/>
                        <a:pt x="5502" y="4461"/>
                      </a:cubicBezTo>
                      <a:cubicBezTo>
                        <a:pt x="5602" y="4299"/>
                        <a:pt x="5610" y="4092"/>
                        <a:pt x="5640" y="3916"/>
                      </a:cubicBezTo>
                      <a:lnTo>
                        <a:pt x="5763" y="3278"/>
                      </a:lnTo>
                      <a:cubicBezTo>
                        <a:pt x="5801" y="3071"/>
                        <a:pt x="5840" y="2856"/>
                        <a:pt x="5878" y="2649"/>
                      </a:cubicBezTo>
                      <a:cubicBezTo>
                        <a:pt x="5909" y="2442"/>
                        <a:pt x="5947" y="2242"/>
                        <a:pt x="5993" y="2050"/>
                      </a:cubicBezTo>
                      <a:cubicBezTo>
                        <a:pt x="5994" y="2048"/>
                        <a:pt x="5995" y="2046"/>
                        <a:pt x="5995" y="2044"/>
                      </a:cubicBezTo>
                      <a:lnTo>
                        <a:pt x="5995" y="2044"/>
                      </a:lnTo>
                      <a:cubicBezTo>
                        <a:pt x="5996" y="2044"/>
                        <a:pt x="5998" y="2044"/>
                        <a:pt x="6001" y="2043"/>
                      </a:cubicBezTo>
                      <a:cubicBezTo>
                        <a:pt x="6016" y="2027"/>
                        <a:pt x="6039" y="2020"/>
                        <a:pt x="6062" y="2012"/>
                      </a:cubicBezTo>
                      <a:cubicBezTo>
                        <a:pt x="6139" y="1989"/>
                        <a:pt x="6208" y="1974"/>
                        <a:pt x="6285" y="1974"/>
                      </a:cubicBezTo>
                      <a:lnTo>
                        <a:pt x="6999" y="1912"/>
                      </a:lnTo>
                      <a:lnTo>
                        <a:pt x="8457" y="1789"/>
                      </a:lnTo>
                      <a:cubicBezTo>
                        <a:pt x="8557" y="1789"/>
                        <a:pt x="8657" y="1720"/>
                        <a:pt x="8688" y="1613"/>
                      </a:cubicBezTo>
                      <a:cubicBezTo>
                        <a:pt x="8818" y="1145"/>
                        <a:pt x="8833" y="653"/>
                        <a:pt x="8734" y="178"/>
                      </a:cubicBezTo>
                      <a:cubicBezTo>
                        <a:pt x="8703" y="70"/>
                        <a:pt x="8603" y="1"/>
                        <a:pt x="8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4825181" y="1829362"/>
                  <a:ext cx="124697" cy="359512"/>
                </a:xfrm>
                <a:custGeom>
                  <a:avLst/>
                  <a:gdLst/>
                  <a:ahLst/>
                  <a:cxnLst/>
                  <a:rect l="l" t="t" r="r" b="b"/>
                  <a:pathLst>
                    <a:path w="1695" h="4887" extrusionOk="0">
                      <a:moveTo>
                        <a:pt x="1405" y="0"/>
                      </a:moveTo>
                      <a:cubicBezTo>
                        <a:pt x="1310" y="0"/>
                        <a:pt x="1215" y="51"/>
                        <a:pt x="1178" y="171"/>
                      </a:cubicBezTo>
                      <a:cubicBezTo>
                        <a:pt x="741" y="1629"/>
                        <a:pt x="365" y="3103"/>
                        <a:pt x="42" y="4584"/>
                      </a:cubicBezTo>
                      <a:cubicBezTo>
                        <a:pt x="1" y="4768"/>
                        <a:pt x="153" y="4886"/>
                        <a:pt x="295" y="4886"/>
                      </a:cubicBezTo>
                      <a:cubicBezTo>
                        <a:pt x="389" y="4886"/>
                        <a:pt x="478" y="4834"/>
                        <a:pt x="503" y="4715"/>
                      </a:cubicBezTo>
                      <a:cubicBezTo>
                        <a:pt x="825" y="3225"/>
                        <a:pt x="1201" y="1752"/>
                        <a:pt x="1639" y="293"/>
                      </a:cubicBezTo>
                      <a:cubicBezTo>
                        <a:pt x="1694" y="118"/>
                        <a:pt x="1549" y="0"/>
                        <a:pt x="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4505828" y="1731224"/>
                  <a:ext cx="58265" cy="422410"/>
                </a:xfrm>
                <a:custGeom>
                  <a:avLst/>
                  <a:gdLst/>
                  <a:ahLst/>
                  <a:cxnLst/>
                  <a:rect l="l" t="t" r="r" b="b"/>
                  <a:pathLst>
                    <a:path w="792" h="5742" extrusionOk="0">
                      <a:moveTo>
                        <a:pt x="294" y="0"/>
                      </a:moveTo>
                      <a:cubicBezTo>
                        <a:pt x="173" y="0"/>
                        <a:pt x="50" y="77"/>
                        <a:pt x="47" y="230"/>
                      </a:cubicBezTo>
                      <a:cubicBezTo>
                        <a:pt x="1" y="1988"/>
                        <a:pt x="85" y="3753"/>
                        <a:pt x="308" y="5504"/>
                      </a:cubicBezTo>
                      <a:cubicBezTo>
                        <a:pt x="315" y="5634"/>
                        <a:pt x="415" y="5734"/>
                        <a:pt x="546" y="5741"/>
                      </a:cubicBezTo>
                      <a:cubicBezTo>
                        <a:pt x="684" y="5741"/>
                        <a:pt x="791" y="5634"/>
                        <a:pt x="791" y="5504"/>
                      </a:cubicBezTo>
                      <a:cubicBezTo>
                        <a:pt x="569" y="3753"/>
                        <a:pt x="484" y="1988"/>
                        <a:pt x="530" y="230"/>
                      </a:cubicBezTo>
                      <a:cubicBezTo>
                        <a:pt x="534" y="77"/>
                        <a:pt x="415" y="0"/>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4127475" y="1914185"/>
                  <a:ext cx="137351" cy="317874"/>
                </a:xfrm>
                <a:custGeom>
                  <a:avLst/>
                  <a:gdLst/>
                  <a:ahLst/>
                  <a:cxnLst/>
                  <a:rect l="l" t="t" r="r" b="b"/>
                  <a:pathLst>
                    <a:path w="1867" h="4321" extrusionOk="0">
                      <a:moveTo>
                        <a:pt x="263" y="1"/>
                      </a:moveTo>
                      <a:cubicBezTo>
                        <a:pt x="245" y="1"/>
                        <a:pt x="226" y="3"/>
                        <a:pt x="208" y="8"/>
                      </a:cubicBezTo>
                      <a:cubicBezTo>
                        <a:pt x="78" y="46"/>
                        <a:pt x="1" y="177"/>
                        <a:pt x="39" y="307"/>
                      </a:cubicBezTo>
                      <a:lnTo>
                        <a:pt x="1367" y="4145"/>
                      </a:lnTo>
                      <a:cubicBezTo>
                        <a:pt x="1399" y="4255"/>
                        <a:pt x="1497" y="4321"/>
                        <a:pt x="1605" y="4321"/>
                      </a:cubicBezTo>
                      <a:cubicBezTo>
                        <a:pt x="1625" y="4321"/>
                        <a:pt x="1646" y="4319"/>
                        <a:pt x="1667" y="4314"/>
                      </a:cubicBezTo>
                      <a:cubicBezTo>
                        <a:pt x="1789" y="4275"/>
                        <a:pt x="1866" y="4145"/>
                        <a:pt x="1835" y="4022"/>
                      </a:cubicBezTo>
                      <a:lnTo>
                        <a:pt x="1835" y="4014"/>
                      </a:lnTo>
                      <a:lnTo>
                        <a:pt x="500" y="177"/>
                      </a:lnTo>
                      <a:cubicBezTo>
                        <a:pt x="467" y="72"/>
                        <a:pt x="368" y="1"/>
                        <a:pt x="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4364654" y="2077282"/>
                  <a:ext cx="78570" cy="175011"/>
                </a:xfrm>
                <a:custGeom>
                  <a:avLst/>
                  <a:gdLst/>
                  <a:ahLst/>
                  <a:cxnLst/>
                  <a:rect l="l" t="t" r="r" b="b"/>
                  <a:pathLst>
                    <a:path w="1068" h="2379" extrusionOk="0">
                      <a:moveTo>
                        <a:pt x="293" y="1"/>
                      </a:moveTo>
                      <a:cubicBezTo>
                        <a:pt x="150" y="1"/>
                        <a:pt x="0" y="120"/>
                        <a:pt x="47" y="301"/>
                      </a:cubicBezTo>
                      <a:cubicBezTo>
                        <a:pt x="216" y="938"/>
                        <a:pt x="384" y="1575"/>
                        <a:pt x="561" y="2212"/>
                      </a:cubicBezTo>
                      <a:cubicBezTo>
                        <a:pt x="591" y="2328"/>
                        <a:pt x="682" y="2378"/>
                        <a:pt x="776" y="2378"/>
                      </a:cubicBezTo>
                      <a:cubicBezTo>
                        <a:pt x="919" y="2378"/>
                        <a:pt x="1068" y="2262"/>
                        <a:pt x="1022" y="2081"/>
                      </a:cubicBezTo>
                      <a:cubicBezTo>
                        <a:pt x="853" y="1444"/>
                        <a:pt x="676" y="807"/>
                        <a:pt x="507" y="170"/>
                      </a:cubicBezTo>
                      <a:cubicBezTo>
                        <a:pt x="477" y="52"/>
                        <a:pt x="386" y="1"/>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9"/>
              <p:cNvSpPr txBox="1"/>
              <p:nvPr/>
            </p:nvSpPr>
            <p:spPr>
              <a:xfrm>
                <a:off x="685800" y="1388350"/>
                <a:ext cx="1638300" cy="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418" name="Google Shape;418;p19"/>
              <p:cNvSpPr txBox="1"/>
              <p:nvPr/>
            </p:nvSpPr>
            <p:spPr>
              <a:xfrm>
                <a:off x="685800" y="1676075"/>
                <a:ext cx="1638300" cy="10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Roboto"/>
                  <a:ea typeface="Roboto"/>
                  <a:cs typeface="Roboto"/>
                  <a:sym typeface="Roboto"/>
                </a:endParaRPr>
              </a:p>
            </p:txBody>
          </p:sp>
        </p:grpSp>
      </p:grpSp>
      <p:grpSp>
        <p:nvGrpSpPr>
          <p:cNvPr id="419" name="Google Shape;419;p19"/>
          <p:cNvGrpSpPr/>
          <p:nvPr/>
        </p:nvGrpSpPr>
        <p:grpSpPr>
          <a:xfrm>
            <a:off x="691525" y="3128800"/>
            <a:ext cx="4283679" cy="1533453"/>
            <a:chOff x="691525" y="3128800"/>
            <a:chExt cx="4283679" cy="1533453"/>
          </a:xfrm>
        </p:grpSpPr>
        <p:grpSp>
          <p:nvGrpSpPr>
            <p:cNvPr id="420" name="Google Shape;420;p19"/>
            <p:cNvGrpSpPr/>
            <p:nvPr/>
          </p:nvGrpSpPr>
          <p:grpSpPr>
            <a:xfrm rot="8100000" flipH="1">
              <a:off x="3346383" y="3547703"/>
              <a:ext cx="153253" cy="361998"/>
              <a:chOff x="3753534" y="1871772"/>
              <a:chExt cx="153798" cy="363286"/>
            </a:xfrm>
          </p:grpSpPr>
          <p:sp>
            <p:nvSpPr>
              <p:cNvPr id="421" name="Google Shape;421;p19"/>
              <p:cNvSpPr/>
              <p:nvPr/>
            </p:nvSpPr>
            <p:spPr>
              <a:xfrm>
                <a:off x="3753534" y="1871772"/>
                <a:ext cx="120308" cy="324755"/>
              </a:xfrm>
              <a:custGeom>
                <a:avLst/>
                <a:gdLst/>
                <a:ahLst/>
                <a:cxnLst/>
                <a:rect l="l" t="t" r="r" b="b"/>
                <a:pathLst>
                  <a:path w="1886" h="5091" extrusionOk="0">
                    <a:moveTo>
                      <a:pt x="230" y="0"/>
                    </a:moveTo>
                    <a:cubicBezTo>
                      <a:pt x="222" y="0"/>
                      <a:pt x="216" y="4"/>
                      <a:pt x="216" y="14"/>
                    </a:cubicBezTo>
                    <a:cubicBezTo>
                      <a:pt x="39" y="935"/>
                      <a:pt x="1" y="1795"/>
                      <a:pt x="193" y="2724"/>
                    </a:cubicBezTo>
                    <a:cubicBezTo>
                      <a:pt x="369" y="3560"/>
                      <a:pt x="868" y="4673"/>
                      <a:pt x="1666" y="5080"/>
                    </a:cubicBezTo>
                    <a:cubicBezTo>
                      <a:pt x="1683" y="5088"/>
                      <a:pt x="1700" y="5091"/>
                      <a:pt x="1717" y="5091"/>
                    </a:cubicBezTo>
                    <a:cubicBezTo>
                      <a:pt x="1803" y="5091"/>
                      <a:pt x="1885" y="5001"/>
                      <a:pt x="1828" y="4911"/>
                    </a:cubicBezTo>
                    <a:cubicBezTo>
                      <a:pt x="1628" y="4581"/>
                      <a:pt x="1344" y="4320"/>
                      <a:pt x="1137" y="4005"/>
                    </a:cubicBezTo>
                    <a:cubicBezTo>
                      <a:pt x="845" y="3591"/>
                      <a:pt x="692" y="3107"/>
                      <a:pt x="561" y="2624"/>
                    </a:cubicBezTo>
                    <a:cubicBezTo>
                      <a:pt x="331" y="1795"/>
                      <a:pt x="269" y="874"/>
                      <a:pt x="254" y="22"/>
                    </a:cubicBezTo>
                    <a:cubicBezTo>
                      <a:pt x="254" y="8"/>
                      <a:pt x="241" y="0"/>
                      <a:pt x="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3783962" y="2124191"/>
                <a:ext cx="123370" cy="110867"/>
              </a:xfrm>
              <a:custGeom>
                <a:avLst/>
                <a:gdLst/>
                <a:ahLst/>
                <a:cxnLst/>
                <a:rect l="l" t="t" r="r" b="b"/>
                <a:pathLst>
                  <a:path w="1934" h="1738" extrusionOk="0">
                    <a:moveTo>
                      <a:pt x="1696" y="0"/>
                    </a:moveTo>
                    <a:cubicBezTo>
                      <a:pt x="1643" y="0"/>
                      <a:pt x="1591" y="28"/>
                      <a:pt x="1558" y="95"/>
                    </a:cubicBezTo>
                    <a:cubicBezTo>
                      <a:pt x="1389" y="440"/>
                      <a:pt x="1427" y="877"/>
                      <a:pt x="1427" y="1277"/>
                    </a:cubicBezTo>
                    <a:cubicBezTo>
                      <a:pt x="1005" y="1154"/>
                      <a:pt x="667" y="793"/>
                      <a:pt x="222" y="724"/>
                    </a:cubicBezTo>
                    <a:cubicBezTo>
                      <a:pt x="211" y="722"/>
                      <a:pt x="201" y="721"/>
                      <a:pt x="191" y="721"/>
                    </a:cubicBezTo>
                    <a:cubicBezTo>
                      <a:pt x="59" y="721"/>
                      <a:pt x="1" y="898"/>
                      <a:pt x="115" y="970"/>
                    </a:cubicBezTo>
                    <a:cubicBezTo>
                      <a:pt x="591" y="1277"/>
                      <a:pt x="1051" y="1699"/>
                      <a:pt x="1635" y="1737"/>
                    </a:cubicBezTo>
                    <a:cubicBezTo>
                      <a:pt x="1757" y="1737"/>
                      <a:pt x="1849" y="1645"/>
                      <a:pt x="1857" y="1522"/>
                    </a:cubicBezTo>
                    <a:cubicBezTo>
                      <a:pt x="1872" y="1300"/>
                      <a:pt x="1880" y="1069"/>
                      <a:pt x="1880" y="839"/>
                    </a:cubicBezTo>
                    <a:cubicBezTo>
                      <a:pt x="1888" y="616"/>
                      <a:pt x="1934" y="402"/>
                      <a:pt x="1903" y="187"/>
                    </a:cubicBezTo>
                    <a:cubicBezTo>
                      <a:pt x="1888" y="84"/>
                      <a:pt x="1790" y="0"/>
                      <a:pt x="16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9"/>
            <p:cNvGrpSpPr/>
            <p:nvPr/>
          </p:nvGrpSpPr>
          <p:grpSpPr>
            <a:xfrm>
              <a:off x="691525" y="3128800"/>
              <a:ext cx="4283679" cy="1533453"/>
              <a:chOff x="691525" y="3128800"/>
              <a:chExt cx="4283679" cy="1533453"/>
            </a:xfrm>
          </p:grpSpPr>
          <p:grpSp>
            <p:nvGrpSpPr>
              <p:cNvPr id="424" name="Google Shape;424;p19"/>
              <p:cNvGrpSpPr/>
              <p:nvPr/>
            </p:nvGrpSpPr>
            <p:grpSpPr>
              <a:xfrm>
                <a:off x="4098402" y="3822147"/>
                <a:ext cx="876802" cy="840106"/>
                <a:chOff x="4186217" y="3457702"/>
                <a:chExt cx="770815" cy="738555"/>
              </a:xfrm>
            </p:grpSpPr>
            <p:sp>
              <p:nvSpPr>
                <p:cNvPr id="425" name="Google Shape;425;p19"/>
                <p:cNvSpPr/>
                <p:nvPr/>
              </p:nvSpPr>
              <p:spPr>
                <a:xfrm>
                  <a:off x="4186217" y="3457702"/>
                  <a:ext cx="770815" cy="541316"/>
                </a:xfrm>
                <a:custGeom>
                  <a:avLst/>
                  <a:gdLst/>
                  <a:ahLst/>
                  <a:cxnLst/>
                  <a:rect l="l" t="t" r="r" b="b"/>
                  <a:pathLst>
                    <a:path w="23970" h="17271" extrusionOk="0">
                      <a:moveTo>
                        <a:pt x="13096" y="433"/>
                      </a:moveTo>
                      <a:cubicBezTo>
                        <a:pt x="13969" y="433"/>
                        <a:pt x="14784" y="934"/>
                        <a:pt x="15380" y="1551"/>
                      </a:cubicBezTo>
                      <a:cubicBezTo>
                        <a:pt x="15771" y="1966"/>
                        <a:pt x="16094" y="2441"/>
                        <a:pt x="16339" y="2956"/>
                      </a:cubicBezTo>
                      <a:cubicBezTo>
                        <a:pt x="16378" y="3035"/>
                        <a:pt x="16441" y="3068"/>
                        <a:pt x="16506" y="3068"/>
                      </a:cubicBezTo>
                      <a:cubicBezTo>
                        <a:pt x="16515" y="3068"/>
                        <a:pt x="16525" y="3067"/>
                        <a:pt x="16535" y="3065"/>
                      </a:cubicBezTo>
                      <a:lnTo>
                        <a:pt x="16535" y="3065"/>
                      </a:lnTo>
                      <a:cubicBezTo>
                        <a:pt x="16568" y="3064"/>
                        <a:pt x="16603" y="3054"/>
                        <a:pt x="16639" y="3032"/>
                      </a:cubicBezTo>
                      <a:cubicBezTo>
                        <a:pt x="16843" y="2908"/>
                        <a:pt x="17078" y="2851"/>
                        <a:pt x="17317" y="2851"/>
                      </a:cubicBezTo>
                      <a:cubicBezTo>
                        <a:pt x="18023" y="2851"/>
                        <a:pt x="18765" y="3346"/>
                        <a:pt x="18857" y="4069"/>
                      </a:cubicBezTo>
                      <a:cubicBezTo>
                        <a:pt x="18870" y="4166"/>
                        <a:pt x="18954" y="4290"/>
                        <a:pt x="19067" y="4290"/>
                      </a:cubicBezTo>
                      <a:cubicBezTo>
                        <a:pt x="19088" y="4290"/>
                        <a:pt x="19110" y="4286"/>
                        <a:pt x="19133" y="4276"/>
                      </a:cubicBezTo>
                      <a:cubicBezTo>
                        <a:pt x="19473" y="4134"/>
                        <a:pt x="19826" y="4069"/>
                        <a:pt x="20177" y="4069"/>
                      </a:cubicBezTo>
                      <a:cubicBezTo>
                        <a:pt x="21502" y="4069"/>
                        <a:pt x="22800" y="4999"/>
                        <a:pt x="23225" y="6279"/>
                      </a:cubicBezTo>
                      <a:cubicBezTo>
                        <a:pt x="23524" y="7185"/>
                        <a:pt x="23439" y="8175"/>
                        <a:pt x="23086" y="9050"/>
                      </a:cubicBezTo>
                      <a:cubicBezTo>
                        <a:pt x="22710" y="9948"/>
                        <a:pt x="22058" y="10700"/>
                        <a:pt x="21221" y="11207"/>
                      </a:cubicBezTo>
                      <a:cubicBezTo>
                        <a:pt x="20254" y="11790"/>
                        <a:pt x="19149" y="12097"/>
                        <a:pt x="18013" y="12097"/>
                      </a:cubicBezTo>
                      <a:cubicBezTo>
                        <a:pt x="17875" y="12105"/>
                        <a:pt x="17775" y="12236"/>
                        <a:pt x="17805" y="12374"/>
                      </a:cubicBezTo>
                      <a:cubicBezTo>
                        <a:pt x="18128" y="13809"/>
                        <a:pt x="17345" y="15298"/>
                        <a:pt x="16178" y="16119"/>
                      </a:cubicBezTo>
                      <a:cubicBezTo>
                        <a:pt x="15475" y="16611"/>
                        <a:pt x="14658" y="16835"/>
                        <a:pt x="13833" y="16835"/>
                      </a:cubicBezTo>
                      <a:cubicBezTo>
                        <a:pt x="13137" y="16835"/>
                        <a:pt x="12434" y="16675"/>
                        <a:pt x="11788" y="16380"/>
                      </a:cubicBezTo>
                      <a:cubicBezTo>
                        <a:pt x="10959" y="16004"/>
                        <a:pt x="10230" y="15444"/>
                        <a:pt x="9654" y="14738"/>
                      </a:cubicBezTo>
                      <a:cubicBezTo>
                        <a:pt x="9612" y="14696"/>
                        <a:pt x="9558" y="14674"/>
                        <a:pt x="9504" y="14674"/>
                      </a:cubicBezTo>
                      <a:cubicBezTo>
                        <a:pt x="9451" y="14674"/>
                        <a:pt x="9397" y="14696"/>
                        <a:pt x="9355" y="14738"/>
                      </a:cubicBezTo>
                      <a:cubicBezTo>
                        <a:pt x="8262" y="15630"/>
                        <a:pt x="6917" y="16578"/>
                        <a:pt x="5472" y="16578"/>
                      </a:cubicBezTo>
                      <a:cubicBezTo>
                        <a:pt x="5151" y="16578"/>
                        <a:pt x="4825" y="16531"/>
                        <a:pt x="4496" y="16426"/>
                      </a:cubicBezTo>
                      <a:cubicBezTo>
                        <a:pt x="3659" y="16158"/>
                        <a:pt x="3091" y="15482"/>
                        <a:pt x="2684" y="14738"/>
                      </a:cubicBezTo>
                      <a:cubicBezTo>
                        <a:pt x="2262" y="13955"/>
                        <a:pt x="2009" y="13103"/>
                        <a:pt x="1940" y="12220"/>
                      </a:cubicBezTo>
                      <a:cubicBezTo>
                        <a:pt x="1855" y="11222"/>
                        <a:pt x="2001" y="10224"/>
                        <a:pt x="2362" y="9296"/>
                      </a:cubicBezTo>
                      <a:cubicBezTo>
                        <a:pt x="2423" y="9158"/>
                        <a:pt x="2278" y="9035"/>
                        <a:pt x="2155" y="9027"/>
                      </a:cubicBezTo>
                      <a:cubicBezTo>
                        <a:pt x="1180" y="8943"/>
                        <a:pt x="528" y="7929"/>
                        <a:pt x="474" y="7016"/>
                      </a:cubicBezTo>
                      <a:cubicBezTo>
                        <a:pt x="412" y="5880"/>
                        <a:pt x="1172" y="4859"/>
                        <a:pt x="2009" y="4168"/>
                      </a:cubicBezTo>
                      <a:cubicBezTo>
                        <a:pt x="2797" y="3508"/>
                        <a:pt x="3846" y="2980"/>
                        <a:pt x="4898" y="2980"/>
                      </a:cubicBezTo>
                      <a:cubicBezTo>
                        <a:pt x="5056" y="2980"/>
                        <a:pt x="5214" y="2992"/>
                        <a:pt x="5371" y="3017"/>
                      </a:cubicBezTo>
                      <a:cubicBezTo>
                        <a:pt x="5568" y="3048"/>
                        <a:pt x="5765" y="3101"/>
                        <a:pt x="5957" y="3101"/>
                      </a:cubicBezTo>
                      <a:cubicBezTo>
                        <a:pt x="6095" y="3101"/>
                        <a:pt x="6230" y="3074"/>
                        <a:pt x="6361" y="2994"/>
                      </a:cubicBezTo>
                      <a:cubicBezTo>
                        <a:pt x="6599" y="2848"/>
                        <a:pt x="6745" y="2603"/>
                        <a:pt x="6891" y="2380"/>
                      </a:cubicBezTo>
                      <a:cubicBezTo>
                        <a:pt x="7144" y="2004"/>
                        <a:pt x="7489" y="1712"/>
                        <a:pt x="7904" y="1528"/>
                      </a:cubicBezTo>
                      <a:cubicBezTo>
                        <a:pt x="8279" y="1350"/>
                        <a:pt x="8702" y="1258"/>
                        <a:pt x="9125" y="1258"/>
                      </a:cubicBezTo>
                      <a:cubicBezTo>
                        <a:pt x="9724" y="1258"/>
                        <a:pt x="10323" y="1443"/>
                        <a:pt x="10782" y="1835"/>
                      </a:cubicBezTo>
                      <a:cubicBezTo>
                        <a:pt x="10825" y="1877"/>
                        <a:pt x="10878" y="1897"/>
                        <a:pt x="10930" y="1897"/>
                      </a:cubicBezTo>
                      <a:cubicBezTo>
                        <a:pt x="11019" y="1897"/>
                        <a:pt x="11106" y="1840"/>
                        <a:pt x="11135" y="1743"/>
                      </a:cubicBezTo>
                      <a:cubicBezTo>
                        <a:pt x="11327" y="929"/>
                        <a:pt x="12156" y="484"/>
                        <a:pt x="12947" y="438"/>
                      </a:cubicBezTo>
                      <a:cubicBezTo>
                        <a:pt x="12997" y="435"/>
                        <a:pt x="13046" y="433"/>
                        <a:pt x="13096" y="433"/>
                      </a:cubicBezTo>
                      <a:close/>
                      <a:moveTo>
                        <a:pt x="13068" y="0"/>
                      </a:moveTo>
                      <a:cubicBezTo>
                        <a:pt x="13053" y="0"/>
                        <a:pt x="13038" y="0"/>
                        <a:pt x="13024" y="1"/>
                      </a:cubicBezTo>
                      <a:cubicBezTo>
                        <a:pt x="12540" y="16"/>
                        <a:pt x="12072" y="146"/>
                        <a:pt x="11657" y="392"/>
                      </a:cubicBezTo>
                      <a:cubicBezTo>
                        <a:pt x="11280" y="609"/>
                        <a:pt x="10987" y="940"/>
                        <a:pt x="10819" y="1335"/>
                      </a:cubicBezTo>
                      <a:lnTo>
                        <a:pt x="10819" y="1335"/>
                      </a:lnTo>
                      <a:cubicBezTo>
                        <a:pt x="10315" y="994"/>
                        <a:pt x="9715" y="828"/>
                        <a:pt x="9111" y="828"/>
                      </a:cubicBezTo>
                      <a:cubicBezTo>
                        <a:pt x="8790" y="828"/>
                        <a:pt x="8467" y="875"/>
                        <a:pt x="8157" y="968"/>
                      </a:cubicBezTo>
                      <a:cubicBezTo>
                        <a:pt x="7658" y="1114"/>
                        <a:pt x="7198" y="1382"/>
                        <a:pt x="6829" y="1758"/>
                      </a:cubicBezTo>
                      <a:cubicBezTo>
                        <a:pt x="6660" y="1958"/>
                        <a:pt x="6499" y="2173"/>
                        <a:pt x="6361" y="2395"/>
                      </a:cubicBezTo>
                      <a:cubicBezTo>
                        <a:pt x="6300" y="2495"/>
                        <a:pt x="6215" y="2580"/>
                        <a:pt x="6108" y="2641"/>
                      </a:cubicBezTo>
                      <a:cubicBezTo>
                        <a:pt x="6053" y="2670"/>
                        <a:pt x="5994" y="2680"/>
                        <a:pt x="5934" y="2680"/>
                      </a:cubicBezTo>
                      <a:cubicBezTo>
                        <a:pt x="5836" y="2680"/>
                        <a:pt x="5735" y="2652"/>
                        <a:pt x="5640" y="2633"/>
                      </a:cubicBezTo>
                      <a:cubicBezTo>
                        <a:pt x="5395" y="2582"/>
                        <a:pt x="5151" y="2558"/>
                        <a:pt x="4908" y="2558"/>
                      </a:cubicBezTo>
                      <a:cubicBezTo>
                        <a:pt x="3807" y="2558"/>
                        <a:pt x="2738" y="3050"/>
                        <a:pt x="1871" y="3723"/>
                      </a:cubicBezTo>
                      <a:cubicBezTo>
                        <a:pt x="911" y="4468"/>
                        <a:pt x="75" y="5565"/>
                        <a:pt x="36" y="6824"/>
                      </a:cubicBezTo>
                      <a:cubicBezTo>
                        <a:pt x="1" y="7958"/>
                        <a:pt x="737" y="9151"/>
                        <a:pt x="1866" y="9412"/>
                      </a:cubicBezTo>
                      <a:lnTo>
                        <a:pt x="1866" y="9412"/>
                      </a:lnTo>
                      <a:cubicBezTo>
                        <a:pt x="1265" y="11142"/>
                        <a:pt x="1376" y="13052"/>
                        <a:pt x="2178" y="14707"/>
                      </a:cubicBezTo>
                      <a:cubicBezTo>
                        <a:pt x="2585" y="15536"/>
                        <a:pt x="3183" y="16334"/>
                        <a:pt x="4051" y="16718"/>
                      </a:cubicBezTo>
                      <a:cubicBezTo>
                        <a:pt x="4498" y="16914"/>
                        <a:pt x="4978" y="17002"/>
                        <a:pt x="5459" y="17002"/>
                      </a:cubicBezTo>
                      <a:cubicBezTo>
                        <a:pt x="5918" y="17002"/>
                        <a:pt x="6379" y="16922"/>
                        <a:pt x="6814" y="16779"/>
                      </a:cubicBezTo>
                      <a:cubicBezTo>
                        <a:pt x="7806" y="16458"/>
                        <a:pt x="8665" y="15839"/>
                        <a:pt x="9472" y="15192"/>
                      </a:cubicBezTo>
                      <a:lnTo>
                        <a:pt x="9472" y="15192"/>
                      </a:lnTo>
                      <a:cubicBezTo>
                        <a:pt x="10556" y="16432"/>
                        <a:pt x="12175" y="17271"/>
                        <a:pt x="13837" y="17271"/>
                      </a:cubicBezTo>
                      <a:cubicBezTo>
                        <a:pt x="13851" y="17271"/>
                        <a:pt x="13865" y="17271"/>
                        <a:pt x="13879" y="17271"/>
                      </a:cubicBezTo>
                      <a:cubicBezTo>
                        <a:pt x="14693" y="17271"/>
                        <a:pt x="15499" y="17049"/>
                        <a:pt x="16194" y="16626"/>
                      </a:cubicBezTo>
                      <a:cubicBezTo>
                        <a:pt x="16884" y="16188"/>
                        <a:pt x="17452" y="15582"/>
                        <a:pt x="17836" y="14861"/>
                      </a:cubicBezTo>
                      <a:cubicBezTo>
                        <a:pt x="18223" y="14143"/>
                        <a:pt x="18373" y="13326"/>
                        <a:pt x="18266" y="12527"/>
                      </a:cubicBezTo>
                      <a:lnTo>
                        <a:pt x="18266" y="12527"/>
                      </a:lnTo>
                      <a:cubicBezTo>
                        <a:pt x="20314" y="12423"/>
                        <a:pt x="22418" y="11420"/>
                        <a:pt x="23347" y="9518"/>
                      </a:cubicBezTo>
                      <a:cubicBezTo>
                        <a:pt x="23800" y="8582"/>
                        <a:pt x="23969" y="7492"/>
                        <a:pt x="23731" y="6471"/>
                      </a:cubicBezTo>
                      <a:cubicBezTo>
                        <a:pt x="23501" y="5519"/>
                        <a:pt x="22894" y="4690"/>
                        <a:pt x="22058" y="4184"/>
                      </a:cubicBezTo>
                      <a:cubicBezTo>
                        <a:pt x="21495" y="3837"/>
                        <a:pt x="20832" y="3636"/>
                        <a:pt x="20172" y="3636"/>
                      </a:cubicBezTo>
                      <a:cubicBezTo>
                        <a:pt x="19851" y="3636"/>
                        <a:pt x="19531" y="3683"/>
                        <a:pt x="19223" y="3785"/>
                      </a:cubicBezTo>
                      <a:lnTo>
                        <a:pt x="19223" y="3785"/>
                      </a:lnTo>
                      <a:cubicBezTo>
                        <a:pt x="19068" y="3278"/>
                        <a:pt x="18707" y="2854"/>
                        <a:pt x="18220" y="2633"/>
                      </a:cubicBezTo>
                      <a:cubicBezTo>
                        <a:pt x="17936" y="2495"/>
                        <a:pt x="17623" y="2418"/>
                        <a:pt x="17313" y="2418"/>
                      </a:cubicBezTo>
                      <a:cubicBezTo>
                        <a:pt x="17075" y="2418"/>
                        <a:pt x="16837" y="2464"/>
                        <a:pt x="16617" y="2562"/>
                      </a:cubicBezTo>
                      <a:lnTo>
                        <a:pt x="16617" y="2562"/>
                      </a:lnTo>
                      <a:cubicBezTo>
                        <a:pt x="16128" y="1638"/>
                        <a:pt x="15427" y="830"/>
                        <a:pt x="14474" y="354"/>
                      </a:cubicBezTo>
                      <a:cubicBezTo>
                        <a:pt x="14042" y="123"/>
                        <a:pt x="13559" y="0"/>
                        <a:pt x="13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4376911" y="4011305"/>
                  <a:ext cx="65569" cy="102897"/>
                </a:xfrm>
                <a:custGeom>
                  <a:avLst/>
                  <a:gdLst/>
                  <a:ahLst/>
                  <a:cxnLst/>
                  <a:rect l="l" t="t" r="r" b="b"/>
                  <a:pathLst>
                    <a:path w="2039" h="3283" extrusionOk="0">
                      <a:moveTo>
                        <a:pt x="1712" y="1"/>
                      </a:moveTo>
                      <a:cubicBezTo>
                        <a:pt x="1641" y="1"/>
                        <a:pt x="1571" y="36"/>
                        <a:pt x="1529" y="122"/>
                      </a:cubicBezTo>
                      <a:lnTo>
                        <a:pt x="1529" y="114"/>
                      </a:lnTo>
                      <a:lnTo>
                        <a:pt x="101" y="2924"/>
                      </a:lnTo>
                      <a:cubicBezTo>
                        <a:pt x="0" y="3109"/>
                        <a:pt x="166" y="3283"/>
                        <a:pt x="326" y="3283"/>
                      </a:cubicBezTo>
                      <a:cubicBezTo>
                        <a:pt x="399" y="3283"/>
                        <a:pt x="470" y="3247"/>
                        <a:pt x="515" y="3162"/>
                      </a:cubicBezTo>
                      <a:lnTo>
                        <a:pt x="1943" y="368"/>
                      </a:lnTo>
                      <a:cubicBezTo>
                        <a:pt x="2039" y="177"/>
                        <a:pt x="1871" y="1"/>
                        <a:pt x="17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4403248" y="4089128"/>
                  <a:ext cx="59845" cy="107129"/>
                </a:xfrm>
                <a:custGeom>
                  <a:avLst/>
                  <a:gdLst/>
                  <a:ahLst/>
                  <a:cxnLst/>
                  <a:rect l="l" t="t" r="r" b="b"/>
                  <a:pathLst>
                    <a:path w="1861" h="3418" extrusionOk="0">
                      <a:moveTo>
                        <a:pt x="1593" y="1"/>
                      </a:moveTo>
                      <a:cubicBezTo>
                        <a:pt x="1488" y="1"/>
                        <a:pt x="1394" y="71"/>
                        <a:pt x="1362" y="172"/>
                      </a:cubicBezTo>
                      <a:cubicBezTo>
                        <a:pt x="994" y="1154"/>
                        <a:pt x="572" y="2114"/>
                        <a:pt x="96" y="3050"/>
                      </a:cubicBezTo>
                      <a:cubicBezTo>
                        <a:pt x="0" y="3241"/>
                        <a:pt x="164" y="3417"/>
                        <a:pt x="323" y="3417"/>
                      </a:cubicBezTo>
                      <a:cubicBezTo>
                        <a:pt x="395" y="3417"/>
                        <a:pt x="465" y="3382"/>
                        <a:pt x="510" y="3296"/>
                      </a:cubicBezTo>
                      <a:cubicBezTo>
                        <a:pt x="1001" y="2321"/>
                        <a:pt x="1439" y="1323"/>
                        <a:pt x="1830" y="302"/>
                      </a:cubicBezTo>
                      <a:cubicBezTo>
                        <a:pt x="1861" y="172"/>
                        <a:pt x="1784" y="41"/>
                        <a:pt x="1661" y="11"/>
                      </a:cubicBezTo>
                      <a:cubicBezTo>
                        <a:pt x="1638" y="4"/>
                        <a:pt x="1616" y="1"/>
                        <a:pt x="15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4751803" y="3966955"/>
                  <a:ext cx="40647" cy="86725"/>
                </a:xfrm>
                <a:custGeom>
                  <a:avLst/>
                  <a:gdLst/>
                  <a:ahLst/>
                  <a:cxnLst/>
                  <a:rect l="l" t="t" r="r" b="b"/>
                  <a:pathLst>
                    <a:path w="1264" h="2767" extrusionOk="0">
                      <a:moveTo>
                        <a:pt x="974" y="1"/>
                      </a:moveTo>
                      <a:cubicBezTo>
                        <a:pt x="879" y="1"/>
                        <a:pt x="784" y="52"/>
                        <a:pt x="747" y="171"/>
                      </a:cubicBezTo>
                      <a:cubicBezTo>
                        <a:pt x="517" y="938"/>
                        <a:pt x="287" y="1706"/>
                        <a:pt x="56" y="2473"/>
                      </a:cubicBezTo>
                      <a:cubicBezTo>
                        <a:pt x="1" y="2649"/>
                        <a:pt x="146" y="2766"/>
                        <a:pt x="290" y="2766"/>
                      </a:cubicBezTo>
                      <a:cubicBezTo>
                        <a:pt x="385" y="2766"/>
                        <a:pt x="480" y="2715"/>
                        <a:pt x="517" y="2596"/>
                      </a:cubicBezTo>
                      <a:cubicBezTo>
                        <a:pt x="747" y="1829"/>
                        <a:pt x="977" y="1061"/>
                        <a:pt x="1208" y="294"/>
                      </a:cubicBezTo>
                      <a:cubicBezTo>
                        <a:pt x="1263" y="118"/>
                        <a:pt x="1118" y="1"/>
                        <a:pt x="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4828403" y="3903142"/>
                  <a:ext cx="43445" cy="74658"/>
                </a:xfrm>
                <a:custGeom>
                  <a:avLst/>
                  <a:gdLst/>
                  <a:ahLst/>
                  <a:cxnLst/>
                  <a:rect l="l" t="t" r="r" b="b"/>
                  <a:pathLst>
                    <a:path w="1351" h="2382" extrusionOk="0">
                      <a:moveTo>
                        <a:pt x="1082" y="0"/>
                      </a:moveTo>
                      <a:cubicBezTo>
                        <a:pt x="1000" y="0"/>
                        <a:pt x="921" y="43"/>
                        <a:pt x="875" y="119"/>
                      </a:cubicBezTo>
                      <a:cubicBezTo>
                        <a:pt x="606" y="756"/>
                        <a:pt x="338" y="1385"/>
                        <a:pt x="69" y="2023"/>
                      </a:cubicBezTo>
                      <a:cubicBezTo>
                        <a:pt x="0" y="2138"/>
                        <a:pt x="38" y="2283"/>
                        <a:pt x="154" y="2353"/>
                      </a:cubicBezTo>
                      <a:cubicBezTo>
                        <a:pt x="191" y="2372"/>
                        <a:pt x="231" y="2382"/>
                        <a:pt x="271" y="2382"/>
                      </a:cubicBezTo>
                      <a:cubicBezTo>
                        <a:pt x="355" y="2382"/>
                        <a:pt x="437" y="2341"/>
                        <a:pt x="484" y="2268"/>
                      </a:cubicBezTo>
                      <a:lnTo>
                        <a:pt x="1290" y="365"/>
                      </a:lnTo>
                      <a:cubicBezTo>
                        <a:pt x="1351" y="249"/>
                        <a:pt x="1313" y="104"/>
                        <a:pt x="1205" y="35"/>
                      </a:cubicBezTo>
                      <a:cubicBezTo>
                        <a:pt x="1166" y="11"/>
                        <a:pt x="1124" y="0"/>
                        <a:pt x="10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4339158" y="3541042"/>
                  <a:ext cx="117278" cy="146840"/>
                </a:xfrm>
                <a:custGeom>
                  <a:avLst/>
                  <a:gdLst/>
                  <a:ahLst/>
                  <a:cxnLst/>
                  <a:rect l="l" t="t" r="r" b="b"/>
                  <a:pathLst>
                    <a:path w="3647" h="4685" extrusionOk="0">
                      <a:moveTo>
                        <a:pt x="1421" y="447"/>
                      </a:moveTo>
                      <a:cubicBezTo>
                        <a:pt x="2121" y="565"/>
                        <a:pt x="2713" y="1045"/>
                        <a:pt x="2971" y="1717"/>
                      </a:cubicBezTo>
                      <a:cubicBezTo>
                        <a:pt x="3109" y="2100"/>
                        <a:pt x="3179" y="2507"/>
                        <a:pt x="3186" y="2922"/>
                      </a:cubicBezTo>
                      <a:cubicBezTo>
                        <a:pt x="3194" y="3282"/>
                        <a:pt x="3148" y="3659"/>
                        <a:pt x="2887" y="3920"/>
                      </a:cubicBezTo>
                      <a:cubicBezTo>
                        <a:pt x="2655" y="4147"/>
                        <a:pt x="2328" y="4258"/>
                        <a:pt x="2001" y="4258"/>
                      </a:cubicBezTo>
                      <a:cubicBezTo>
                        <a:pt x="1756" y="4258"/>
                        <a:pt x="1510" y="4195"/>
                        <a:pt x="1306" y="4073"/>
                      </a:cubicBezTo>
                      <a:cubicBezTo>
                        <a:pt x="707" y="3705"/>
                        <a:pt x="477" y="2952"/>
                        <a:pt x="523" y="2285"/>
                      </a:cubicBezTo>
                      <a:cubicBezTo>
                        <a:pt x="546" y="1916"/>
                        <a:pt x="646" y="1563"/>
                        <a:pt x="814" y="1233"/>
                      </a:cubicBezTo>
                      <a:cubicBezTo>
                        <a:pt x="966" y="936"/>
                        <a:pt x="1193" y="689"/>
                        <a:pt x="1421" y="447"/>
                      </a:cubicBezTo>
                      <a:close/>
                      <a:moveTo>
                        <a:pt x="1335" y="1"/>
                      </a:moveTo>
                      <a:cubicBezTo>
                        <a:pt x="1293" y="1"/>
                        <a:pt x="1249" y="15"/>
                        <a:pt x="1209" y="49"/>
                      </a:cubicBezTo>
                      <a:lnTo>
                        <a:pt x="1209" y="49"/>
                      </a:lnTo>
                      <a:cubicBezTo>
                        <a:pt x="1196" y="59"/>
                        <a:pt x="1184" y="70"/>
                        <a:pt x="1173" y="83"/>
                      </a:cubicBezTo>
                      <a:lnTo>
                        <a:pt x="1173" y="83"/>
                      </a:lnTo>
                      <a:cubicBezTo>
                        <a:pt x="897" y="347"/>
                        <a:pt x="657" y="641"/>
                        <a:pt x="461" y="964"/>
                      </a:cubicBezTo>
                      <a:cubicBezTo>
                        <a:pt x="277" y="1318"/>
                        <a:pt x="162" y="1694"/>
                        <a:pt x="108" y="2085"/>
                      </a:cubicBezTo>
                      <a:cubicBezTo>
                        <a:pt x="1" y="2914"/>
                        <a:pt x="254" y="3812"/>
                        <a:pt x="930" y="4334"/>
                      </a:cubicBezTo>
                      <a:cubicBezTo>
                        <a:pt x="1246" y="4567"/>
                        <a:pt x="1621" y="4685"/>
                        <a:pt x="1997" y="4685"/>
                      </a:cubicBezTo>
                      <a:cubicBezTo>
                        <a:pt x="2351" y="4685"/>
                        <a:pt x="2705" y="4581"/>
                        <a:pt x="3010" y="4372"/>
                      </a:cubicBezTo>
                      <a:cubicBezTo>
                        <a:pt x="3347" y="4119"/>
                        <a:pt x="3555" y="3735"/>
                        <a:pt x="3593" y="3321"/>
                      </a:cubicBezTo>
                      <a:cubicBezTo>
                        <a:pt x="3647" y="2830"/>
                        <a:pt x="3601" y="2338"/>
                        <a:pt x="3463" y="1862"/>
                      </a:cubicBezTo>
                      <a:cubicBezTo>
                        <a:pt x="3332" y="1356"/>
                        <a:pt x="3048" y="903"/>
                        <a:pt x="2657" y="565"/>
                      </a:cubicBezTo>
                      <a:cubicBezTo>
                        <a:pt x="2299" y="266"/>
                        <a:pt x="1864" y="77"/>
                        <a:pt x="1406" y="14"/>
                      </a:cubicBezTo>
                      <a:lnTo>
                        <a:pt x="1406" y="14"/>
                      </a:lnTo>
                      <a:cubicBezTo>
                        <a:pt x="1383" y="5"/>
                        <a:pt x="1359" y="1"/>
                        <a:pt x="1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4503548" y="3499638"/>
                  <a:ext cx="55343" cy="119791"/>
                </a:xfrm>
                <a:custGeom>
                  <a:avLst/>
                  <a:gdLst/>
                  <a:ahLst/>
                  <a:cxnLst/>
                  <a:rect l="l" t="t" r="r" b="b"/>
                  <a:pathLst>
                    <a:path w="1721" h="3822" extrusionOk="0">
                      <a:moveTo>
                        <a:pt x="984" y="708"/>
                      </a:moveTo>
                      <a:cubicBezTo>
                        <a:pt x="1129" y="1162"/>
                        <a:pt x="1227" y="1633"/>
                        <a:pt x="1267" y="2109"/>
                      </a:cubicBezTo>
                      <a:cubicBezTo>
                        <a:pt x="1302" y="2537"/>
                        <a:pt x="1241" y="3114"/>
                        <a:pt x="830" y="3344"/>
                      </a:cubicBezTo>
                      <a:lnTo>
                        <a:pt x="830" y="3344"/>
                      </a:lnTo>
                      <a:cubicBezTo>
                        <a:pt x="510" y="2892"/>
                        <a:pt x="439" y="2288"/>
                        <a:pt x="538" y="1756"/>
                      </a:cubicBezTo>
                      <a:cubicBezTo>
                        <a:pt x="577" y="1495"/>
                        <a:pt x="661" y="1242"/>
                        <a:pt x="791" y="1011"/>
                      </a:cubicBezTo>
                      <a:cubicBezTo>
                        <a:pt x="853" y="909"/>
                        <a:pt x="919" y="808"/>
                        <a:pt x="984" y="708"/>
                      </a:cubicBezTo>
                      <a:close/>
                      <a:moveTo>
                        <a:pt x="1031" y="1"/>
                      </a:moveTo>
                      <a:cubicBezTo>
                        <a:pt x="1016" y="1"/>
                        <a:pt x="999" y="3"/>
                        <a:pt x="983" y="6"/>
                      </a:cubicBezTo>
                      <a:cubicBezTo>
                        <a:pt x="979" y="7"/>
                        <a:pt x="975" y="9"/>
                        <a:pt x="971" y="10"/>
                      </a:cubicBezTo>
                      <a:lnTo>
                        <a:pt x="971" y="10"/>
                      </a:lnTo>
                      <a:cubicBezTo>
                        <a:pt x="926" y="23"/>
                        <a:pt x="884" y="53"/>
                        <a:pt x="853" y="106"/>
                      </a:cubicBezTo>
                      <a:cubicBezTo>
                        <a:pt x="715" y="351"/>
                        <a:pt x="523" y="597"/>
                        <a:pt x="385" y="858"/>
                      </a:cubicBezTo>
                      <a:cubicBezTo>
                        <a:pt x="239" y="1134"/>
                        <a:pt x="147" y="1441"/>
                        <a:pt x="108" y="1756"/>
                      </a:cubicBezTo>
                      <a:cubicBezTo>
                        <a:pt x="1" y="2462"/>
                        <a:pt x="131" y="3199"/>
                        <a:pt x="607" y="3759"/>
                      </a:cubicBezTo>
                      <a:cubicBezTo>
                        <a:pt x="647" y="3799"/>
                        <a:pt x="703" y="3822"/>
                        <a:pt x="758" y="3822"/>
                      </a:cubicBezTo>
                      <a:cubicBezTo>
                        <a:pt x="777" y="3822"/>
                        <a:pt x="796" y="3819"/>
                        <a:pt x="814" y="3813"/>
                      </a:cubicBezTo>
                      <a:cubicBezTo>
                        <a:pt x="1467" y="3590"/>
                        <a:pt x="1720" y="2915"/>
                        <a:pt x="1713" y="2278"/>
                      </a:cubicBezTo>
                      <a:cubicBezTo>
                        <a:pt x="1697" y="1564"/>
                        <a:pt x="1498" y="827"/>
                        <a:pt x="1244" y="159"/>
                      </a:cubicBezTo>
                      <a:cubicBezTo>
                        <a:pt x="1218" y="60"/>
                        <a:pt x="1129" y="1"/>
                        <a:pt x="1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4654109" y="3542860"/>
                  <a:ext cx="75088" cy="89263"/>
                </a:xfrm>
                <a:custGeom>
                  <a:avLst/>
                  <a:gdLst/>
                  <a:ahLst/>
                  <a:cxnLst/>
                  <a:rect l="l" t="t" r="r" b="b"/>
                  <a:pathLst>
                    <a:path w="2335" h="2848" extrusionOk="0">
                      <a:moveTo>
                        <a:pt x="1688" y="602"/>
                      </a:moveTo>
                      <a:cubicBezTo>
                        <a:pt x="1714" y="1316"/>
                        <a:pt x="1293" y="2051"/>
                        <a:pt x="647" y="2368"/>
                      </a:cubicBezTo>
                      <a:lnTo>
                        <a:pt x="647" y="2368"/>
                      </a:lnTo>
                      <a:cubicBezTo>
                        <a:pt x="601" y="2240"/>
                        <a:pt x="595" y="2099"/>
                        <a:pt x="638" y="1966"/>
                      </a:cubicBezTo>
                      <a:cubicBezTo>
                        <a:pt x="699" y="1743"/>
                        <a:pt x="784" y="1536"/>
                        <a:pt x="899" y="1336"/>
                      </a:cubicBezTo>
                      <a:cubicBezTo>
                        <a:pt x="1022" y="1129"/>
                        <a:pt x="1214" y="991"/>
                        <a:pt x="1390" y="845"/>
                      </a:cubicBezTo>
                      <a:cubicBezTo>
                        <a:pt x="1484" y="763"/>
                        <a:pt x="1585" y="681"/>
                        <a:pt x="1688" y="602"/>
                      </a:cubicBezTo>
                      <a:close/>
                      <a:moveTo>
                        <a:pt x="1853" y="0"/>
                      </a:moveTo>
                      <a:cubicBezTo>
                        <a:pt x="1815" y="0"/>
                        <a:pt x="1778" y="10"/>
                        <a:pt x="1743" y="31"/>
                      </a:cubicBezTo>
                      <a:cubicBezTo>
                        <a:pt x="1505" y="200"/>
                        <a:pt x="1283" y="377"/>
                        <a:pt x="1060" y="561"/>
                      </a:cubicBezTo>
                      <a:cubicBezTo>
                        <a:pt x="838" y="745"/>
                        <a:pt x="630" y="922"/>
                        <a:pt x="500" y="1183"/>
                      </a:cubicBezTo>
                      <a:cubicBezTo>
                        <a:pt x="254" y="1659"/>
                        <a:pt x="1" y="2257"/>
                        <a:pt x="362" y="2749"/>
                      </a:cubicBezTo>
                      <a:cubicBezTo>
                        <a:pt x="405" y="2810"/>
                        <a:pt x="478" y="2847"/>
                        <a:pt x="553" y="2847"/>
                      </a:cubicBezTo>
                      <a:cubicBezTo>
                        <a:pt x="571" y="2847"/>
                        <a:pt x="589" y="2845"/>
                        <a:pt x="607" y="2841"/>
                      </a:cubicBezTo>
                      <a:cubicBezTo>
                        <a:pt x="1674" y="2457"/>
                        <a:pt x="2334" y="1260"/>
                        <a:pt x="2058" y="154"/>
                      </a:cubicBezTo>
                      <a:cubicBezTo>
                        <a:pt x="2032" y="54"/>
                        <a:pt x="1958" y="7"/>
                        <a:pt x="1879" y="2"/>
                      </a:cubicBezTo>
                      <a:lnTo>
                        <a:pt x="1879" y="2"/>
                      </a:lnTo>
                      <a:cubicBezTo>
                        <a:pt x="1871" y="1"/>
                        <a:pt x="1862" y="0"/>
                        <a:pt x="18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4728168" y="3578465"/>
                  <a:ext cx="78046" cy="95187"/>
                </a:xfrm>
                <a:custGeom>
                  <a:avLst/>
                  <a:gdLst/>
                  <a:ahLst/>
                  <a:cxnLst/>
                  <a:rect l="l" t="t" r="r" b="b"/>
                  <a:pathLst>
                    <a:path w="2427" h="3037" extrusionOk="0">
                      <a:moveTo>
                        <a:pt x="1996" y="216"/>
                      </a:moveTo>
                      <a:cubicBezTo>
                        <a:pt x="1996" y="216"/>
                        <a:pt x="1996" y="217"/>
                        <a:pt x="1996" y="218"/>
                      </a:cubicBezTo>
                      <a:lnTo>
                        <a:pt x="1996" y="218"/>
                      </a:lnTo>
                      <a:cubicBezTo>
                        <a:pt x="1996" y="219"/>
                        <a:pt x="1996" y="221"/>
                        <a:pt x="1996" y="223"/>
                      </a:cubicBezTo>
                      <a:lnTo>
                        <a:pt x="1996" y="216"/>
                      </a:lnTo>
                      <a:close/>
                      <a:moveTo>
                        <a:pt x="1985" y="544"/>
                      </a:moveTo>
                      <a:cubicBezTo>
                        <a:pt x="1950" y="922"/>
                        <a:pt x="1841" y="1295"/>
                        <a:pt x="1728" y="1659"/>
                      </a:cubicBezTo>
                      <a:cubicBezTo>
                        <a:pt x="1605" y="2027"/>
                        <a:pt x="1352" y="2396"/>
                        <a:pt x="983" y="2557"/>
                      </a:cubicBezTo>
                      <a:cubicBezTo>
                        <a:pt x="918" y="2584"/>
                        <a:pt x="853" y="2602"/>
                        <a:pt x="791" y="2602"/>
                      </a:cubicBezTo>
                      <a:cubicBezTo>
                        <a:pt x="699" y="2602"/>
                        <a:pt x="616" y="2563"/>
                        <a:pt x="561" y="2457"/>
                      </a:cubicBezTo>
                      <a:cubicBezTo>
                        <a:pt x="492" y="2326"/>
                        <a:pt x="477" y="2173"/>
                        <a:pt x="515" y="2027"/>
                      </a:cubicBezTo>
                      <a:cubicBezTo>
                        <a:pt x="599" y="1628"/>
                        <a:pt x="883" y="1306"/>
                        <a:pt x="1198" y="1075"/>
                      </a:cubicBezTo>
                      <a:cubicBezTo>
                        <a:pt x="1398" y="929"/>
                        <a:pt x="1613" y="814"/>
                        <a:pt x="1812" y="668"/>
                      </a:cubicBezTo>
                      <a:cubicBezTo>
                        <a:pt x="1865" y="622"/>
                        <a:pt x="1924" y="580"/>
                        <a:pt x="1985" y="544"/>
                      </a:cubicBezTo>
                      <a:close/>
                      <a:moveTo>
                        <a:pt x="2216" y="1"/>
                      </a:moveTo>
                      <a:cubicBezTo>
                        <a:pt x="2198" y="1"/>
                        <a:pt x="2178" y="3"/>
                        <a:pt x="2158" y="8"/>
                      </a:cubicBezTo>
                      <a:cubicBezTo>
                        <a:pt x="1943" y="70"/>
                        <a:pt x="1743" y="170"/>
                        <a:pt x="1567" y="315"/>
                      </a:cubicBezTo>
                      <a:cubicBezTo>
                        <a:pt x="1382" y="461"/>
                        <a:pt x="1175" y="561"/>
                        <a:pt x="983" y="699"/>
                      </a:cubicBezTo>
                      <a:cubicBezTo>
                        <a:pt x="569" y="1006"/>
                        <a:pt x="185" y="1421"/>
                        <a:pt x="85" y="1950"/>
                      </a:cubicBezTo>
                      <a:cubicBezTo>
                        <a:pt x="1" y="2403"/>
                        <a:pt x="193" y="2987"/>
                        <a:pt x="722" y="3033"/>
                      </a:cubicBezTo>
                      <a:cubicBezTo>
                        <a:pt x="746" y="3035"/>
                        <a:pt x="770" y="3036"/>
                        <a:pt x="793" y="3036"/>
                      </a:cubicBezTo>
                      <a:cubicBezTo>
                        <a:pt x="1054" y="3036"/>
                        <a:pt x="1316" y="2887"/>
                        <a:pt x="1520" y="2726"/>
                      </a:cubicBezTo>
                      <a:cubicBezTo>
                        <a:pt x="1712" y="2557"/>
                        <a:pt x="1881" y="2357"/>
                        <a:pt x="1989" y="2127"/>
                      </a:cubicBezTo>
                      <a:cubicBezTo>
                        <a:pt x="2119" y="1843"/>
                        <a:pt x="2219" y="1551"/>
                        <a:pt x="2288" y="1244"/>
                      </a:cubicBezTo>
                      <a:cubicBezTo>
                        <a:pt x="2380" y="914"/>
                        <a:pt x="2426" y="569"/>
                        <a:pt x="2426" y="223"/>
                      </a:cubicBezTo>
                      <a:cubicBezTo>
                        <a:pt x="2426" y="173"/>
                        <a:pt x="2412" y="132"/>
                        <a:pt x="2389" y="100"/>
                      </a:cubicBezTo>
                      <a:lnTo>
                        <a:pt x="2389" y="100"/>
                      </a:lnTo>
                      <a:cubicBezTo>
                        <a:pt x="2353" y="42"/>
                        <a:pt x="2293" y="1"/>
                        <a:pt x="2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4691154" y="3764827"/>
                  <a:ext cx="83963" cy="109761"/>
                </a:xfrm>
                <a:custGeom>
                  <a:avLst/>
                  <a:gdLst/>
                  <a:ahLst/>
                  <a:cxnLst/>
                  <a:rect l="l" t="t" r="r" b="b"/>
                  <a:pathLst>
                    <a:path w="2611" h="3502" extrusionOk="0">
                      <a:moveTo>
                        <a:pt x="706" y="433"/>
                      </a:moveTo>
                      <a:cubicBezTo>
                        <a:pt x="845" y="433"/>
                        <a:pt x="983" y="470"/>
                        <a:pt x="1106" y="541"/>
                      </a:cubicBezTo>
                      <a:cubicBezTo>
                        <a:pt x="1382" y="686"/>
                        <a:pt x="1574" y="947"/>
                        <a:pt x="1712" y="1216"/>
                      </a:cubicBezTo>
                      <a:cubicBezTo>
                        <a:pt x="1853" y="1498"/>
                        <a:pt x="1962" y="1793"/>
                        <a:pt x="2037" y="2095"/>
                      </a:cubicBezTo>
                      <a:lnTo>
                        <a:pt x="2037" y="2095"/>
                      </a:lnTo>
                      <a:cubicBezTo>
                        <a:pt x="1715" y="1946"/>
                        <a:pt x="1359" y="1861"/>
                        <a:pt x="1052" y="1684"/>
                      </a:cubicBezTo>
                      <a:cubicBezTo>
                        <a:pt x="619" y="1440"/>
                        <a:pt x="491" y="947"/>
                        <a:pt x="442" y="478"/>
                      </a:cubicBezTo>
                      <a:lnTo>
                        <a:pt x="442" y="478"/>
                      </a:lnTo>
                      <a:cubicBezTo>
                        <a:pt x="528" y="448"/>
                        <a:pt x="617" y="433"/>
                        <a:pt x="706" y="433"/>
                      </a:cubicBezTo>
                      <a:close/>
                      <a:moveTo>
                        <a:pt x="703" y="0"/>
                      </a:moveTo>
                      <a:cubicBezTo>
                        <a:pt x="496" y="0"/>
                        <a:pt x="290" y="53"/>
                        <a:pt x="108" y="157"/>
                      </a:cubicBezTo>
                      <a:cubicBezTo>
                        <a:pt x="39" y="195"/>
                        <a:pt x="0" y="264"/>
                        <a:pt x="0" y="341"/>
                      </a:cubicBezTo>
                      <a:cubicBezTo>
                        <a:pt x="46" y="947"/>
                        <a:pt x="185" y="1592"/>
                        <a:pt x="699" y="1968"/>
                      </a:cubicBezTo>
                      <a:cubicBezTo>
                        <a:pt x="937" y="2122"/>
                        <a:pt x="1198" y="2237"/>
                        <a:pt x="1466" y="2321"/>
                      </a:cubicBezTo>
                      <a:cubicBezTo>
                        <a:pt x="1697" y="2411"/>
                        <a:pt x="1949" y="2493"/>
                        <a:pt x="2139" y="2658"/>
                      </a:cubicBezTo>
                      <a:lnTo>
                        <a:pt x="2139" y="2658"/>
                      </a:lnTo>
                      <a:cubicBezTo>
                        <a:pt x="2163" y="2867"/>
                        <a:pt x="2172" y="3078"/>
                        <a:pt x="2165" y="3289"/>
                      </a:cubicBezTo>
                      <a:cubicBezTo>
                        <a:pt x="2161" y="3431"/>
                        <a:pt x="2269" y="3502"/>
                        <a:pt x="2377" y="3502"/>
                      </a:cubicBezTo>
                      <a:cubicBezTo>
                        <a:pt x="2485" y="3502"/>
                        <a:pt x="2595" y="3431"/>
                        <a:pt x="2595" y="3289"/>
                      </a:cubicBezTo>
                      <a:cubicBezTo>
                        <a:pt x="2610" y="2467"/>
                        <a:pt x="2434" y="1577"/>
                        <a:pt x="2011" y="863"/>
                      </a:cubicBezTo>
                      <a:cubicBezTo>
                        <a:pt x="1819" y="525"/>
                        <a:pt x="1528" y="257"/>
                        <a:pt x="1175" y="95"/>
                      </a:cubicBezTo>
                      <a:cubicBezTo>
                        <a:pt x="1024" y="32"/>
                        <a:pt x="863"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4457144" y="3831712"/>
                  <a:ext cx="68174" cy="118443"/>
                </a:xfrm>
                <a:custGeom>
                  <a:avLst/>
                  <a:gdLst/>
                  <a:ahLst/>
                  <a:cxnLst/>
                  <a:rect l="l" t="t" r="r" b="b"/>
                  <a:pathLst>
                    <a:path w="2120" h="3779" extrusionOk="0">
                      <a:moveTo>
                        <a:pt x="1458" y="432"/>
                      </a:moveTo>
                      <a:cubicBezTo>
                        <a:pt x="1466" y="432"/>
                        <a:pt x="1473" y="433"/>
                        <a:pt x="1481" y="433"/>
                      </a:cubicBezTo>
                      <a:lnTo>
                        <a:pt x="1481" y="433"/>
                      </a:lnTo>
                      <a:cubicBezTo>
                        <a:pt x="1712" y="945"/>
                        <a:pt x="1636" y="1553"/>
                        <a:pt x="1382" y="2045"/>
                      </a:cubicBezTo>
                      <a:cubicBezTo>
                        <a:pt x="1294" y="2216"/>
                        <a:pt x="1189" y="2375"/>
                        <a:pt x="1070" y="2524"/>
                      </a:cubicBezTo>
                      <a:lnTo>
                        <a:pt x="1070" y="2524"/>
                      </a:lnTo>
                      <a:cubicBezTo>
                        <a:pt x="1043" y="2484"/>
                        <a:pt x="1017" y="2445"/>
                        <a:pt x="991" y="2406"/>
                      </a:cubicBezTo>
                      <a:cubicBezTo>
                        <a:pt x="830" y="2145"/>
                        <a:pt x="661" y="1853"/>
                        <a:pt x="630" y="1546"/>
                      </a:cubicBezTo>
                      <a:cubicBezTo>
                        <a:pt x="587" y="1077"/>
                        <a:pt x="943" y="432"/>
                        <a:pt x="1458" y="432"/>
                      </a:cubicBezTo>
                      <a:close/>
                      <a:moveTo>
                        <a:pt x="1492" y="0"/>
                      </a:moveTo>
                      <a:cubicBezTo>
                        <a:pt x="1471" y="0"/>
                        <a:pt x="1450" y="1"/>
                        <a:pt x="1428" y="3"/>
                      </a:cubicBezTo>
                      <a:cubicBezTo>
                        <a:pt x="1160" y="26"/>
                        <a:pt x="907" y="141"/>
                        <a:pt x="707" y="326"/>
                      </a:cubicBezTo>
                      <a:cubicBezTo>
                        <a:pt x="292" y="702"/>
                        <a:pt x="116" y="1270"/>
                        <a:pt x="254" y="1815"/>
                      </a:cubicBezTo>
                      <a:cubicBezTo>
                        <a:pt x="345" y="2192"/>
                        <a:pt x="541" y="2534"/>
                        <a:pt x="768" y="2855"/>
                      </a:cubicBezTo>
                      <a:lnTo>
                        <a:pt x="768" y="2855"/>
                      </a:lnTo>
                      <a:cubicBezTo>
                        <a:pt x="572" y="3047"/>
                        <a:pt x="358" y="3220"/>
                        <a:pt x="139" y="3380"/>
                      </a:cubicBezTo>
                      <a:cubicBezTo>
                        <a:pt x="39" y="3442"/>
                        <a:pt x="1" y="3572"/>
                        <a:pt x="62" y="3672"/>
                      </a:cubicBezTo>
                      <a:cubicBezTo>
                        <a:pt x="103" y="3739"/>
                        <a:pt x="176" y="3778"/>
                        <a:pt x="249" y="3778"/>
                      </a:cubicBezTo>
                      <a:cubicBezTo>
                        <a:pt x="285" y="3778"/>
                        <a:pt x="321" y="3769"/>
                        <a:pt x="354" y="3749"/>
                      </a:cubicBezTo>
                      <a:cubicBezTo>
                        <a:pt x="590" y="3583"/>
                        <a:pt x="819" y="3403"/>
                        <a:pt x="1030" y="3204"/>
                      </a:cubicBezTo>
                      <a:lnTo>
                        <a:pt x="1030" y="3204"/>
                      </a:lnTo>
                      <a:cubicBezTo>
                        <a:pt x="1107" y="3303"/>
                        <a:pt x="1184" y="3400"/>
                        <a:pt x="1260" y="3496"/>
                      </a:cubicBezTo>
                      <a:cubicBezTo>
                        <a:pt x="1302" y="3538"/>
                        <a:pt x="1357" y="3559"/>
                        <a:pt x="1413" y="3559"/>
                      </a:cubicBezTo>
                      <a:cubicBezTo>
                        <a:pt x="1469" y="3559"/>
                        <a:pt x="1524" y="3538"/>
                        <a:pt x="1567" y="3496"/>
                      </a:cubicBezTo>
                      <a:cubicBezTo>
                        <a:pt x="1643" y="3411"/>
                        <a:pt x="1643" y="3273"/>
                        <a:pt x="1567" y="3189"/>
                      </a:cubicBezTo>
                      <a:lnTo>
                        <a:pt x="1559" y="3181"/>
                      </a:lnTo>
                      <a:cubicBezTo>
                        <a:pt x="1482" y="3086"/>
                        <a:pt x="1406" y="2988"/>
                        <a:pt x="1331" y="2889"/>
                      </a:cubicBezTo>
                      <a:lnTo>
                        <a:pt x="1331" y="2889"/>
                      </a:lnTo>
                      <a:cubicBezTo>
                        <a:pt x="1458" y="2741"/>
                        <a:pt x="1574" y="2583"/>
                        <a:pt x="1674" y="2413"/>
                      </a:cubicBezTo>
                      <a:cubicBezTo>
                        <a:pt x="2004" y="1884"/>
                        <a:pt x="2119" y="1254"/>
                        <a:pt x="2004" y="640"/>
                      </a:cubicBezTo>
                      <a:cubicBezTo>
                        <a:pt x="1973" y="487"/>
                        <a:pt x="1920" y="333"/>
                        <a:pt x="1843" y="195"/>
                      </a:cubicBezTo>
                      <a:cubicBezTo>
                        <a:pt x="1820" y="118"/>
                        <a:pt x="1759" y="49"/>
                        <a:pt x="1682" y="26"/>
                      </a:cubicBezTo>
                      <a:cubicBezTo>
                        <a:pt x="1618" y="9"/>
                        <a:pt x="1555" y="0"/>
                        <a:pt x="1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4242397" y="3691736"/>
                  <a:ext cx="101007" cy="73216"/>
                </a:xfrm>
                <a:custGeom>
                  <a:avLst/>
                  <a:gdLst/>
                  <a:ahLst/>
                  <a:cxnLst/>
                  <a:rect l="l" t="t" r="r" b="b"/>
                  <a:pathLst>
                    <a:path w="3141" h="2336" extrusionOk="0">
                      <a:moveTo>
                        <a:pt x="2626" y="1291"/>
                      </a:moveTo>
                      <a:cubicBezTo>
                        <a:pt x="2622" y="1305"/>
                        <a:pt x="2612" y="1321"/>
                        <a:pt x="2611" y="1321"/>
                      </a:cubicBezTo>
                      <a:cubicBezTo>
                        <a:pt x="2610" y="1321"/>
                        <a:pt x="2613" y="1313"/>
                        <a:pt x="2626" y="1291"/>
                      </a:cubicBezTo>
                      <a:close/>
                      <a:moveTo>
                        <a:pt x="2035" y="436"/>
                      </a:moveTo>
                      <a:cubicBezTo>
                        <a:pt x="2230" y="436"/>
                        <a:pt x="2413" y="516"/>
                        <a:pt x="2534" y="716"/>
                      </a:cubicBezTo>
                      <a:cubicBezTo>
                        <a:pt x="2626" y="862"/>
                        <a:pt x="2664" y="1038"/>
                        <a:pt x="2641" y="1215"/>
                      </a:cubicBezTo>
                      <a:cubicBezTo>
                        <a:pt x="2641" y="1238"/>
                        <a:pt x="2626" y="1268"/>
                        <a:pt x="2626" y="1291"/>
                      </a:cubicBezTo>
                      <a:cubicBezTo>
                        <a:pt x="2611" y="1307"/>
                        <a:pt x="2603" y="1322"/>
                        <a:pt x="2595" y="1345"/>
                      </a:cubicBezTo>
                      <a:cubicBezTo>
                        <a:pt x="2588" y="1356"/>
                        <a:pt x="2585" y="1362"/>
                        <a:pt x="2583" y="1365"/>
                      </a:cubicBezTo>
                      <a:lnTo>
                        <a:pt x="2583" y="1365"/>
                      </a:lnTo>
                      <a:cubicBezTo>
                        <a:pt x="2583" y="1365"/>
                        <a:pt x="2583" y="1364"/>
                        <a:pt x="2582" y="1364"/>
                      </a:cubicBezTo>
                      <a:lnTo>
                        <a:pt x="2582" y="1364"/>
                      </a:lnTo>
                      <a:cubicBezTo>
                        <a:pt x="2581" y="1364"/>
                        <a:pt x="2576" y="1367"/>
                        <a:pt x="2565" y="1376"/>
                      </a:cubicBezTo>
                      <a:cubicBezTo>
                        <a:pt x="2542" y="1399"/>
                        <a:pt x="2519" y="1430"/>
                        <a:pt x="2496" y="1445"/>
                      </a:cubicBezTo>
                      <a:cubicBezTo>
                        <a:pt x="2380" y="1545"/>
                        <a:pt x="2258" y="1621"/>
                        <a:pt x="2119" y="1683"/>
                      </a:cubicBezTo>
                      <a:cubicBezTo>
                        <a:pt x="1958" y="1760"/>
                        <a:pt x="1789" y="1821"/>
                        <a:pt x="1613" y="1859"/>
                      </a:cubicBezTo>
                      <a:cubicBezTo>
                        <a:pt x="1493" y="1889"/>
                        <a:pt x="1370" y="1903"/>
                        <a:pt x="1249" y="1903"/>
                      </a:cubicBezTo>
                      <a:cubicBezTo>
                        <a:pt x="1008" y="1903"/>
                        <a:pt x="770" y="1846"/>
                        <a:pt x="556" y="1737"/>
                      </a:cubicBezTo>
                      <a:lnTo>
                        <a:pt x="556" y="1737"/>
                      </a:lnTo>
                      <a:cubicBezTo>
                        <a:pt x="683" y="1558"/>
                        <a:pt x="812" y="1379"/>
                        <a:pt x="945" y="1199"/>
                      </a:cubicBezTo>
                      <a:cubicBezTo>
                        <a:pt x="1083" y="992"/>
                        <a:pt x="1252" y="808"/>
                        <a:pt x="1452" y="647"/>
                      </a:cubicBezTo>
                      <a:cubicBezTo>
                        <a:pt x="1620" y="522"/>
                        <a:pt x="1833" y="436"/>
                        <a:pt x="2035" y="436"/>
                      </a:cubicBezTo>
                      <a:close/>
                      <a:moveTo>
                        <a:pt x="2016" y="0"/>
                      </a:moveTo>
                      <a:cubicBezTo>
                        <a:pt x="1845" y="0"/>
                        <a:pt x="1673" y="39"/>
                        <a:pt x="1513" y="117"/>
                      </a:cubicBezTo>
                      <a:cubicBezTo>
                        <a:pt x="1206" y="263"/>
                        <a:pt x="937" y="485"/>
                        <a:pt x="738" y="762"/>
                      </a:cubicBezTo>
                      <a:cubicBezTo>
                        <a:pt x="508" y="1051"/>
                        <a:pt x="299" y="1362"/>
                        <a:pt x="78" y="1660"/>
                      </a:cubicBezTo>
                      <a:lnTo>
                        <a:pt x="78" y="1660"/>
                      </a:lnTo>
                      <a:cubicBezTo>
                        <a:pt x="69" y="1669"/>
                        <a:pt x="62" y="1679"/>
                        <a:pt x="55" y="1691"/>
                      </a:cubicBezTo>
                      <a:cubicBezTo>
                        <a:pt x="1" y="1798"/>
                        <a:pt x="32" y="1929"/>
                        <a:pt x="131" y="1990"/>
                      </a:cubicBezTo>
                      <a:cubicBezTo>
                        <a:pt x="450" y="2229"/>
                        <a:pt x="840" y="2335"/>
                        <a:pt x="1239" y="2335"/>
                      </a:cubicBezTo>
                      <a:cubicBezTo>
                        <a:pt x="1801" y="2335"/>
                        <a:pt x="2378" y="2122"/>
                        <a:pt x="2787" y="1767"/>
                      </a:cubicBezTo>
                      <a:cubicBezTo>
                        <a:pt x="3125" y="1468"/>
                        <a:pt x="3140" y="1000"/>
                        <a:pt x="2964" y="608"/>
                      </a:cubicBezTo>
                      <a:cubicBezTo>
                        <a:pt x="2856" y="363"/>
                        <a:pt x="2657" y="178"/>
                        <a:pt x="2411" y="71"/>
                      </a:cubicBezTo>
                      <a:cubicBezTo>
                        <a:pt x="2284" y="24"/>
                        <a:pt x="2150" y="0"/>
                        <a:pt x="2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4540078" y="3706436"/>
                  <a:ext cx="54603" cy="46763"/>
                </a:xfrm>
                <a:custGeom>
                  <a:avLst/>
                  <a:gdLst/>
                  <a:ahLst/>
                  <a:cxnLst/>
                  <a:rect l="l" t="t" r="r" b="b"/>
                  <a:pathLst>
                    <a:path w="1698" h="1492" extrusionOk="0">
                      <a:moveTo>
                        <a:pt x="1175" y="425"/>
                      </a:moveTo>
                      <a:lnTo>
                        <a:pt x="1175" y="425"/>
                      </a:lnTo>
                      <a:cubicBezTo>
                        <a:pt x="1175" y="425"/>
                        <a:pt x="1175" y="425"/>
                        <a:pt x="1176" y="426"/>
                      </a:cubicBezTo>
                      <a:lnTo>
                        <a:pt x="1176" y="426"/>
                      </a:lnTo>
                      <a:cubicBezTo>
                        <a:pt x="1175" y="426"/>
                        <a:pt x="1175" y="426"/>
                        <a:pt x="1175" y="426"/>
                      </a:cubicBezTo>
                      <a:lnTo>
                        <a:pt x="1175" y="426"/>
                      </a:lnTo>
                      <a:cubicBezTo>
                        <a:pt x="1174" y="426"/>
                        <a:pt x="1174" y="426"/>
                        <a:pt x="1173" y="425"/>
                      </a:cubicBezTo>
                      <a:lnTo>
                        <a:pt x="1173" y="425"/>
                      </a:lnTo>
                      <a:cubicBezTo>
                        <a:pt x="1173" y="425"/>
                        <a:pt x="1174" y="425"/>
                        <a:pt x="1175" y="425"/>
                      </a:cubicBezTo>
                      <a:close/>
                      <a:moveTo>
                        <a:pt x="1168" y="423"/>
                      </a:moveTo>
                      <a:cubicBezTo>
                        <a:pt x="1170" y="423"/>
                        <a:pt x="1172" y="424"/>
                        <a:pt x="1174" y="425"/>
                      </a:cubicBezTo>
                      <a:lnTo>
                        <a:pt x="1174" y="425"/>
                      </a:lnTo>
                      <a:cubicBezTo>
                        <a:pt x="1173" y="425"/>
                        <a:pt x="1173" y="425"/>
                        <a:pt x="1172" y="425"/>
                      </a:cubicBezTo>
                      <a:lnTo>
                        <a:pt x="1172" y="425"/>
                      </a:lnTo>
                      <a:cubicBezTo>
                        <a:pt x="1170" y="425"/>
                        <a:pt x="1168" y="424"/>
                        <a:pt x="1168" y="424"/>
                      </a:cubicBezTo>
                      <a:lnTo>
                        <a:pt x="1168" y="424"/>
                      </a:lnTo>
                      <a:cubicBezTo>
                        <a:pt x="1167" y="424"/>
                        <a:pt x="1168" y="425"/>
                        <a:pt x="1172" y="427"/>
                      </a:cubicBezTo>
                      <a:lnTo>
                        <a:pt x="1172" y="427"/>
                      </a:lnTo>
                      <a:cubicBezTo>
                        <a:pt x="1163" y="429"/>
                        <a:pt x="1157" y="430"/>
                        <a:pt x="1153" y="430"/>
                      </a:cubicBezTo>
                      <a:cubicBezTo>
                        <a:pt x="1144" y="430"/>
                        <a:pt x="1152" y="423"/>
                        <a:pt x="1168" y="423"/>
                      </a:cubicBezTo>
                      <a:close/>
                      <a:moveTo>
                        <a:pt x="793" y="449"/>
                      </a:moveTo>
                      <a:lnTo>
                        <a:pt x="793" y="449"/>
                      </a:lnTo>
                      <a:cubicBezTo>
                        <a:pt x="793" y="449"/>
                        <a:pt x="798" y="451"/>
                        <a:pt x="804" y="453"/>
                      </a:cubicBezTo>
                      <a:lnTo>
                        <a:pt x="804" y="453"/>
                      </a:lnTo>
                      <a:cubicBezTo>
                        <a:pt x="796" y="450"/>
                        <a:pt x="793" y="449"/>
                        <a:pt x="793" y="449"/>
                      </a:cubicBezTo>
                      <a:close/>
                      <a:moveTo>
                        <a:pt x="1224" y="472"/>
                      </a:moveTo>
                      <a:lnTo>
                        <a:pt x="1227" y="475"/>
                      </a:lnTo>
                      <a:lnTo>
                        <a:pt x="1224" y="472"/>
                      </a:lnTo>
                      <a:close/>
                      <a:moveTo>
                        <a:pt x="1227" y="475"/>
                      </a:moveTo>
                      <a:lnTo>
                        <a:pt x="1227" y="475"/>
                      </a:lnTo>
                      <a:lnTo>
                        <a:pt x="1227" y="475"/>
                      </a:lnTo>
                      <a:close/>
                      <a:moveTo>
                        <a:pt x="1227" y="475"/>
                      </a:moveTo>
                      <a:lnTo>
                        <a:pt x="1227" y="475"/>
                      </a:lnTo>
                      <a:lnTo>
                        <a:pt x="1227" y="475"/>
                      </a:lnTo>
                      <a:close/>
                      <a:moveTo>
                        <a:pt x="1227" y="475"/>
                      </a:moveTo>
                      <a:lnTo>
                        <a:pt x="1227" y="475"/>
                      </a:lnTo>
                      <a:lnTo>
                        <a:pt x="1227" y="475"/>
                      </a:lnTo>
                      <a:close/>
                      <a:moveTo>
                        <a:pt x="1244" y="762"/>
                      </a:moveTo>
                      <a:lnTo>
                        <a:pt x="1244" y="762"/>
                      </a:lnTo>
                      <a:cubicBezTo>
                        <a:pt x="1243" y="762"/>
                        <a:pt x="1233" y="778"/>
                        <a:pt x="1233" y="783"/>
                      </a:cubicBezTo>
                      <a:lnTo>
                        <a:pt x="1233" y="783"/>
                      </a:lnTo>
                      <a:cubicBezTo>
                        <a:pt x="1234" y="781"/>
                        <a:pt x="1235" y="779"/>
                        <a:pt x="1237" y="776"/>
                      </a:cubicBezTo>
                      <a:cubicBezTo>
                        <a:pt x="1243" y="766"/>
                        <a:pt x="1245" y="762"/>
                        <a:pt x="1244" y="762"/>
                      </a:cubicBezTo>
                      <a:close/>
                      <a:moveTo>
                        <a:pt x="567" y="899"/>
                      </a:moveTo>
                      <a:cubicBezTo>
                        <a:pt x="566" y="899"/>
                        <a:pt x="571" y="909"/>
                        <a:pt x="584" y="922"/>
                      </a:cubicBezTo>
                      <a:cubicBezTo>
                        <a:pt x="574" y="905"/>
                        <a:pt x="568" y="899"/>
                        <a:pt x="567" y="899"/>
                      </a:cubicBezTo>
                      <a:close/>
                      <a:moveTo>
                        <a:pt x="1182" y="431"/>
                      </a:moveTo>
                      <a:cubicBezTo>
                        <a:pt x="1182" y="431"/>
                        <a:pt x="1182" y="431"/>
                        <a:pt x="1183" y="431"/>
                      </a:cubicBezTo>
                      <a:cubicBezTo>
                        <a:pt x="1198" y="439"/>
                        <a:pt x="1206" y="454"/>
                        <a:pt x="1221" y="462"/>
                      </a:cubicBezTo>
                      <a:cubicBezTo>
                        <a:pt x="1229" y="469"/>
                        <a:pt x="1237" y="477"/>
                        <a:pt x="1237" y="485"/>
                      </a:cubicBezTo>
                      <a:lnTo>
                        <a:pt x="1227" y="475"/>
                      </a:lnTo>
                      <a:lnTo>
                        <a:pt x="1237" y="485"/>
                      </a:lnTo>
                      <a:lnTo>
                        <a:pt x="1237" y="485"/>
                      </a:lnTo>
                      <a:lnTo>
                        <a:pt x="1244" y="492"/>
                      </a:lnTo>
                      <a:cubicBezTo>
                        <a:pt x="1244" y="497"/>
                        <a:pt x="1248" y="502"/>
                        <a:pt x="1252" y="507"/>
                      </a:cubicBezTo>
                      <a:lnTo>
                        <a:pt x="1252" y="507"/>
                      </a:lnTo>
                      <a:cubicBezTo>
                        <a:pt x="1252" y="507"/>
                        <a:pt x="1252" y="508"/>
                        <a:pt x="1252" y="508"/>
                      </a:cubicBezTo>
                      <a:cubicBezTo>
                        <a:pt x="1260" y="538"/>
                        <a:pt x="1267" y="554"/>
                        <a:pt x="1267" y="584"/>
                      </a:cubicBezTo>
                      <a:cubicBezTo>
                        <a:pt x="1267" y="597"/>
                        <a:pt x="1267" y="610"/>
                        <a:pt x="1267" y="623"/>
                      </a:cubicBezTo>
                      <a:lnTo>
                        <a:pt x="1267" y="684"/>
                      </a:lnTo>
                      <a:cubicBezTo>
                        <a:pt x="1267" y="692"/>
                        <a:pt x="1260" y="707"/>
                        <a:pt x="1260" y="715"/>
                      </a:cubicBezTo>
                      <a:cubicBezTo>
                        <a:pt x="1252" y="723"/>
                        <a:pt x="1244" y="776"/>
                        <a:pt x="1237" y="784"/>
                      </a:cubicBezTo>
                      <a:cubicBezTo>
                        <a:pt x="1236" y="785"/>
                        <a:pt x="1235" y="785"/>
                        <a:pt x="1234" y="785"/>
                      </a:cubicBezTo>
                      <a:cubicBezTo>
                        <a:pt x="1233" y="785"/>
                        <a:pt x="1233" y="784"/>
                        <a:pt x="1233" y="783"/>
                      </a:cubicBezTo>
                      <a:lnTo>
                        <a:pt x="1233" y="783"/>
                      </a:lnTo>
                      <a:cubicBezTo>
                        <a:pt x="1226" y="794"/>
                        <a:pt x="1220" y="802"/>
                        <a:pt x="1214" y="815"/>
                      </a:cubicBezTo>
                      <a:cubicBezTo>
                        <a:pt x="1198" y="838"/>
                        <a:pt x="1191" y="861"/>
                        <a:pt x="1175" y="876"/>
                      </a:cubicBezTo>
                      <a:cubicBezTo>
                        <a:pt x="1170" y="881"/>
                        <a:pt x="1168" y="886"/>
                        <a:pt x="1166" y="891"/>
                      </a:cubicBezTo>
                      <a:lnTo>
                        <a:pt x="1166" y="891"/>
                      </a:lnTo>
                      <a:cubicBezTo>
                        <a:pt x="1162" y="894"/>
                        <a:pt x="1160" y="897"/>
                        <a:pt x="1160" y="899"/>
                      </a:cubicBezTo>
                      <a:cubicBezTo>
                        <a:pt x="1145" y="915"/>
                        <a:pt x="1129" y="930"/>
                        <a:pt x="1114" y="945"/>
                      </a:cubicBezTo>
                      <a:cubicBezTo>
                        <a:pt x="1106" y="953"/>
                        <a:pt x="1091" y="968"/>
                        <a:pt x="1083" y="976"/>
                      </a:cubicBezTo>
                      <a:cubicBezTo>
                        <a:pt x="1060" y="991"/>
                        <a:pt x="1045" y="999"/>
                        <a:pt x="1022" y="1014"/>
                      </a:cubicBezTo>
                      <a:lnTo>
                        <a:pt x="991" y="1030"/>
                      </a:lnTo>
                      <a:cubicBezTo>
                        <a:pt x="978" y="1035"/>
                        <a:pt x="976" y="1037"/>
                        <a:pt x="978" y="1037"/>
                      </a:cubicBezTo>
                      <a:cubicBezTo>
                        <a:pt x="979" y="1037"/>
                        <a:pt x="981" y="1036"/>
                        <a:pt x="984" y="1035"/>
                      </a:cubicBezTo>
                      <a:lnTo>
                        <a:pt x="984" y="1035"/>
                      </a:lnTo>
                      <a:cubicBezTo>
                        <a:pt x="965" y="1041"/>
                        <a:pt x="939" y="1048"/>
                        <a:pt x="930" y="1053"/>
                      </a:cubicBezTo>
                      <a:lnTo>
                        <a:pt x="907" y="1060"/>
                      </a:lnTo>
                      <a:cubicBezTo>
                        <a:pt x="906" y="1060"/>
                        <a:pt x="906" y="1060"/>
                        <a:pt x="906" y="1060"/>
                      </a:cubicBezTo>
                      <a:lnTo>
                        <a:pt x="906" y="1060"/>
                      </a:lnTo>
                      <a:cubicBezTo>
                        <a:pt x="904" y="1060"/>
                        <a:pt x="902" y="1060"/>
                        <a:pt x="899" y="1060"/>
                      </a:cubicBezTo>
                      <a:lnTo>
                        <a:pt x="830" y="1060"/>
                      </a:lnTo>
                      <a:cubicBezTo>
                        <a:pt x="827" y="1060"/>
                        <a:pt x="825" y="1060"/>
                        <a:pt x="823" y="1060"/>
                      </a:cubicBezTo>
                      <a:lnTo>
                        <a:pt x="823" y="1060"/>
                      </a:lnTo>
                      <a:cubicBezTo>
                        <a:pt x="822" y="1060"/>
                        <a:pt x="822" y="1060"/>
                        <a:pt x="822" y="1060"/>
                      </a:cubicBezTo>
                      <a:lnTo>
                        <a:pt x="791" y="1053"/>
                      </a:lnTo>
                      <a:cubicBezTo>
                        <a:pt x="784" y="1053"/>
                        <a:pt x="758" y="1043"/>
                        <a:pt x="742" y="1036"/>
                      </a:cubicBezTo>
                      <a:lnTo>
                        <a:pt x="742" y="1036"/>
                      </a:lnTo>
                      <a:cubicBezTo>
                        <a:pt x="743" y="1037"/>
                        <a:pt x="744" y="1037"/>
                        <a:pt x="745" y="1037"/>
                      </a:cubicBezTo>
                      <a:cubicBezTo>
                        <a:pt x="733" y="1032"/>
                        <a:pt x="728" y="1030"/>
                        <a:pt x="728" y="1030"/>
                      </a:cubicBezTo>
                      <a:lnTo>
                        <a:pt x="728" y="1030"/>
                      </a:lnTo>
                      <a:cubicBezTo>
                        <a:pt x="727" y="1030"/>
                        <a:pt x="733" y="1033"/>
                        <a:pt x="742" y="1036"/>
                      </a:cubicBezTo>
                      <a:lnTo>
                        <a:pt x="742" y="1036"/>
                      </a:lnTo>
                      <a:cubicBezTo>
                        <a:pt x="720" y="1028"/>
                        <a:pt x="698" y="1014"/>
                        <a:pt x="676" y="999"/>
                      </a:cubicBezTo>
                      <a:lnTo>
                        <a:pt x="638" y="976"/>
                      </a:lnTo>
                      <a:cubicBezTo>
                        <a:pt x="623" y="961"/>
                        <a:pt x="600" y="938"/>
                        <a:pt x="584" y="922"/>
                      </a:cubicBezTo>
                      <a:cubicBezTo>
                        <a:pt x="577" y="915"/>
                        <a:pt x="569" y="907"/>
                        <a:pt x="561" y="899"/>
                      </a:cubicBezTo>
                      <a:cubicBezTo>
                        <a:pt x="561" y="892"/>
                        <a:pt x="546" y="868"/>
                        <a:pt x="538" y="853"/>
                      </a:cubicBezTo>
                      <a:lnTo>
                        <a:pt x="530" y="845"/>
                      </a:lnTo>
                      <a:cubicBezTo>
                        <a:pt x="523" y="845"/>
                        <a:pt x="515" y="792"/>
                        <a:pt x="507" y="776"/>
                      </a:cubicBezTo>
                      <a:cubicBezTo>
                        <a:pt x="507" y="769"/>
                        <a:pt x="500" y="753"/>
                        <a:pt x="500" y="738"/>
                      </a:cubicBezTo>
                      <a:lnTo>
                        <a:pt x="500" y="715"/>
                      </a:lnTo>
                      <a:cubicBezTo>
                        <a:pt x="492" y="700"/>
                        <a:pt x="523" y="646"/>
                        <a:pt x="523" y="631"/>
                      </a:cubicBezTo>
                      <a:cubicBezTo>
                        <a:pt x="530" y="615"/>
                        <a:pt x="538" y="608"/>
                        <a:pt x="546" y="592"/>
                      </a:cubicBezTo>
                      <a:cubicBezTo>
                        <a:pt x="553" y="577"/>
                        <a:pt x="553" y="569"/>
                        <a:pt x="561" y="569"/>
                      </a:cubicBezTo>
                      <a:lnTo>
                        <a:pt x="561" y="569"/>
                      </a:lnTo>
                      <a:lnTo>
                        <a:pt x="569" y="561"/>
                      </a:lnTo>
                      <a:lnTo>
                        <a:pt x="592" y="531"/>
                      </a:lnTo>
                      <a:cubicBezTo>
                        <a:pt x="598" y="528"/>
                        <a:pt x="604" y="521"/>
                        <a:pt x="609" y="515"/>
                      </a:cubicBezTo>
                      <a:lnTo>
                        <a:pt x="609" y="515"/>
                      </a:lnTo>
                      <a:cubicBezTo>
                        <a:pt x="626" y="501"/>
                        <a:pt x="644" y="491"/>
                        <a:pt x="661" y="485"/>
                      </a:cubicBezTo>
                      <a:cubicBezTo>
                        <a:pt x="668" y="481"/>
                        <a:pt x="673" y="478"/>
                        <a:pt x="679" y="475"/>
                      </a:cubicBezTo>
                      <a:lnTo>
                        <a:pt x="679" y="475"/>
                      </a:lnTo>
                      <a:cubicBezTo>
                        <a:pt x="684" y="474"/>
                        <a:pt x="693" y="473"/>
                        <a:pt x="699" y="469"/>
                      </a:cubicBezTo>
                      <a:lnTo>
                        <a:pt x="699" y="469"/>
                      </a:lnTo>
                      <a:cubicBezTo>
                        <a:pt x="693" y="470"/>
                        <a:pt x="689" y="471"/>
                        <a:pt x="685" y="472"/>
                      </a:cubicBezTo>
                      <a:lnTo>
                        <a:pt x="685" y="472"/>
                      </a:lnTo>
                      <a:cubicBezTo>
                        <a:pt x="689" y="470"/>
                        <a:pt x="694" y="469"/>
                        <a:pt x="699" y="469"/>
                      </a:cubicBezTo>
                      <a:lnTo>
                        <a:pt x="730" y="462"/>
                      </a:lnTo>
                      <a:lnTo>
                        <a:pt x="761" y="454"/>
                      </a:lnTo>
                      <a:cubicBezTo>
                        <a:pt x="740" y="454"/>
                        <a:pt x="730" y="457"/>
                        <a:pt x="730" y="457"/>
                      </a:cubicBezTo>
                      <a:cubicBezTo>
                        <a:pt x="730" y="457"/>
                        <a:pt x="733" y="457"/>
                        <a:pt x="738" y="454"/>
                      </a:cubicBezTo>
                      <a:cubicBezTo>
                        <a:pt x="745" y="450"/>
                        <a:pt x="765" y="448"/>
                        <a:pt x="782" y="448"/>
                      </a:cubicBezTo>
                      <a:cubicBezTo>
                        <a:pt x="799" y="448"/>
                        <a:pt x="814" y="450"/>
                        <a:pt x="814" y="454"/>
                      </a:cubicBezTo>
                      <a:cubicBezTo>
                        <a:pt x="816" y="455"/>
                        <a:pt x="815" y="456"/>
                        <a:pt x="814" y="456"/>
                      </a:cubicBezTo>
                      <a:cubicBezTo>
                        <a:pt x="812" y="456"/>
                        <a:pt x="808" y="454"/>
                        <a:pt x="804" y="453"/>
                      </a:cubicBezTo>
                      <a:lnTo>
                        <a:pt x="804" y="453"/>
                      </a:lnTo>
                      <a:cubicBezTo>
                        <a:pt x="805" y="453"/>
                        <a:pt x="806" y="454"/>
                        <a:pt x="807" y="454"/>
                      </a:cubicBezTo>
                      <a:cubicBezTo>
                        <a:pt x="822" y="462"/>
                        <a:pt x="845" y="462"/>
                        <a:pt x="861" y="469"/>
                      </a:cubicBezTo>
                      <a:cubicBezTo>
                        <a:pt x="880" y="475"/>
                        <a:pt x="900" y="477"/>
                        <a:pt x="920" y="477"/>
                      </a:cubicBezTo>
                      <a:cubicBezTo>
                        <a:pt x="940" y="477"/>
                        <a:pt x="960" y="474"/>
                        <a:pt x="979" y="469"/>
                      </a:cubicBezTo>
                      <a:lnTo>
                        <a:pt x="979" y="469"/>
                      </a:lnTo>
                      <a:cubicBezTo>
                        <a:pt x="1001" y="476"/>
                        <a:pt x="1023" y="479"/>
                        <a:pt x="1045" y="479"/>
                      </a:cubicBezTo>
                      <a:cubicBezTo>
                        <a:pt x="1093" y="479"/>
                        <a:pt x="1142" y="463"/>
                        <a:pt x="1182" y="431"/>
                      </a:cubicBezTo>
                      <a:close/>
                      <a:moveTo>
                        <a:pt x="1156" y="0"/>
                      </a:moveTo>
                      <a:cubicBezTo>
                        <a:pt x="1085" y="0"/>
                        <a:pt x="1015" y="19"/>
                        <a:pt x="951" y="61"/>
                      </a:cubicBezTo>
                      <a:lnTo>
                        <a:pt x="951" y="61"/>
                      </a:lnTo>
                      <a:cubicBezTo>
                        <a:pt x="894" y="41"/>
                        <a:pt x="834" y="31"/>
                        <a:pt x="775" y="31"/>
                      </a:cubicBezTo>
                      <a:cubicBezTo>
                        <a:pt x="529" y="31"/>
                        <a:pt x="282" y="190"/>
                        <a:pt x="162" y="400"/>
                      </a:cubicBezTo>
                      <a:cubicBezTo>
                        <a:pt x="1" y="707"/>
                        <a:pt x="78" y="1083"/>
                        <a:pt x="354" y="1298"/>
                      </a:cubicBezTo>
                      <a:cubicBezTo>
                        <a:pt x="484" y="1413"/>
                        <a:pt x="653" y="1483"/>
                        <a:pt x="830" y="1490"/>
                      </a:cubicBezTo>
                      <a:cubicBezTo>
                        <a:pt x="841" y="1491"/>
                        <a:pt x="852" y="1491"/>
                        <a:pt x="863" y="1491"/>
                      </a:cubicBezTo>
                      <a:cubicBezTo>
                        <a:pt x="1005" y="1491"/>
                        <a:pt x="1146" y="1446"/>
                        <a:pt x="1267" y="1375"/>
                      </a:cubicBezTo>
                      <a:cubicBezTo>
                        <a:pt x="1528" y="1206"/>
                        <a:pt x="1689" y="922"/>
                        <a:pt x="1697" y="615"/>
                      </a:cubicBezTo>
                      <a:cubicBezTo>
                        <a:pt x="1697" y="423"/>
                        <a:pt x="1620" y="247"/>
                        <a:pt x="1482" y="124"/>
                      </a:cubicBezTo>
                      <a:cubicBezTo>
                        <a:pt x="1385" y="48"/>
                        <a:pt x="1270" y="0"/>
                        <a:pt x="1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4632885" y="3668731"/>
                  <a:ext cx="54089" cy="45227"/>
                </a:xfrm>
                <a:custGeom>
                  <a:avLst/>
                  <a:gdLst/>
                  <a:ahLst/>
                  <a:cxnLst/>
                  <a:rect l="l" t="t" r="r" b="b"/>
                  <a:pathLst>
                    <a:path w="1682" h="1443" extrusionOk="0">
                      <a:moveTo>
                        <a:pt x="1217" y="575"/>
                      </a:moveTo>
                      <a:cubicBezTo>
                        <a:pt x="1219" y="581"/>
                        <a:pt x="1221" y="586"/>
                        <a:pt x="1221" y="590"/>
                      </a:cubicBezTo>
                      <a:cubicBezTo>
                        <a:pt x="1219" y="584"/>
                        <a:pt x="1218" y="579"/>
                        <a:pt x="1217" y="575"/>
                      </a:cubicBezTo>
                      <a:close/>
                      <a:moveTo>
                        <a:pt x="1231" y="682"/>
                      </a:moveTo>
                      <a:cubicBezTo>
                        <a:pt x="1230" y="682"/>
                        <a:pt x="1224" y="705"/>
                        <a:pt x="1229" y="705"/>
                      </a:cubicBezTo>
                      <a:lnTo>
                        <a:pt x="1229" y="705"/>
                      </a:lnTo>
                      <a:cubicBezTo>
                        <a:pt x="1229" y="703"/>
                        <a:pt x="1229" y="700"/>
                        <a:pt x="1229" y="698"/>
                      </a:cubicBezTo>
                      <a:cubicBezTo>
                        <a:pt x="1231" y="686"/>
                        <a:pt x="1232" y="682"/>
                        <a:pt x="1231" y="682"/>
                      </a:cubicBezTo>
                      <a:close/>
                      <a:moveTo>
                        <a:pt x="546" y="920"/>
                      </a:moveTo>
                      <a:cubicBezTo>
                        <a:pt x="546" y="922"/>
                        <a:pt x="547" y="923"/>
                        <a:pt x="548" y="925"/>
                      </a:cubicBezTo>
                      <a:lnTo>
                        <a:pt x="548" y="925"/>
                      </a:lnTo>
                      <a:cubicBezTo>
                        <a:pt x="547" y="923"/>
                        <a:pt x="546" y="921"/>
                        <a:pt x="546" y="920"/>
                      </a:cubicBezTo>
                      <a:close/>
                      <a:moveTo>
                        <a:pt x="1011" y="431"/>
                      </a:moveTo>
                      <a:cubicBezTo>
                        <a:pt x="1022" y="431"/>
                        <a:pt x="1033" y="433"/>
                        <a:pt x="1045" y="437"/>
                      </a:cubicBezTo>
                      <a:lnTo>
                        <a:pt x="1075" y="444"/>
                      </a:lnTo>
                      <a:cubicBezTo>
                        <a:pt x="1076" y="444"/>
                        <a:pt x="1076" y="444"/>
                        <a:pt x="1076" y="444"/>
                      </a:cubicBezTo>
                      <a:lnTo>
                        <a:pt x="1076" y="444"/>
                      </a:lnTo>
                      <a:cubicBezTo>
                        <a:pt x="1074" y="444"/>
                        <a:pt x="1071" y="444"/>
                        <a:pt x="1068" y="444"/>
                      </a:cubicBezTo>
                      <a:lnTo>
                        <a:pt x="1068" y="444"/>
                      </a:lnTo>
                      <a:cubicBezTo>
                        <a:pt x="1083" y="444"/>
                        <a:pt x="1099" y="452"/>
                        <a:pt x="1114" y="460"/>
                      </a:cubicBezTo>
                      <a:cubicBezTo>
                        <a:pt x="1122" y="467"/>
                        <a:pt x="1137" y="483"/>
                        <a:pt x="1145" y="483"/>
                      </a:cubicBezTo>
                      <a:lnTo>
                        <a:pt x="1191" y="529"/>
                      </a:lnTo>
                      <a:cubicBezTo>
                        <a:pt x="1191" y="536"/>
                        <a:pt x="1198" y="552"/>
                        <a:pt x="1206" y="559"/>
                      </a:cubicBezTo>
                      <a:cubicBezTo>
                        <a:pt x="1209" y="562"/>
                        <a:pt x="1211" y="566"/>
                        <a:pt x="1214" y="570"/>
                      </a:cubicBezTo>
                      <a:lnTo>
                        <a:pt x="1214" y="570"/>
                      </a:lnTo>
                      <a:cubicBezTo>
                        <a:pt x="1214" y="571"/>
                        <a:pt x="1214" y="573"/>
                        <a:pt x="1214" y="575"/>
                      </a:cubicBezTo>
                      <a:cubicBezTo>
                        <a:pt x="1221" y="590"/>
                        <a:pt x="1221" y="590"/>
                        <a:pt x="1221" y="598"/>
                      </a:cubicBezTo>
                      <a:cubicBezTo>
                        <a:pt x="1229" y="605"/>
                        <a:pt x="1229" y="621"/>
                        <a:pt x="1229" y="628"/>
                      </a:cubicBezTo>
                      <a:cubicBezTo>
                        <a:pt x="1229" y="628"/>
                        <a:pt x="1237" y="698"/>
                        <a:pt x="1229" y="705"/>
                      </a:cubicBezTo>
                      <a:cubicBezTo>
                        <a:pt x="1229" y="705"/>
                        <a:pt x="1229" y="705"/>
                        <a:pt x="1229" y="705"/>
                      </a:cubicBezTo>
                      <a:lnTo>
                        <a:pt x="1229" y="705"/>
                      </a:lnTo>
                      <a:cubicBezTo>
                        <a:pt x="1229" y="716"/>
                        <a:pt x="1228" y="723"/>
                        <a:pt x="1221" y="736"/>
                      </a:cubicBezTo>
                      <a:cubicBezTo>
                        <a:pt x="1214" y="751"/>
                        <a:pt x="1214" y="767"/>
                        <a:pt x="1206" y="774"/>
                      </a:cubicBezTo>
                      <a:cubicBezTo>
                        <a:pt x="1211" y="764"/>
                        <a:pt x="1213" y="760"/>
                        <a:pt x="1212" y="760"/>
                      </a:cubicBezTo>
                      <a:lnTo>
                        <a:pt x="1212" y="760"/>
                      </a:lnTo>
                      <a:cubicBezTo>
                        <a:pt x="1212" y="760"/>
                        <a:pt x="1203" y="775"/>
                        <a:pt x="1198" y="790"/>
                      </a:cubicBezTo>
                      <a:cubicBezTo>
                        <a:pt x="1198" y="805"/>
                        <a:pt x="1175" y="828"/>
                        <a:pt x="1160" y="851"/>
                      </a:cubicBezTo>
                      <a:lnTo>
                        <a:pt x="1137" y="882"/>
                      </a:lnTo>
                      <a:cubicBezTo>
                        <a:pt x="1122" y="897"/>
                        <a:pt x="1099" y="912"/>
                        <a:pt x="1083" y="928"/>
                      </a:cubicBezTo>
                      <a:cubicBezTo>
                        <a:pt x="1068" y="943"/>
                        <a:pt x="1052" y="951"/>
                        <a:pt x="1037" y="959"/>
                      </a:cubicBezTo>
                      <a:cubicBezTo>
                        <a:pt x="1025" y="964"/>
                        <a:pt x="992" y="979"/>
                        <a:pt x="996" y="979"/>
                      </a:cubicBezTo>
                      <a:cubicBezTo>
                        <a:pt x="998" y="979"/>
                        <a:pt x="1003" y="978"/>
                        <a:pt x="1014" y="974"/>
                      </a:cubicBezTo>
                      <a:lnTo>
                        <a:pt x="1014" y="974"/>
                      </a:lnTo>
                      <a:cubicBezTo>
                        <a:pt x="991" y="982"/>
                        <a:pt x="968" y="989"/>
                        <a:pt x="945" y="997"/>
                      </a:cubicBezTo>
                      <a:cubicBezTo>
                        <a:pt x="930" y="997"/>
                        <a:pt x="899" y="1012"/>
                        <a:pt x="884" y="1012"/>
                      </a:cubicBezTo>
                      <a:lnTo>
                        <a:pt x="761" y="1012"/>
                      </a:lnTo>
                      <a:lnTo>
                        <a:pt x="722" y="1005"/>
                      </a:lnTo>
                      <a:cubicBezTo>
                        <a:pt x="707" y="997"/>
                        <a:pt x="684" y="989"/>
                        <a:pt x="669" y="982"/>
                      </a:cubicBezTo>
                      <a:lnTo>
                        <a:pt x="653" y="982"/>
                      </a:lnTo>
                      <a:cubicBezTo>
                        <a:pt x="661" y="985"/>
                        <a:pt x="664" y="987"/>
                        <a:pt x="664" y="987"/>
                      </a:cubicBezTo>
                      <a:cubicBezTo>
                        <a:pt x="663" y="987"/>
                        <a:pt x="636" y="974"/>
                        <a:pt x="630" y="974"/>
                      </a:cubicBezTo>
                      <a:cubicBezTo>
                        <a:pt x="607" y="966"/>
                        <a:pt x="592" y="951"/>
                        <a:pt x="569" y="943"/>
                      </a:cubicBezTo>
                      <a:cubicBezTo>
                        <a:pt x="569" y="943"/>
                        <a:pt x="565" y="940"/>
                        <a:pt x="560" y="937"/>
                      </a:cubicBezTo>
                      <a:lnTo>
                        <a:pt x="560" y="937"/>
                      </a:lnTo>
                      <a:cubicBezTo>
                        <a:pt x="558" y="934"/>
                        <a:pt x="554" y="928"/>
                        <a:pt x="546" y="920"/>
                      </a:cubicBezTo>
                      <a:lnTo>
                        <a:pt x="546" y="920"/>
                      </a:lnTo>
                      <a:cubicBezTo>
                        <a:pt x="546" y="920"/>
                        <a:pt x="546" y="920"/>
                        <a:pt x="546" y="920"/>
                      </a:cubicBezTo>
                      <a:lnTo>
                        <a:pt x="500" y="874"/>
                      </a:lnTo>
                      <a:cubicBezTo>
                        <a:pt x="500" y="874"/>
                        <a:pt x="499" y="874"/>
                        <a:pt x="499" y="874"/>
                      </a:cubicBezTo>
                      <a:lnTo>
                        <a:pt x="499" y="874"/>
                      </a:lnTo>
                      <a:cubicBezTo>
                        <a:pt x="494" y="865"/>
                        <a:pt x="488" y="855"/>
                        <a:pt x="484" y="851"/>
                      </a:cubicBezTo>
                      <a:cubicBezTo>
                        <a:pt x="477" y="843"/>
                        <a:pt x="469" y="828"/>
                        <a:pt x="461" y="820"/>
                      </a:cubicBezTo>
                      <a:cubicBezTo>
                        <a:pt x="459" y="816"/>
                        <a:pt x="457" y="813"/>
                        <a:pt x="456" y="811"/>
                      </a:cubicBezTo>
                      <a:lnTo>
                        <a:pt x="456" y="811"/>
                      </a:lnTo>
                      <a:cubicBezTo>
                        <a:pt x="453" y="792"/>
                        <a:pt x="451" y="764"/>
                        <a:pt x="446" y="759"/>
                      </a:cubicBezTo>
                      <a:lnTo>
                        <a:pt x="446" y="736"/>
                      </a:lnTo>
                      <a:cubicBezTo>
                        <a:pt x="446" y="726"/>
                        <a:pt x="446" y="719"/>
                        <a:pt x="446" y="713"/>
                      </a:cubicBezTo>
                      <a:lnTo>
                        <a:pt x="446" y="698"/>
                      </a:lnTo>
                      <a:cubicBezTo>
                        <a:pt x="446" y="690"/>
                        <a:pt x="454" y="675"/>
                        <a:pt x="454" y="667"/>
                      </a:cubicBezTo>
                      <a:cubicBezTo>
                        <a:pt x="460" y="655"/>
                        <a:pt x="470" y="629"/>
                        <a:pt x="468" y="629"/>
                      </a:cubicBezTo>
                      <a:lnTo>
                        <a:pt x="468" y="629"/>
                      </a:lnTo>
                      <a:cubicBezTo>
                        <a:pt x="467" y="629"/>
                        <a:pt x="467" y="629"/>
                        <a:pt x="466" y="630"/>
                      </a:cubicBezTo>
                      <a:lnTo>
                        <a:pt x="466" y="630"/>
                      </a:lnTo>
                      <a:cubicBezTo>
                        <a:pt x="468" y="626"/>
                        <a:pt x="469" y="623"/>
                        <a:pt x="469" y="621"/>
                      </a:cubicBezTo>
                      <a:cubicBezTo>
                        <a:pt x="477" y="613"/>
                        <a:pt x="484" y="598"/>
                        <a:pt x="492" y="582"/>
                      </a:cubicBezTo>
                      <a:cubicBezTo>
                        <a:pt x="500" y="575"/>
                        <a:pt x="507" y="567"/>
                        <a:pt x="515" y="559"/>
                      </a:cubicBezTo>
                      <a:cubicBezTo>
                        <a:pt x="529" y="538"/>
                        <a:pt x="549" y="524"/>
                        <a:pt x="570" y="510"/>
                      </a:cubicBezTo>
                      <a:lnTo>
                        <a:pt x="570" y="510"/>
                      </a:lnTo>
                      <a:cubicBezTo>
                        <a:pt x="573" y="508"/>
                        <a:pt x="575" y="507"/>
                        <a:pt x="577" y="506"/>
                      </a:cubicBezTo>
                      <a:lnTo>
                        <a:pt x="577" y="506"/>
                      </a:lnTo>
                      <a:cubicBezTo>
                        <a:pt x="577" y="506"/>
                        <a:pt x="577" y="506"/>
                        <a:pt x="577" y="506"/>
                      </a:cubicBezTo>
                      <a:lnTo>
                        <a:pt x="608" y="487"/>
                      </a:lnTo>
                      <a:lnTo>
                        <a:pt x="608" y="487"/>
                      </a:lnTo>
                      <a:cubicBezTo>
                        <a:pt x="621" y="482"/>
                        <a:pt x="633" y="481"/>
                        <a:pt x="646" y="475"/>
                      </a:cubicBezTo>
                      <a:lnTo>
                        <a:pt x="676" y="475"/>
                      </a:lnTo>
                      <a:cubicBezTo>
                        <a:pt x="687" y="475"/>
                        <a:pt x="700" y="478"/>
                        <a:pt x="701" y="478"/>
                      </a:cubicBezTo>
                      <a:cubicBezTo>
                        <a:pt x="702" y="478"/>
                        <a:pt x="700" y="478"/>
                        <a:pt x="693" y="475"/>
                      </a:cubicBezTo>
                      <a:lnTo>
                        <a:pt x="693" y="475"/>
                      </a:lnTo>
                      <a:lnTo>
                        <a:pt x="715" y="483"/>
                      </a:lnTo>
                      <a:cubicBezTo>
                        <a:pt x="733" y="488"/>
                        <a:pt x="752" y="490"/>
                        <a:pt x="770" y="490"/>
                      </a:cubicBezTo>
                      <a:cubicBezTo>
                        <a:pt x="816" y="490"/>
                        <a:pt x="860" y="476"/>
                        <a:pt x="896" y="451"/>
                      </a:cubicBezTo>
                      <a:lnTo>
                        <a:pt x="896" y="451"/>
                      </a:lnTo>
                      <a:cubicBezTo>
                        <a:pt x="912" y="450"/>
                        <a:pt x="928" y="448"/>
                        <a:pt x="945" y="444"/>
                      </a:cubicBezTo>
                      <a:cubicBezTo>
                        <a:pt x="953" y="444"/>
                        <a:pt x="968" y="437"/>
                        <a:pt x="983" y="437"/>
                      </a:cubicBezTo>
                      <a:cubicBezTo>
                        <a:pt x="986" y="436"/>
                        <a:pt x="988" y="435"/>
                        <a:pt x="989" y="434"/>
                      </a:cubicBezTo>
                      <a:lnTo>
                        <a:pt x="989" y="434"/>
                      </a:lnTo>
                      <a:cubicBezTo>
                        <a:pt x="996" y="432"/>
                        <a:pt x="1003" y="431"/>
                        <a:pt x="1011" y="431"/>
                      </a:cubicBezTo>
                      <a:close/>
                      <a:moveTo>
                        <a:pt x="1003" y="1"/>
                      </a:moveTo>
                      <a:cubicBezTo>
                        <a:pt x="945" y="1"/>
                        <a:pt x="887" y="10"/>
                        <a:pt x="830" y="30"/>
                      </a:cubicBezTo>
                      <a:cubicBezTo>
                        <a:pt x="816" y="35"/>
                        <a:pt x="804" y="40"/>
                        <a:pt x="792" y="46"/>
                      </a:cubicBezTo>
                      <a:lnTo>
                        <a:pt x="792" y="46"/>
                      </a:lnTo>
                      <a:cubicBezTo>
                        <a:pt x="755" y="38"/>
                        <a:pt x="718" y="34"/>
                        <a:pt x="681" y="34"/>
                      </a:cubicBezTo>
                      <a:cubicBezTo>
                        <a:pt x="430" y="34"/>
                        <a:pt x="194" y="211"/>
                        <a:pt x="93" y="444"/>
                      </a:cubicBezTo>
                      <a:cubicBezTo>
                        <a:pt x="16" y="590"/>
                        <a:pt x="1" y="767"/>
                        <a:pt x="55" y="920"/>
                      </a:cubicBezTo>
                      <a:cubicBezTo>
                        <a:pt x="101" y="1074"/>
                        <a:pt x="200" y="1204"/>
                        <a:pt x="331" y="1289"/>
                      </a:cubicBezTo>
                      <a:cubicBezTo>
                        <a:pt x="479" y="1392"/>
                        <a:pt x="647" y="1442"/>
                        <a:pt x="817" y="1442"/>
                      </a:cubicBezTo>
                      <a:cubicBezTo>
                        <a:pt x="938" y="1442"/>
                        <a:pt x="1060" y="1416"/>
                        <a:pt x="1175" y="1365"/>
                      </a:cubicBezTo>
                      <a:cubicBezTo>
                        <a:pt x="1498" y="1227"/>
                        <a:pt x="1682" y="889"/>
                        <a:pt x="1643" y="544"/>
                      </a:cubicBezTo>
                      <a:cubicBezTo>
                        <a:pt x="1592" y="248"/>
                        <a:pt x="1303" y="1"/>
                        <a:pt x="10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4566512" y="3595797"/>
                  <a:ext cx="60488" cy="56228"/>
                </a:xfrm>
                <a:custGeom>
                  <a:avLst/>
                  <a:gdLst/>
                  <a:ahLst/>
                  <a:cxnLst/>
                  <a:rect l="l" t="t" r="r" b="b"/>
                  <a:pathLst>
                    <a:path w="1881" h="1794" extrusionOk="0">
                      <a:moveTo>
                        <a:pt x="1055" y="428"/>
                      </a:moveTo>
                      <a:cubicBezTo>
                        <a:pt x="1052" y="428"/>
                        <a:pt x="1046" y="429"/>
                        <a:pt x="1036" y="430"/>
                      </a:cubicBezTo>
                      <a:cubicBezTo>
                        <a:pt x="1036" y="432"/>
                        <a:pt x="1038" y="432"/>
                        <a:pt x="1041" y="432"/>
                      </a:cubicBezTo>
                      <a:cubicBezTo>
                        <a:pt x="1049" y="432"/>
                        <a:pt x="1062" y="428"/>
                        <a:pt x="1055" y="428"/>
                      </a:cubicBezTo>
                      <a:close/>
                      <a:moveTo>
                        <a:pt x="975" y="445"/>
                      </a:moveTo>
                      <a:cubicBezTo>
                        <a:pt x="970" y="448"/>
                        <a:pt x="958" y="454"/>
                        <a:pt x="954" y="454"/>
                      </a:cubicBezTo>
                      <a:cubicBezTo>
                        <a:pt x="953" y="454"/>
                        <a:pt x="952" y="454"/>
                        <a:pt x="952" y="453"/>
                      </a:cubicBezTo>
                      <a:cubicBezTo>
                        <a:pt x="952" y="453"/>
                        <a:pt x="964" y="449"/>
                        <a:pt x="975" y="445"/>
                      </a:cubicBezTo>
                      <a:close/>
                      <a:moveTo>
                        <a:pt x="622" y="806"/>
                      </a:moveTo>
                      <a:lnTo>
                        <a:pt x="622" y="806"/>
                      </a:lnTo>
                      <a:cubicBezTo>
                        <a:pt x="620" y="810"/>
                        <a:pt x="619" y="814"/>
                        <a:pt x="617" y="818"/>
                      </a:cubicBezTo>
                      <a:lnTo>
                        <a:pt x="617" y="818"/>
                      </a:lnTo>
                      <a:cubicBezTo>
                        <a:pt x="619" y="815"/>
                        <a:pt x="622" y="809"/>
                        <a:pt x="622" y="806"/>
                      </a:cubicBezTo>
                      <a:close/>
                      <a:moveTo>
                        <a:pt x="587" y="1165"/>
                      </a:moveTo>
                      <a:cubicBezTo>
                        <a:pt x="590" y="1172"/>
                        <a:pt x="593" y="1178"/>
                        <a:pt x="594" y="1178"/>
                      </a:cubicBezTo>
                      <a:cubicBezTo>
                        <a:pt x="594" y="1178"/>
                        <a:pt x="592" y="1174"/>
                        <a:pt x="587" y="1165"/>
                      </a:cubicBezTo>
                      <a:close/>
                      <a:moveTo>
                        <a:pt x="1053" y="427"/>
                      </a:moveTo>
                      <a:cubicBezTo>
                        <a:pt x="1071" y="427"/>
                        <a:pt x="1100" y="430"/>
                        <a:pt x="1105" y="430"/>
                      </a:cubicBezTo>
                      <a:lnTo>
                        <a:pt x="1136" y="430"/>
                      </a:lnTo>
                      <a:cubicBezTo>
                        <a:pt x="1159" y="438"/>
                        <a:pt x="1190" y="446"/>
                        <a:pt x="1213" y="453"/>
                      </a:cubicBezTo>
                      <a:cubicBezTo>
                        <a:pt x="1228" y="453"/>
                        <a:pt x="1236" y="461"/>
                        <a:pt x="1244" y="461"/>
                      </a:cubicBezTo>
                      <a:cubicBezTo>
                        <a:pt x="1255" y="466"/>
                        <a:pt x="1282" y="480"/>
                        <a:pt x="1296" y="490"/>
                      </a:cubicBezTo>
                      <a:lnTo>
                        <a:pt x="1296" y="490"/>
                      </a:lnTo>
                      <a:cubicBezTo>
                        <a:pt x="1298" y="492"/>
                        <a:pt x="1301" y="495"/>
                        <a:pt x="1305" y="499"/>
                      </a:cubicBezTo>
                      <a:lnTo>
                        <a:pt x="1328" y="530"/>
                      </a:lnTo>
                      <a:cubicBezTo>
                        <a:pt x="1328" y="530"/>
                        <a:pt x="1337" y="539"/>
                        <a:pt x="1343" y="545"/>
                      </a:cubicBezTo>
                      <a:cubicBezTo>
                        <a:pt x="1340" y="539"/>
                        <a:pt x="1339" y="536"/>
                        <a:pt x="1340" y="536"/>
                      </a:cubicBezTo>
                      <a:lnTo>
                        <a:pt x="1340" y="536"/>
                      </a:lnTo>
                      <a:cubicBezTo>
                        <a:pt x="1343" y="536"/>
                        <a:pt x="1366" y="570"/>
                        <a:pt x="1366" y="576"/>
                      </a:cubicBezTo>
                      <a:cubicBezTo>
                        <a:pt x="1374" y="591"/>
                        <a:pt x="1382" y="599"/>
                        <a:pt x="1389" y="614"/>
                      </a:cubicBezTo>
                      <a:cubicBezTo>
                        <a:pt x="1389" y="614"/>
                        <a:pt x="1389" y="614"/>
                        <a:pt x="1389" y="614"/>
                      </a:cubicBezTo>
                      <a:lnTo>
                        <a:pt x="1389" y="614"/>
                      </a:lnTo>
                      <a:cubicBezTo>
                        <a:pt x="1394" y="619"/>
                        <a:pt x="1399" y="637"/>
                        <a:pt x="1398" y="637"/>
                      </a:cubicBezTo>
                      <a:cubicBezTo>
                        <a:pt x="1398" y="637"/>
                        <a:pt x="1395" y="631"/>
                        <a:pt x="1389" y="615"/>
                      </a:cubicBezTo>
                      <a:lnTo>
                        <a:pt x="1389" y="615"/>
                      </a:lnTo>
                      <a:cubicBezTo>
                        <a:pt x="1397" y="638"/>
                        <a:pt x="1405" y="668"/>
                        <a:pt x="1412" y="691"/>
                      </a:cubicBezTo>
                      <a:cubicBezTo>
                        <a:pt x="1412" y="707"/>
                        <a:pt x="1420" y="730"/>
                        <a:pt x="1420" y="745"/>
                      </a:cubicBezTo>
                      <a:lnTo>
                        <a:pt x="1420" y="737"/>
                      </a:lnTo>
                      <a:cubicBezTo>
                        <a:pt x="1428" y="768"/>
                        <a:pt x="1428" y="806"/>
                        <a:pt x="1420" y="837"/>
                      </a:cubicBezTo>
                      <a:lnTo>
                        <a:pt x="1420" y="883"/>
                      </a:lnTo>
                      <a:cubicBezTo>
                        <a:pt x="1412" y="929"/>
                        <a:pt x="1412" y="944"/>
                        <a:pt x="1405" y="975"/>
                      </a:cubicBezTo>
                      <a:cubicBezTo>
                        <a:pt x="1397" y="997"/>
                        <a:pt x="1390" y="1005"/>
                        <a:pt x="1389" y="1019"/>
                      </a:cubicBezTo>
                      <a:lnTo>
                        <a:pt x="1389" y="1019"/>
                      </a:lnTo>
                      <a:cubicBezTo>
                        <a:pt x="1390" y="1018"/>
                        <a:pt x="1391" y="1017"/>
                        <a:pt x="1391" y="1017"/>
                      </a:cubicBezTo>
                      <a:lnTo>
                        <a:pt x="1391" y="1017"/>
                      </a:lnTo>
                      <a:cubicBezTo>
                        <a:pt x="1391" y="1017"/>
                        <a:pt x="1390" y="1018"/>
                        <a:pt x="1389" y="1021"/>
                      </a:cubicBezTo>
                      <a:cubicBezTo>
                        <a:pt x="1389" y="1020"/>
                        <a:pt x="1389" y="1020"/>
                        <a:pt x="1389" y="1019"/>
                      </a:cubicBezTo>
                      <a:lnTo>
                        <a:pt x="1389" y="1019"/>
                      </a:lnTo>
                      <a:cubicBezTo>
                        <a:pt x="1389" y="1021"/>
                        <a:pt x="1388" y="1023"/>
                        <a:pt x="1387" y="1025"/>
                      </a:cubicBezTo>
                      <a:lnTo>
                        <a:pt x="1387" y="1025"/>
                      </a:lnTo>
                      <a:cubicBezTo>
                        <a:pt x="1388" y="1024"/>
                        <a:pt x="1388" y="1023"/>
                        <a:pt x="1389" y="1021"/>
                      </a:cubicBezTo>
                      <a:lnTo>
                        <a:pt x="1389" y="1021"/>
                      </a:lnTo>
                      <a:cubicBezTo>
                        <a:pt x="1383" y="1036"/>
                        <a:pt x="1381" y="1041"/>
                        <a:pt x="1381" y="1041"/>
                      </a:cubicBezTo>
                      <a:cubicBezTo>
                        <a:pt x="1380" y="1041"/>
                        <a:pt x="1384" y="1032"/>
                        <a:pt x="1387" y="1025"/>
                      </a:cubicBezTo>
                      <a:lnTo>
                        <a:pt x="1387" y="1025"/>
                      </a:lnTo>
                      <a:cubicBezTo>
                        <a:pt x="1372" y="1048"/>
                        <a:pt x="1358" y="1077"/>
                        <a:pt x="1343" y="1106"/>
                      </a:cubicBezTo>
                      <a:lnTo>
                        <a:pt x="1313" y="1144"/>
                      </a:lnTo>
                      <a:cubicBezTo>
                        <a:pt x="1320" y="1134"/>
                        <a:pt x="1323" y="1131"/>
                        <a:pt x="1323" y="1131"/>
                      </a:cubicBezTo>
                      <a:lnTo>
                        <a:pt x="1323" y="1131"/>
                      </a:lnTo>
                      <a:cubicBezTo>
                        <a:pt x="1323" y="1131"/>
                        <a:pt x="1310" y="1146"/>
                        <a:pt x="1305" y="1152"/>
                      </a:cubicBezTo>
                      <a:cubicBezTo>
                        <a:pt x="1305" y="1159"/>
                        <a:pt x="1267" y="1198"/>
                        <a:pt x="1244" y="1221"/>
                      </a:cubicBezTo>
                      <a:lnTo>
                        <a:pt x="1213" y="1251"/>
                      </a:lnTo>
                      <a:cubicBezTo>
                        <a:pt x="1212" y="1252"/>
                        <a:pt x="1211" y="1253"/>
                        <a:pt x="1210" y="1254"/>
                      </a:cubicBezTo>
                      <a:lnTo>
                        <a:pt x="1210" y="1254"/>
                      </a:lnTo>
                      <a:cubicBezTo>
                        <a:pt x="1212" y="1252"/>
                        <a:pt x="1214" y="1250"/>
                        <a:pt x="1213" y="1250"/>
                      </a:cubicBezTo>
                      <a:lnTo>
                        <a:pt x="1213" y="1250"/>
                      </a:lnTo>
                      <a:cubicBezTo>
                        <a:pt x="1212" y="1250"/>
                        <a:pt x="1207" y="1253"/>
                        <a:pt x="1198" y="1259"/>
                      </a:cubicBezTo>
                      <a:cubicBezTo>
                        <a:pt x="1167" y="1282"/>
                        <a:pt x="1136" y="1305"/>
                        <a:pt x="1098" y="1321"/>
                      </a:cubicBezTo>
                      <a:lnTo>
                        <a:pt x="1067" y="1336"/>
                      </a:lnTo>
                      <a:cubicBezTo>
                        <a:pt x="1082" y="1328"/>
                        <a:pt x="1087" y="1326"/>
                        <a:pt x="1085" y="1326"/>
                      </a:cubicBezTo>
                      <a:lnTo>
                        <a:pt x="1085" y="1326"/>
                      </a:lnTo>
                      <a:cubicBezTo>
                        <a:pt x="1082" y="1326"/>
                        <a:pt x="1057" y="1336"/>
                        <a:pt x="1052" y="1336"/>
                      </a:cubicBezTo>
                      <a:cubicBezTo>
                        <a:pt x="1021" y="1344"/>
                        <a:pt x="990" y="1351"/>
                        <a:pt x="960" y="1359"/>
                      </a:cubicBezTo>
                      <a:lnTo>
                        <a:pt x="844" y="1359"/>
                      </a:lnTo>
                      <a:lnTo>
                        <a:pt x="760" y="1328"/>
                      </a:lnTo>
                      <a:cubicBezTo>
                        <a:pt x="754" y="1327"/>
                        <a:pt x="750" y="1325"/>
                        <a:pt x="747" y="1325"/>
                      </a:cubicBezTo>
                      <a:lnTo>
                        <a:pt x="747" y="1325"/>
                      </a:lnTo>
                      <a:cubicBezTo>
                        <a:pt x="739" y="1322"/>
                        <a:pt x="731" y="1317"/>
                        <a:pt x="722" y="1313"/>
                      </a:cubicBezTo>
                      <a:lnTo>
                        <a:pt x="683" y="1290"/>
                      </a:lnTo>
                      <a:cubicBezTo>
                        <a:pt x="660" y="1267"/>
                        <a:pt x="637" y="1244"/>
                        <a:pt x="614" y="1213"/>
                      </a:cubicBezTo>
                      <a:cubicBezTo>
                        <a:pt x="607" y="1205"/>
                        <a:pt x="591" y="1175"/>
                        <a:pt x="583" y="1159"/>
                      </a:cubicBezTo>
                      <a:lnTo>
                        <a:pt x="583" y="1159"/>
                      </a:lnTo>
                      <a:cubicBezTo>
                        <a:pt x="585" y="1161"/>
                        <a:pt x="586" y="1163"/>
                        <a:pt x="587" y="1165"/>
                      </a:cubicBezTo>
                      <a:lnTo>
                        <a:pt x="587" y="1165"/>
                      </a:lnTo>
                      <a:cubicBezTo>
                        <a:pt x="585" y="1160"/>
                        <a:pt x="583" y="1156"/>
                        <a:pt x="583" y="1152"/>
                      </a:cubicBezTo>
                      <a:cubicBezTo>
                        <a:pt x="583" y="1136"/>
                        <a:pt x="568" y="1106"/>
                        <a:pt x="568" y="1083"/>
                      </a:cubicBezTo>
                      <a:lnTo>
                        <a:pt x="568" y="1083"/>
                      </a:lnTo>
                      <a:cubicBezTo>
                        <a:pt x="568" y="1088"/>
                        <a:pt x="571" y="1102"/>
                        <a:pt x="572" y="1102"/>
                      </a:cubicBezTo>
                      <a:cubicBezTo>
                        <a:pt x="572" y="1102"/>
                        <a:pt x="571" y="1097"/>
                        <a:pt x="568" y="1083"/>
                      </a:cubicBezTo>
                      <a:lnTo>
                        <a:pt x="568" y="1083"/>
                      </a:lnTo>
                      <a:cubicBezTo>
                        <a:pt x="568" y="1083"/>
                        <a:pt x="568" y="1083"/>
                        <a:pt x="568" y="1083"/>
                      </a:cubicBezTo>
                      <a:lnTo>
                        <a:pt x="568" y="1006"/>
                      </a:lnTo>
                      <a:cubicBezTo>
                        <a:pt x="568" y="975"/>
                        <a:pt x="576" y="952"/>
                        <a:pt x="583" y="929"/>
                      </a:cubicBezTo>
                      <a:cubicBezTo>
                        <a:pt x="590" y="901"/>
                        <a:pt x="604" y="855"/>
                        <a:pt x="617" y="818"/>
                      </a:cubicBezTo>
                      <a:lnTo>
                        <a:pt x="617" y="818"/>
                      </a:lnTo>
                      <a:cubicBezTo>
                        <a:pt x="616" y="819"/>
                        <a:pt x="616" y="820"/>
                        <a:pt x="615" y="820"/>
                      </a:cubicBezTo>
                      <a:cubicBezTo>
                        <a:pt x="614" y="820"/>
                        <a:pt x="615" y="815"/>
                        <a:pt x="622" y="799"/>
                      </a:cubicBezTo>
                      <a:cubicBezTo>
                        <a:pt x="637" y="760"/>
                        <a:pt x="653" y="753"/>
                        <a:pt x="660" y="730"/>
                      </a:cubicBezTo>
                      <a:cubicBezTo>
                        <a:pt x="676" y="699"/>
                        <a:pt x="692" y="668"/>
                        <a:pt x="710" y="638"/>
                      </a:cubicBezTo>
                      <a:lnTo>
                        <a:pt x="710" y="638"/>
                      </a:lnTo>
                      <a:cubicBezTo>
                        <a:pt x="766" y="631"/>
                        <a:pt x="820" y="600"/>
                        <a:pt x="860" y="538"/>
                      </a:cubicBezTo>
                      <a:cubicBezTo>
                        <a:pt x="867" y="530"/>
                        <a:pt x="875" y="515"/>
                        <a:pt x="883" y="507"/>
                      </a:cubicBezTo>
                      <a:lnTo>
                        <a:pt x="906" y="484"/>
                      </a:lnTo>
                      <a:lnTo>
                        <a:pt x="929" y="469"/>
                      </a:lnTo>
                      <a:lnTo>
                        <a:pt x="967" y="453"/>
                      </a:lnTo>
                      <a:cubicBezTo>
                        <a:pt x="975" y="447"/>
                        <a:pt x="978" y="445"/>
                        <a:pt x="978" y="445"/>
                      </a:cubicBezTo>
                      <a:lnTo>
                        <a:pt x="978" y="445"/>
                      </a:lnTo>
                      <a:cubicBezTo>
                        <a:pt x="988" y="441"/>
                        <a:pt x="998" y="438"/>
                        <a:pt x="998" y="438"/>
                      </a:cubicBezTo>
                      <a:lnTo>
                        <a:pt x="1036" y="430"/>
                      </a:lnTo>
                      <a:cubicBezTo>
                        <a:pt x="1036" y="428"/>
                        <a:pt x="1043" y="427"/>
                        <a:pt x="1053" y="427"/>
                      </a:cubicBezTo>
                      <a:close/>
                      <a:moveTo>
                        <a:pt x="1091" y="1"/>
                      </a:moveTo>
                      <a:cubicBezTo>
                        <a:pt x="909" y="1"/>
                        <a:pt x="732" y="62"/>
                        <a:pt x="601" y="186"/>
                      </a:cubicBezTo>
                      <a:lnTo>
                        <a:pt x="601" y="186"/>
                      </a:lnTo>
                      <a:cubicBezTo>
                        <a:pt x="530" y="189"/>
                        <a:pt x="462" y="228"/>
                        <a:pt x="422" y="292"/>
                      </a:cubicBezTo>
                      <a:lnTo>
                        <a:pt x="407" y="284"/>
                      </a:lnTo>
                      <a:cubicBezTo>
                        <a:pt x="192" y="614"/>
                        <a:pt x="0" y="1029"/>
                        <a:pt x="207" y="1405"/>
                      </a:cubicBezTo>
                      <a:cubicBezTo>
                        <a:pt x="359" y="1651"/>
                        <a:pt x="623" y="1794"/>
                        <a:pt x="899" y="1794"/>
                      </a:cubicBezTo>
                      <a:cubicBezTo>
                        <a:pt x="985" y="1794"/>
                        <a:pt x="1073" y="1780"/>
                        <a:pt x="1159" y="1750"/>
                      </a:cubicBezTo>
                      <a:cubicBezTo>
                        <a:pt x="1512" y="1635"/>
                        <a:pt x="1766" y="1336"/>
                        <a:pt x="1835" y="975"/>
                      </a:cubicBezTo>
                      <a:cubicBezTo>
                        <a:pt x="1881" y="630"/>
                        <a:pt x="1773" y="238"/>
                        <a:pt x="1435" y="77"/>
                      </a:cubicBezTo>
                      <a:cubicBezTo>
                        <a:pt x="1327" y="26"/>
                        <a:pt x="1208" y="1"/>
                        <a:pt x="10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4588701" y="3809177"/>
                  <a:ext cx="60038" cy="63437"/>
                </a:xfrm>
                <a:custGeom>
                  <a:avLst/>
                  <a:gdLst/>
                  <a:ahLst/>
                  <a:cxnLst/>
                  <a:rect l="l" t="t" r="r" b="b"/>
                  <a:pathLst>
                    <a:path w="1867" h="2024" extrusionOk="0">
                      <a:moveTo>
                        <a:pt x="1152" y="469"/>
                      </a:moveTo>
                      <a:cubicBezTo>
                        <a:pt x="1157" y="474"/>
                        <a:pt x="1167" y="481"/>
                        <a:pt x="1168" y="481"/>
                      </a:cubicBezTo>
                      <a:cubicBezTo>
                        <a:pt x="1168" y="481"/>
                        <a:pt x="1164" y="478"/>
                        <a:pt x="1152" y="469"/>
                      </a:cubicBezTo>
                      <a:close/>
                      <a:moveTo>
                        <a:pt x="1068" y="430"/>
                      </a:moveTo>
                      <a:lnTo>
                        <a:pt x="1106" y="446"/>
                      </a:lnTo>
                      <a:cubicBezTo>
                        <a:pt x="1099" y="443"/>
                        <a:pt x="1095" y="442"/>
                        <a:pt x="1095" y="442"/>
                      </a:cubicBezTo>
                      <a:lnTo>
                        <a:pt x="1095" y="442"/>
                      </a:lnTo>
                      <a:cubicBezTo>
                        <a:pt x="1093" y="442"/>
                        <a:pt x="1140" y="463"/>
                        <a:pt x="1152" y="469"/>
                      </a:cubicBezTo>
                      <a:cubicBezTo>
                        <a:pt x="1168" y="477"/>
                        <a:pt x="1175" y="492"/>
                        <a:pt x="1191" y="500"/>
                      </a:cubicBezTo>
                      <a:cubicBezTo>
                        <a:pt x="1205" y="522"/>
                        <a:pt x="1227" y="544"/>
                        <a:pt x="1250" y="566"/>
                      </a:cubicBezTo>
                      <a:lnTo>
                        <a:pt x="1250" y="566"/>
                      </a:lnTo>
                      <a:cubicBezTo>
                        <a:pt x="1257" y="576"/>
                        <a:pt x="1271" y="595"/>
                        <a:pt x="1275" y="599"/>
                      </a:cubicBezTo>
                      <a:cubicBezTo>
                        <a:pt x="1290" y="630"/>
                        <a:pt x="1313" y="668"/>
                        <a:pt x="1329" y="699"/>
                      </a:cubicBezTo>
                      <a:cubicBezTo>
                        <a:pt x="1332" y="705"/>
                        <a:pt x="1333" y="707"/>
                        <a:pt x="1333" y="707"/>
                      </a:cubicBezTo>
                      <a:cubicBezTo>
                        <a:pt x="1333" y="707"/>
                        <a:pt x="1333" y="706"/>
                        <a:pt x="1333" y="706"/>
                      </a:cubicBezTo>
                      <a:lnTo>
                        <a:pt x="1333" y="706"/>
                      </a:lnTo>
                      <a:cubicBezTo>
                        <a:pt x="1334" y="708"/>
                        <a:pt x="1335" y="711"/>
                        <a:pt x="1337" y="714"/>
                      </a:cubicBezTo>
                      <a:cubicBezTo>
                        <a:pt x="1337" y="722"/>
                        <a:pt x="1344" y="738"/>
                        <a:pt x="1344" y="753"/>
                      </a:cubicBezTo>
                      <a:cubicBezTo>
                        <a:pt x="1352" y="784"/>
                        <a:pt x="1360" y="814"/>
                        <a:pt x="1367" y="837"/>
                      </a:cubicBezTo>
                      <a:cubicBezTo>
                        <a:pt x="1367" y="848"/>
                        <a:pt x="1371" y="869"/>
                        <a:pt x="1371" y="869"/>
                      </a:cubicBezTo>
                      <a:cubicBezTo>
                        <a:pt x="1371" y="869"/>
                        <a:pt x="1370" y="865"/>
                        <a:pt x="1367" y="853"/>
                      </a:cubicBezTo>
                      <a:lnTo>
                        <a:pt x="1367" y="891"/>
                      </a:lnTo>
                      <a:cubicBezTo>
                        <a:pt x="1367" y="929"/>
                        <a:pt x="1367" y="960"/>
                        <a:pt x="1367" y="998"/>
                      </a:cubicBezTo>
                      <a:lnTo>
                        <a:pt x="1367" y="1014"/>
                      </a:lnTo>
                      <a:cubicBezTo>
                        <a:pt x="1367" y="1029"/>
                        <a:pt x="1367" y="1052"/>
                        <a:pt x="1360" y="1068"/>
                      </a:cubicBezTo>
                      <a:cubicBezTo>
                        <a:pt x="1360" y="1083"/>
                        <a:pt x="1344" y="1121"/>
                        <a:pt x="1337" y="1152"/>
                      </a:cubicBezTo>
                      <a:cubicBezTo>
                        <a:pt x="1329" y="1183"/>
                        <a:pt x="1329" y="1190"/>
                        <a:pt x="1321" y="1206"/>
                      </a:cubicBezTo>
                      <a:cubicBezTo>
                        <a:pt x="1319" y="1210"/>
                        <a:pt x="1316" y="1216"/>
                        <a:pt x="1313" y="1221"/>
                      </a:cubicBezTo>
                      <a:lnTo>
                        <a:pt x="1313" y="1221"/>
                      </a:lnTo>
                      <a:cubicBezTo>
                        <a:pt x="1298" y="1259"/>
                        <a:pt x="1283" y="1290"/>
                        <a:pt x="1260" y="1321"/>
                      </a:cubicBezTo>
                      <a:cubicBezTo>
                        <a:pt x="1206" y="1421"/>
                        <a:pt x="1122" y="1497"/>
                        <a:pt x="1022" y="1551"/>
                      </a:cubicBezTo>
                      <a:lnTo>
                        <a:pt x="1022" y="1551"/>
                      </a:lnTo>
                      <a:lnTo>
                        <a:pt x="1022" y="1551"/>
                      </a:lnTo>
                      <a:cubicBezTo>
                        <a:pt x="1021" y="1551"/>
                        <a:pt x="1019" y="1552"/>
                        <a:pt x="1016" y="1552"/>
                      </a:cubicBezTo>
                      <a:lnTo>
                        <a:pt x="1016" y="1552"/>
                      </a:lnTo>
                      <a:lnTo>
                        <a:pt x="983" y="1559"/>
                      </a:lnTo>
                      <a:cubicBezTo>
                        <a:pt x="953" y="1574"/>
                        <a:pt x="930" y="1574"/>
                        <a:pt x="899" y="1582"/>
                      </a:cubicBezTo>
                      <a:cubicBezTo>
                        <a:pt x="899" y="1582"/>
                        <a:pt x="899" y="1582"/>
                        <a:pt x="899" y="1582"/>
                      </a:cubicBezTo>
                      <a:lnTo>
                        <a:pt x="899" y="1582"/>
                      </a:lnTo>
                      <a:cubicBezTo>
                        <a:pt x="897" y="1582"/>
                        <a:pt x="894" y="1582"/>
                        <a:pt x="891" y="1582"/>
                      </a:cubicBezTo>
                      <a:lnTo>
                        <a:pt x="853" y="1582"/>
                      </a:lnTo>
                      <a:cubicBezTo>
                        <a:pt x="834" y="1586"/>
                        <a:pt x="816" y="1588"/>
                        <a:pt x="800" y="1588"/>
                      </a:cubicBezTo>
                      <a:cubicBezTo>
                        <a:pt x="786" y="1588"/>
                        <a:pt x="773" y="1586"/>
                        <a:pt x="760" y="1583"/>
                      </a:cubicBezTo>
                      <a:lnTo>
                        <a:pt x="760" y="1583"/>
                      </a:lnTo>
                      <a:cubicBezTo>
                        <a:pt x="766" y="1584"/>
                        <a:pt x="773" y="1585"/>
                        <a:pt x="773" y="1585"/>
                      </a:cubicBezTo>
                      <a:cubicBezTo>
                        <a:pt x="774" y="1585"/>
                        <a:pt x="769" y="1584"/>
                        <a:pt x="753" y="1582"/>
                      </a:cubicBezTo>
                      <a:lnTo>
                        <a:pt x="753" y="1582"/>
                      </a:lnTo>
                      <a:cubicBezTo>
                        <a:pt x="755" y="1582"/>
                        <a:pt x="757" y="1583"/>
                        <a:pt x="760" y="1583"/>
                      </a:cubicBezTo>
                      <a:lnTo>
                        <a:pt x="760" y="1583"/>
                      </a:lnTo>
                      <a:cubicBezTo>
                        <a:pt x="754" y="1583"/>
                        <a:pt x="748" y="1582"/>
                        <a:pt x="745" y="1582"/>
                      </a:cubicBezTo>
                      <a:cubicBezTo>
                        <a:pt x="738" y="1582"/>
                        <a:pt x="715" y="1574"/>
                        <a:pt x="699" y="1574"/>
                      </a:cubicBezTo>
                      <a:cubicBezTo>
                        <a:pt x="691" y="1570"/>
                        <a:pt x="668" y="1561"/>
                        <a:pt x="656" y="1556"/>
                      </a:cubicBezTo>
                      <a:lnTo>
                        <a:pt x="656" y="1556"/>
                      </a:lnTo>
                      <a:cubicBezTo>
                        <a:pt x="627" y="1542"/>
                        <a:pt x="598" y="1527"/>
                        <a:pt x="577" y="1513"/>
                      </a:cubicBezTo>
                      <a:cubicBezTo>
                        <a:pt x="561" y="1497"/>
                        <a:pt x="546" y="1490"/>
                        <a:pt x="538" y="1474"/>
                      </a:cubicBezTo>
                      <a:cubicBezTo>
                        <a:pt x="524" y="1460"/>
                        <a:pt x="516" y="1452"/>
                        <a:pt x="509" y="1445"/>
                      </a:cubicBezTo>
                      <a:lnTo>
                        <a:pt x="509" y="1445"/>
                      </a:lnTo>
                      <a:cubicBezTo>
                        <a:pt x="517" y="1453"/>
                        <a:pt x="521" y="1457"/>
                        <a:pt x="521" y="1457"/>
                      </a:cubicBezTo>
                      <a:cubicBezTo>
                        <a:pt x="522" y="1457"/>
                        <a:pt x="508" y="1439"/>
                        <a:pt x="508" y="1428"/>
                      </a:cubicBezTo>
                      <a:cubicBezTo>
                        <a:pt x="494" y="1415"/>
                        <a:pt x="487" y="1402"/>
                        <a:pt x="480" y="1389"/>
                      </a:cubicBezTo>
                      <a:lnTo>
                        <a:pt x="480" y="1389"/>
                      </a:lnTo>
                      <a:cubicBezTo>
                        <a:pt x="480" y="1386"/>
                        <a:pt x="479" y="1379"/>
                        <a:pt x="477" y="1367"/>
                      </a:cubicBezTo>
                      <a:cubicBezTo>
                        <a:pt x="477" y="1352"/>
                        <a:pt x="469" y="1336"/>
                        <a:pt x="461" y="1321"/>
                      </a:cubicBezTo>
                      <a:cubicBezTo>
                        <a:pt x="460" y="1315"/>
                        <a:pt x="459" y="1310"/>
                        <a:pt x="458" y="1307"/>
                      </a:cubicBezTo>
                      <a:lnTo>
                        <a:pt x="458" y="1307"/>
                      </a:lnTo>
                      <a:cubicBezTo>
                        <a:pt x="459" y="1308"/>
                        <a:pt x="459" y="1309"/>
                        <a:pt x="460" y="1309"/>
                      </a:cubicBezTo>
                      <a:cubicBezTo>
                        <a:pt x="461" y="1309"/>
                        <a:pt x="461" y="1306"/>
                        <a:pt x="461" y="1298"/>
                      </a:cubicBezTo>
                      <a:cubicBezTo>
                        <a:pt x="461" y="1259"/>
                        <a:pt x="461" y="1213"/>
                        <a:pt x="461" y="1167"/>
                      </a:cubicBezTo>
                      <a:cubicBezTo>
                        <a:pt x="461" y="1176"/>
                        <a:pt x="459" y="1187"/>
                        <a:pt x="458" y="1187"/>
                      </a:cubicBezTo>
                      <a:cubicBezTo>
                        <a:pt x="458" y="1187"/>
                        <a:pt x="458" y="1180"/>
                        <a:pt x="461" y="1160"/>
                      </a:cubicBezTo>
                      <a:cubicBezTo>
                        <a:pt x="461" y="1137"/>
                        <a:pt x="477" y="1114"/>
                        <a:pt x="477" y="1091"/>
                      </a:cubicBezTo>
                      <a:cubicBezTo>
                        <a:pt x="485" y="1068"/>
                        <a:pt x="492" y="1060"/>
                        <a:pt x="492" y="1045"/>
                      </a:cubicBezTo>
                      <a:cubicBezTo>
                        <a:pt x="492" y="1045"/>
                        <a:pt x="513" y="998"/>
                        <a:pt x="512" y="998"/>
                      </a:cubicBezTo>
                      <a:lnTo>
                        <a:pt x="512" y="998"/>
                      </a:lnTo>
                      <a:cubicBezTo>
                        <a:pt x="512" y="998"/>
                        <a:pt x="510" y="1001"/>
                        <a:pt x="508" y="1006"/>
                      </a:cubicBezTo>
                      <a:cubicBezTo>
                        <a:pt x="538" y="937"/>
                        <a:pt x="577" y="868"/>
                        <a:pt x="623" y="814"/>
                      </a:cubicBezTo>
                      <a:cubicBezTo>
                        <a:pt x="745" y="676"/>
                        <a:pt x="876" y="553"/>
                        <a:pt x="1022" y="446"/>
                      </a:cubicBezTo>
                      <a:cubicBezTo>
                        <a:pt x="1026" y="442"/>
                        <a:pt x="1030" y="437"/>
                        <a:pt x="1034" y="433"/>
                      </a:cubicBezTo>
                      <a:lnTo>
                        <a:pt x="1034" y="433"/>
                      </a:lnTo>
                      <a:cubicBezTo>
                        <a:pt x="1045" y="432"/>
                        <a:pt x="1061" y="430"/>
                        <a:pt x="1068" y="430"/>
                      </a:cubicBezTo>
                      <a:close/>
                      <a:moveTo>
                        <a:pt x="1035" y="0"/>
                      </a:moveTo>
                      <a:cubicBezTo>
                        <a:pt x="969" y="0"/>
                        <a:pt x="900" y="12"/>
                        <a:pt x="830" y="39"/>
                      </a:cubicBezTo>
                      <a:cubicBezTo>
                        <a:pt x="778" y="57"/>
                        <a:pt x="736" y="94"/>
                        <a:pt x="709" y="139"/>
                      </a:cubicBezTo>
                      <a:lnTo>
                        <a:pt x="707" y="139"/>
                      </a:lnTo>
                      <a:cubicBezTo>
                        <a:pt x="400" y="392"/>
                        <a:pt x="93" y="684"/>
                        <a:pt x="39" y="1091"/>
                      </a:cubicBezTo>
                      <a:cubicBezTo>
                        <a:pt x="1" y="1306"/>
                        <a:pt x="39" y="1520"/>
                        <a:pt x="162" y="1697"/>
                      </a:cubicBezTo>
                      <a:cubicBezTo>
                        <a:pt x="270" y="1843"/>
                        <a:pt x="423" y="1950"/>
                        <a:pt x="600" y="1996"/>
                      </a:cubicBezTo>
                      <a:cubicBezTo>
                        <a:pt x="675" y="2015"/>
                        <a:pt x="750" y="2024"/>
                        <a:pt x="825" y="2024"/>
                      </a:cubicBezTo>
                      <a:cubicBezTo>
                        <a:pt x="1123" y="2024"/>
                        <a:pt x="1404" y="1881"/>
                        <a:pt x="1582" y="1636"/>
                      </a:cubicBezTo>
                      <a:cubicBezTo>
                        <a:pt x="1797" y="1336"/>
                        <a:pt x="1866" y="960"/>
                        <a:pt x="1751" y="607"/>
                      </a:cubicBezTo>
                      <a:cubicBezTo>
                        <a:pt x="1642" y="306"/>
                        <a:pt x="1368" y="0"/>
                        <a:pt x="1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4391254" y="3762257"/>
                  <a:ext cx="60263" cy="60930"/>
                </a:xfrm>
                <a:custGeom>
                  <a:avLst/>
                  <a:gdLst/>
                  <a:ahLst/>
                  <a:cxnLst/>
                  <a:rect l="l" t="t" r="r" b="b"/>
                  <a:pathLst>
                    <a:path w="1874" h="1944" extrusionOk="0">
                      <a:moveTo>
                        <a:pt x="569" y="1311"/>
                      </a:moveTo>
                      <a:lnTo>
                        <a:pt x="569" y="1311"/>
                      </a:lnTo>
                      <a:cubicBezTo>
                        <a:pt x="569" y="1311"/>
                        <a:pt x="575" y="1320"/>
                        <a:pt x="584" y="1329"/>
                      </a:cubicBezTo>
                      <a:cubicBezTo>
                        <a:pt x="574" y="1316"/>
                        <a:pt x="570" y="1311"/>
                        <a:pt x="569" y="1311"/>
                      </a:cubicBezTo>
                      <a:close/>
                      <a:moveTo>
                        <a:pt x="1061" y="409"/>
                      </a:moveTo>
                      <a:lnTo>
                        <a:pt x="1061" y="409"/>
                      </a:lnTo>
                      <a:cubicBezTo>
                        <a:pt x="1089" y="424"/>
                        <a:pt x="1121" y="435"/>
                        <a:pt x="1159" y="438"/>
                      </a:cubicBezTo>
                      <a:lnTo>
                        <a:pt x="1205" y="438"/>
                      </a:lnTo>
                      <a:cubicBezTo>
                        <a:pt x="1210" y="443"/>
                        <a:pt x="1229" y="451"/>
                        <a:pt x="1234" y="451"/>
                      </a:cubicBezTo>
                      <a:cubicBezTo>
                        <a:pt x="1238" y="451"/>
                        <a:pt x="1236" y="447"/>
                        <a:pt x="1221" y="438"/>
                      </a:cubicBezTo>
                      <a:lnTo>
                        <a:pt x="1221" y="438"/>
                      </a:lnTo>
                      <a:lnTo>
                        <a:pt x="1259" y="461"/>
                      </a:lnTo>
                      <a:lnTo>
                        <a:pt x="1290" y="484"/>
                      </a:lnTo>
                      <a:cubicBezTo>
                        <a:pt x="1305" y="492"/>
                        <a:pt x="1313" y="507"/>
                        <a:pt x="1328" y="515"/>
                      </a:cubicBezTo>
                      <a:cubicBezTo>
                        <a:pt x="1336" y="523"/>
                        <a:pt x="1344" y="531"/>
                        <a:pt x="1344" y="538"/>
                      </a:cubicBezTo>
                      <a:cubicBezTo>
                        <a:pt x="1367" y="569"/>
                        <a:pt x="1382" y="592"/>
                        <a:pt x="1390" y="623"/>
                      </a:cubicBezTo>
                      <a:cubicBezTo>
                        <a:pt x="1386" y="614"/>
                        <a:pt x="1385" y="611"/>
                        <a:pt x="1385" y="611"/>
                      </a:cubicBezTo>
                      <a:lnTo>
                        <a:pt x="1385" y="611"/>
                      </a:lnTo>
                      <a:cubicBezTo>
                        <a:pt x="1383" y="611"/>
                        <a:pt x="1399" y="657"/>
                        <a:pt x="1405" y="669"/>
                      </a:cubicBezTo>
                      <a:cubicBezTo>
                        <a:pt x="1413" y="692"/>
                        <a:pt x="1413" y="722"/>
                        <a:pt x="1413" y="753"/>
                      </a:cubicBezTo>
                      <a:cubicBezTo>
                        <a:pt x="1413" y="784"/>
                        <a:pt x="1413" y="822"/>
                        <a:pt x="1405" y="861"/>
                      </a:cubicBezTo>
                      <a:cubicBezTo>
                        <a:pt x="1382" y="999"/>
                        <a:pt x="1336" y="1129"/>
                        <a:pt x="1267" y="1244"/>
                      </a:cubicBezTo>
                      <a:cubicBezTo>
                        <a:pt x="1252" y="1275"/>
                        <a:pt x="1236" y="1298"/>
                        <a:pt x="1221" y="1321"/>
                      </a:cubicBezTo>
                      <a:cubicBezTo>
                        <a:pt x="1205" y="1352"/>
                        <a:pt x="1205" y="1344"/>
                        <a:pt x="1198" y="1359"/>
                      </a:cubicBezTo>
                      <a:cubicBezTo>
                        <a:pt x="1196" y="1362"/>
                        <a:pt x="1194" y="1365"/>
                        <a:pt x="1192" y="1367"/>
                      </a:cubicBezTo>
                      <a:lnTo>
                        <a:pt x="1192" y="1367"/>
                      </a:lnTo>
                      <a:cubicBezTo>
                        <a:pt x="1192" y="1367"/>
                        <a:pt x="1192" y="1367"/>
                        <a:pt x="1192" y="1367"/>
                      </a:cubicBezTo>
                      <a:lnTo>
                        <a:pt x="1192" y="1367"/>
                      </a:lnTo>
                      <a:cubicBezTo>
                        <a:pt x="1191" y="1367"/>
                        <a:pt x="1189" y="1369"/>
                        <a:pt x="1182" y="1375"/>
                      </a:cubicBezTo>
                      <a:cubicBezTo>
                        <a:pt x="1152" y="1421"/>
                        <a:pt x="1106" y="1459"/>
                        <a:pt x="1060" y="1482"/>
                      </a:cubicBezTo>
                      <a:lnTo>
                        <a:pt x="1060" y="1482"/>
                      </a:lnTo>
                      <a:lnTo>
                        <a:pt x="1060" y="1482"/>
                      </a:lnTo>
                      <a:cubicBezTo>
                        <a:pt x="1057" y="1482"/>
                        <a:pt x="1053" y="1484"/>
                        <a:pt x="1050" y="1486"/>
                      </a:cubicBezTo>
                      <a:lnTo>
                        <a:pt x="1050" y="1486"/>
                      </a:lnTo>
                      <a:lnTo>
                        <a:pt x="1060" y="1482"/>
                      </a:lnTo>
                      <a:lnTo>
                        <a:pt x="1060" y="1482"/>
                      </a:lnTo>
                      <a:cubicBezTo>
                        <a:pt x="1047" y="1490"/>
                        <a:pt x="1042" y="1493"/>
                        <a:pt x="1041" y="1493"/>
                      </a:cubicBezTo>
                      <a:cubicBezTo>
                        <a:pt x="1040" y="1493"/>
                        <a:pt x="1045" y="1489"/>
                        <a:pt x="1050" y="1486"/>
                      </a:cubicBezTo>
                      <a:lnTo>
                        <a:pt x="1050" y="1486"/>
                      </a:lnTo>
                      <a:lnTo>
                        <a:pt x="1021" y="1498"/>
                      </a:lnTo>
                      <a:lnTo>
                        <a:pt x="983" y="1505"/>
                      </a:lnTo>
                      <a:lnTo>
                        <a:pt x="875" y="1505"/>
                      </a:lnTo>
                      <a:cubicBezTo>
                        <a:pt x="893" y="1508"/>
                        <a:pt x="899" y="1509"/>
                        <a:pt x="899" y="1509"/>
                      </a:cubicBezTo>
                      <a:cubicBezTo>
                        <a:pt x="898" y="1509"/>
                        <a:pt x="873" y="1505"/>
                        <a:pt x="868" y="1505"/>
                      </a:cubicBezTo>
                      <a:cubicBezTo>
                        <a:pt x="860" y="1505"/>
                        <a:pt x="814" y="1490"/>
                        <a:pt x="791" y="1482"/>
                      </a:cubicBezTo>
                      <a:cubicBezTo>
                        <a:pt x="788" y="1481"/>
                        <a:pt x="787" y="1481"/>
                        <a:pt x="786" y="1481"/>
                      </a:cubicBezTo>
                      <a:lnTo>
                        <a:pt x="786" y="1481"/>
                      </a:lnTo>
                      <a:cubicBezTo>
                        <a:pt x="782" y="1481"/>
                        <a:pt x="801" y="1491"/>
                        <a:pt x="801" y="1491"/>
                      </a:cubicBezTo>
                      <a:cubicBezTo>
                        <a:pt x="801" y="1491"/>
                        <a:pt x="796" y="1489"/>
                        <a:pt x="783" y="1482"/>
                      </a:cubicBezTo>
                      <a:lnTo>
                        <a:pt x="753" y="1467"/>
                      </a:lnTo>
                      <a:cubicBezTo>
                        <a:pt x="730" y="1452"/>
                        <a:pt x="714" y="1444"/>
                        <a:pt x="691" y="1429"/>
                      </a:cubicBezTo>
                      <a:cubicBezTo>
                        <a:pt x="691" y="1429"/>
                        <a:pt x="677" y="1419"/>
                        <a:pt x="668" y="1413"/>
                      </a:cubicBezTo>
                      <a:lnTo>
                        <a:pt x="668" y="1413"/>
                      </a:lnTo>
                      <a:cubicBezTo>
                        <a:pt x="673" y="1418"/>
                        <a:pt x="675" y="1420"/>
                        <a:pt x="675" y="1420"/>
                      </a:cubicBezTo>
                      <a:cubicBezTo>
                        <a:pt x="673" y="1420"/>
                        <a:pt x="645" y="1396"/>
                        <a:pt x="645" y="1390"/>
                      </a:cubicBezTo>
                      <a:cubicBezTo>
                        <a:pt x="622" y="1375"/>
                        <a:pt x="607" y="1352"/>
                        <a:pt x="584" y="1329"/>
                      </a:cubicBezTo>
                      <a:cubicBezTo>
                        <a:pt x="576" y="1321"/>
                        <a:pt x="568" y="1313"/>
                        <a:pt x="561" y="1306"/>
                      </a:cubicBezTo>
                      <a:cubicBezTo>
                        <a:pt x="553" y="1283"/>
                        <a:pt x="538" y="1260"/>
                        <a:pt x="522" y="1229"/>
                      </a:cubicBezTo>
                      <a:cubicBezTo>
                        <a:pt x="517" y="1224"/>
                        <a:pt x="513" y="1207"/>
                        <a:pt x="514" y="1207"/>
                      </a:cubicBezTo>
                      <a:lnTo>
                        <a:pt x="514" y="1207"/>
                      </a:lnTo>
                      <a:cubicBezTo>
                        <a:pt x="514" y="1207"/>
                        <a:pt x="517" y="1212"/>
                        <a:pt x="522" y="1229"/>
                      </a:cubicBezTo>
                      <a:lnTo>
                        <a:pt x="507" y="1183"/>
                      </a:lnTo>
                      <a:cubicBezTo>
                        <a:pt x="507" y="1174"/>
                        <a:pt x="502" y="1147"/>
                        <a:pt x="499" y="1133"/>
                      </a:cubicBezTo>
                      <a:lnTo>
                        <a:pt x="499" y="1133"/>
                      </a:lnTo>
                      <a:cubicBezTo>
                        <a:pt x="499" y="1108"/>
                        <a:pt x="499" y="1087"/>
                        <a:pt x="499" y="1060"/>
                      </a:cubicBezTo>
                      <a:lnTo>
                        <a:pt x="499" y="1006"/>
                      </a:lnTo>
                      <a:cubicBezTo>
                        <a:pt x="499" y="1003"/>
                        <a:pt x="499" y="1001"/>
                        <a:pt x="499" y="1000"/>
                      </a:cubicBezTo>
                      <a:lnTo>
                        <a:pt x="499" y="1000"/>
                      </a:lnTo>
                      <a:cubicBezTo>
                        <a:pt x="499" y="999"/>
                        <a:pt x="499" y="999"/>
                        <a:pt x="499" y="999"/>
                      </a:cubicBezTo>
                      <a:cubicBezTo>
                        <a:pt x="507" y="960"/>
                        <a:pt x="515" y="930"/>
                        <a:pt x="522" y="899"/>
                      </a:cubicBezTo>
                      <a:cubicBezTo>
                        <a:pt x="614" y="676"/>
                        <a:pt x="799" y="500"/>
                        <a:pt x="1029" y="423"/>
                      </a:cubicBezTo>
                      <a:cubicBezTo>
                        <a:pt x="1040" y="419"/>
                        <a:pt x="1051" y="414"/>
                        <a:pt x="1061" y="409"/>
                      </a:cubicBezTo>
                      <a:close/>
                      <a:moveTo>
                        <a:pt x="973" y="1"/>
                      </a:moveTo>
                      <a:cubicBezTo>
                        <a:pt x="954" y="1"/>
                        <a:pt x="934" y="3"/>
                        <a:pt x="914" y="9"/>
                      </a:cubicBezTo>
                      <a:lnTo>
                        <a:pt x="914" y="1"/>
                      </a:lnTo>
                      <a:cubicBezTo>
                        <a:pt x="553" y="116"/>
                        <a:pt x="269" y="377"/>
                        <a:pt x="131" y="722"/>
                      </a:cubicBezTo>
                      <a:cubicBezTo>
                        <a:pt x="0" y="1045"/>
                        <a:pt x="69" y="1413"/>
                        <a:pt x="307" y="1659"/>
                      </a:cubicBezTo>
                      <a:cubicBezTo>
                        <a:pt x="469" y="1832"/>
                        <a:pt x="708" y="1944"/>
                        <a:pt x="943" y="1944"/>
                      </a:cubicBezTo>
                      <a:cubicBezTo>
                        <a:pt x="1022" y="1944"/>
                        <a:pt x="1100" y="1931"/>
                        <a:pt x="1175" y="1904"/>
                      </a:cubicBezTo>
                      <a:cubicBezTo>
                        <a:pt x="1359" y="1828"/>
                        <a:pt x="1513" y="1697"/>
                        <a:pt x="1605" y="1528"/>
                      </a:cubicBezTo>
                      <a:cubicBezTo>
                        <a:pt x="1712" y="1359"/>
                        <a:pt x="1781" y="1168"/>
                        <a:pt x="1820" y="976"/>
                      </a:cubicBezTo>
                      <a:cubicBezTo>
                        <a:pt x="1873" y="745"/>
                        <a:pt x="1835" y="515"/>
                        <a:pt x="1712" y="316"/>
                      </a:cubicBezTo>
                      <a:cubicBezTo>
                        <a:pt x="1589" y="124"/>
                        <a:pt x="1382" y="9"/>
                        <a:pt x="1159" y="1"/>
                      </a:cubicBezTo>
                      <a:cubicBezTo>
                        <a:pt x="1126" y="4"/>
                        <a:pt x="1097" y="12"/>
                        <a:pt x="1072" y="25"/>
                      </a:cubicBezTo>
                      <a:lnTo>
                        <a:pt x="1072" y="25"/>
                      </a:lnTo>
                      <a:cubicBezTo>
                        <a:pt x="1042" y="9"/>
                        <a:pt x="1008" y="1"/>
                        <a:pt x="9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4461100" y="3698036"/>
                  <a:ext cx="46435" cy="44318"/>
                </a:xfrm>
                <a:custGeom>
                  <a:avLst/>
                  <a:gdLst/>
                  <a:ahLst/>
                  <a:cxnLst/>
                  <a:rect l="l" t="t" r="r" b="b"/>
                  <a:pathLst>
                    <a:path w="1444" h="1414" extrusionOk="0">
                      <a:moveTo>
                        <a:pt x="854" y="472"/>
                      </a:moveTo>
                      <a:cubicBezTo>
                        <a:pt x="856" y="475"/>
                        <a:pt x="862" y="479"/>
                        <a:pt x="867" y="483"/>
                      </a:cubicBezTo>
                      <a:lnTo>
                        <a:pt x="867" y="483"/>
                      </a:lnTo>
                      <a:cubicBezTo>
                        <a:pt x="865" y="481"/>
                        <a:pt x="863" y="480"/>
                        <a:pt x="860" y="476"/>
                      </a:cubicBezTo>
                      <a:lnTo>
                        <a:pt x="854" y="472"/>
                      </a:lnTo>
                      <a:close/>
                      <a:moveTo>
                        <a:pt x="867" y="483"/>
                      </a:moveTo>
                      <a:cubicBezTo>
                        <a:pt x="869" y="485"/>
                        <a:pt x="871" y="487"/>
                        <a:pt x="876" y="492"/>
                      </a:cubicBezTo>
                      <a:cubicBezTo>
                        <a:pt x="877" y="493"/>
                        <a:pt x="878" y="493"/>
                        <a:pt x="879" y="493"/>
                      </a:cubicBezTo>
                      <a:cubicBezTo>
                        <a:pt x="880" y="493"/>
                        <a:pt x="874" y="488"/>
                        <a:pt x="867" y="483"/>
                      </a:cubicBezTo>
                      <a:close/>
                      <a:moveTo>
                        <a:pt x="515" y="915"/>
                      </a:moveTo>
                      <a:cubicBezTo>
                        <a:pt x="515" y="915"/>
                        <a:pt x="523" y="920"/>
                        <a:pt x="530" y="924"/>
                      </a:cubicBezTo>
                      <a:lnTo>
                        <a:pt x="530" y="924"/>
                      </a:lnTo>
                      <a:cubicBezTo>
                        <a:pt x="527" y="923"/>
                        <a:pt x="525" y="922"/>
                        <a:pt x="523" y="922"/>
                      </a:cubicBezTo>
                      <a:cubicBezTo>
                        <a:pt x="516" y="917"/>
                        <a:pt x="514" y="915"/>
                        <a:pt x="515" y="915"/>
                      </a:cubicBezTo>
                      <a:close/>
                      <a:moveTo>
                        <a:pt x="876" y="952"/>
                      </a:moveTo>
                      <a:cubicBezTo>
                        <a:pt x="868" y="960"/>
                        <a:pt x="860" y="960"/>
                        <a:pt x="860" y="960"/>
                      </a:cubicBezTo>
                      <a:lnTo>
                        <a:pt x="860" y="960"/>
                      </a:lnTo>
                      <a:cubicBezTo>
                        <a:pt x="868" y="956"/>
                        <a:pt x="876" y="952"/>
                        <a:pt x="876" y="952"/>
                      </a:cubicBezTo>
                      <a:close/>
                      <a:moveTo>
                        <a:pt x="706" y="435"/>
                      </a:moveTo>
                      <a:cubicBezTo>
                        <a:pt x="708" y="435"/>
                        <a:pt x="704" y="435"/>
                        <a:pt x="691" y="438"/>
                      </a:cubicBezTo>
                      <a:cubicBezTo>
                        <a:pt x="676" y="441"/>
                        <a:pt x="672" y="441"/>
                        <a:pt x="674" y="441"/>
                      </a:cubicBezTo>
                      <a:cubicBezTo>
                        <a:pt x="677" y="441"/>
                        <a:pt x="704" y="438"/>
                        <a:pt x="714" y="438"/>
                      </a:cubicBezTo>
                      <a:cubicBezTo>
                        <a:pt x="725" y="438"/>
                        <a:pt x="736" y="437"/>
                        <a:pt x="745" y="436"/>
                      </a:cubicBezTo>
                      <a:lnTo>
                        <a:pt x="745" y="436"/>
                      </a:lnTo>
                      <a:cubicBezTo>
                        <a:pt x="748" y="437"/>
                        <a:pt x="750" y="437"/>
                        <a:pt x="753" y="438"/>
                      </a:cubicBezTo>
                      <a:cubicBezTo>
                        <a:pt x="776" y="438"/>
                        <a:pt x="791" y="446"/>
                        <a:pt x="814" y="453"/>
                      </a:cubicBezTo>
                      <a:cubicBezTo>
                        <a:pt x="819" y="454"/>
                        <a:pt x="822" y="455"/>
                        <a:pt x="823" y="455"/>
                      </a:cubicBezTo>
                      <a:cubicBezTo>
                        <a:pt x="824" y="455"/>
                        <a:pt x="824" y="455"/>
                        <a:pt x="824" y="455"/>
                      </a:cubicBezTo>
                      <a:lnTo>
                        <a:pt x="824" y="455"/>
                      </a:lnTo>
                      <a:lnTo>
                        <a:pt x="837" y="461"/>
                      </a:lnTo>
                      <a:lnTo>
                        <a:pt x="854" y="472"/>
                      </a:lnTo>
                      <a:lnTo>
                        <a:pt x="854" y="472"/>
                      </a:lnTo>
                      <a:cubicBezTo>
                        <a:pt x="852" y="470"/>
                        <a:pt x="851" y="469"/>
                        <a:pt x="853" y="469"/>
                      </a:cubicBezTo>
                      <a:lnTo>
                        <a:pt x="853" y="469"/>
                      </a:lnTo>
                      <a:cubicBezTo>
                        <a:pt x="860" y="469"/>
                        <a:pt x="891" y="507"/>
                        <a:pt x="899" y="515"/>
                      </a:cubicBezTo>
                      <a:lnTo>
                        <a:pt x="922" y="545"/>
                      </a:lnTo>
                      <a:cubicBezTo>
                        <a:pt x="924" y="548"/>
                        <a:pt x="925" y="549"/>
                        <a:pt x="925" y="549"/>
                      </a:cubicBezTo>
                      <a:cubicBezTo>
                        <a:pt x="927" y="549"/>
                        <a:pt x="900" y="515"/>
                        <a:pt x="906" y="515"/>
                      </a:cubicBezTo>
                      <a:lnTo>
                        <a:pt x="906" y="515"/>
                      </a:lnTo>
                      <a:cubicBezTo>
                        <a:pt x="906" y="522"/>
                        <a:pt x="914" y="522"/>
                        <a:pt x="914" y="530"/>
                      </a:cubicBezTo>
                      <a:cubicBezTo>
                        <a:pt x="929" y="545"/>
                        <a:pt x="937" y="568"/>
                        <a:pt x="952" y="592"/>
                      </a:cubicBezTo>
                      <a:lnTo>
                        <a:pt x="960" y="607"/>
                      </a:lnTo>
                      <a:lnTo>
                        <a:pt x="960" y="607"/>
                      </a:lnTo>
                      <a:cubicBezTo>
                        <a:pt x="968" y="622"/>
                        <a:pt x="975" y="645"/>
                        <a:pt x="983" y="668"/>
                      </a:cubicBezTo>
                      <a:cubicBezTo>
                        <a:pt x="983" y="684"/>
                        <a:pt x="991" y="691"/>
                        <a:pt x="991" y="707"/>
                      </a:cubicBezTo>
                      <a:cubicBezTo>
                        <a:pt x="991" y="712"/>
                        <a:pt x="994" y="731"/>
                        <a:pt x="994" y="731"/>
                      </a:cubicBezTo>
                      <a:cubicBezTo>
                        <a:pt x="994" y="731"/>
                        <a:pt x="993" y="727"/>
                        <a:pt x="991" y="714"/>
                      </a:cubicBezTo>
                      <a:cubicBezTo>
                        <a:pt x="988" y="699"/>
                        <a:pt x="987" y="694"/>
                        <a:pt x="987" y="694"/>
                      </a:cubicBezTo>
                      <a:lnTo>
                        <a:pt x="987" y="694"/>
                      </a:lnTo>
                      <a:cubicBezTo>
                        <a:pt x="987" y="694"/>
                        <a:pt x="991" y="717"/>
                        <a:pt x="991" y="722"/>
                      </a:cubicBezTo>
                      <a:lnTo>
                        <a:pt x="991" y="753"/>
                      </a:lnTo>
                      <a:lnTo>
                        <a:pt x="991" y="776"/>
                      </a:lnTo>
                      <a:cubicBezTo>
                        <a:pt x="991" y="791"/>
                        <a:pt x="983" y="814"/>
                        <a:pt x="975" y="837"/>
                      </a:cubicBezTo>
                      <a:cubicBezTo>
                        <a:pt x="975" y="843"/>
                        <a:pt x="964" y="868"/>
                        <a:pt x="965" y="868"/>
                      </a:cubicBezTo>
                      <a:cubicBezTo>
                        <a:pt x="966" y="868"/>
                        <a:pt x="969" y="864"/>
                        <a:pt x="975" y="852"/>
                      </a:cubicBezTo>
                      <a:lnTo>
                        <a:pt x="975" y="852"/>
                      </a:lnTo>
                      <a:lnTo>
                        <a:pt x="960" y="883"/>
                      </a:lnTo>
                      <a:cubicBezTo>
                        <a:pt x="956" y="887"/>
                        <a:pt x="947" y="900"/>
                        <a:pt x="944" y="907"/>
                      </a:cubicBezTo>
                      <a:lnTo>
                        <a:pt x="944" y="907"/>
                      </a:lnTo>
                      <a:lnTo>
                        <a:pt x="927" y="918"/>
                      </a:lnTo>
                      <a:lnTo>
                        <a:pt x="927" y="918"/>
                      </a:lnTo>
                      <a:cubicBezTo>
                        <a:pt x="924" y="920"/>
                        <a:pt x="910" y="929"/>
                        <a:pt x="899" y="937"/>
                      </a:cubicBezTo>
                      <a:cubicBezTo>
                        <a:pt x="879" y="944"/>
                        <a:pt x="865" y="950"/>
                        <a:pt x="851" y="962"/>
                      </a:cubicBezTo>
                      <a:lnTo>
                        <a:pt x="851" y="962"/>
                      </a:lnTo>
                      <a:lnTo>
                        <a:pt x="822" y="968"/>
                      </a:lnTo>
                      <a:cubicBezTo>
                        <a:pt x="807" y="975"/>
                        <a:pt x="784" y="983"/>
                        <a:pt x="761" y="983"/>
                      </a:cubicBezTo>
                      <a:lnTo>
                        <a:pt x="691" y="983"/>
                      </a:lnTo>
                      <a:lnTo>
                        <a:pt x="661" y="975"/>
                      </a:lnTo>
                      <a:cubicBezTo>
                        <a:pt x="638" y="975"/>
                        <a:pt x="615" y="968"/>
                        <a:pt x="599" y="960"/>
                      </a:cubicBezTo>
                      <a:lnTo>
                        <a:pt x="595" y="959"/>
                      </a:lnTo>
                      <a:lnTo>
                        <a:pt x="595" y="959"/>
                      </a:lnTo>
                      <a:cubicBezTo>
                        <a:pt x="589" y="957"/>
                        <a:pt x="582" y="954"/>
                        <a:pt x="576" y="952"/>
                      </a:cubicBezTo>
                      <a:cubicBezTo>
                        <a:pt x="563" y="939"/>
                        <a:pt x="550" y="932"/>
                        <a:pt x="532" y="925"/>
                      </a:cubicBezTo>
                      <a:lnTo>
                        <a:pt x="532" y="925"/>
                      </a:lnTo>
                      <a:lnTo>
                        <a:pt x="507" y="906"/>
                      </a:lnTo>
                      <a:cubicBezTo>
                        <a:pt x="500" y="899"/>
                        <a:pt x="492" y="891"/>
                        <a:pt x="484" y="883"/>
                      </a:cubicBezTo>
                      <a:cubicBezTo>
                        <a:pt x="484" y="883"/>
                        <a:pt x="484" y="879"/>
                        <a:pt x="481" y="874"/>
                      </a:cubicBezTo>
                      <a:lnTo>
                        <a:pt x="481" y="874"/>
                      </a:lnTo>
                      <a:cubicBezTo>
                        <a:pt x="487" y="881"/>
                        <a:pt x="496" y="892"/>
                        <a:pt x="499" y="892"/>
                      </a:cubicBezTo>
                      <a:cubicBezTo>
                        <a:pt x="499" y="892"/>
                        <a:pt x="500" y="892"/>
                        <a:pt x="500" y="891"/>
                      </a:cubicBezTo>
                      <a:cubicBezTo>
                        <a:pt x="492" y="891"/>
                        <a:pt x="469" y="845"/>
                        <a:pt x="461" y="837"/>
                      </a:cubicBezTo>
                      <a:cubicBezTo>
                        <a:pt x="461" y="832"/>
                        <a:pt x="458" y="827"/>
                        <a:pt x="456" y="824"/>
                      </a:cubicBezTo>
                      <a:lnTo>
                        <a:pt x="456" y="824"/>
                      </a:lnTo>
                      <a:cubicBezTo>
                        <a:pt x="460" y="835"/>
                        <a:pt x="466" y="852"/>
                        <a:pt x="461" y="852"/>
                      </a:cubicBezTo>
                      <a:cubicBezTo>
                        <a:pt x="461" y="847"/>
                        <a:pt x="457" y="833"/>
                        <a:pt x="455" y="823"/>
                      </a:cubicBezTo>
                      <a:lnTo>
                        <a:pt x="455" y="823"/>
                      </a:lnTo>
                      <a:cubicBezTo>
                        <a:pt x="455" y="824"/>
                        <a:pt x="455" y="824"/>
                        <a:pt x="456" y="824"/>
                      </a:cubicBezTo>
                      <a:lnTo>
                        <a:pt x="456" y="824"/>
                      </a:lnTo>
                      <a:cubicBezTo>
                        <a:pt x="455" y="823"/>
                        <a:pt x="455" y="822"/>
                        <a:pt x="454" y="821"/>
                      </a:cubicBezTo>
                      <a:lnTo>
                        <a:pt x="454" y="821"/>
                      </a:lnTo>
                      <a:cubicBezTo>
                        <a:pt x="455" y="822"/>
                        <a:pt x="455" y="823"/>
                        <a:pt x="455" y="823"/>
                      </a:cubicBezTo>
                      <a:lnTo>
                        <a:pt x="455" y="823"/>
                      </a:lnTo>
                      <a:cubicBezTo>
                        <a:pt x="454" y="822"/>
                        <a:pt x="453" y="822"/>
                        <a:pt x="453" y="822"/>
                      </a:cubicBezTo>
                      <a:cubicBezTo>
                        <a:pt x="452" y="818"/>
                        <a:pt x="452" y="816"/>
                        <a:pt x="452" y="816"/>
                      </a:cubicBezTo>
                      <a:lnTo>
                        <a:pt x="452" y="816"/>
                      </a:lnTo>
                      <a:cubicBezTo>
                        <a:pt x="452" y="816"/>
                        <a:pt x="453" y="818"/>
                        <a:pt x="454" y="821"/>
                      </a:cubicBezTo>
                      <a:lnTo>
                        <a:pt x="454" y="821"/>
                      </a:lnTo>
                      <a:cubicBezTo>
                        <a:pt x="454" y="818"/>
                        <a:pt x="453" y="816"/>
                        <a:pt x="453" y="814"/>
                      </a:cubicBezTo>
                      <a:cubicBezTo>
                        <a:pt x="453" y="806"/>
                        <a:pt x="446" y="791"/>
                        <a:pt x="446" y="776"/>
                      </a:cubicBezTo>
                      <a:lnTo>
                        <a:pt x="446" y="722"/>
                      </a:lnTo>
                      <a:lnTo>
                        <a:pt x="446" y="699"/>
                      </a:lnTo>
                      <a:cubicBezTo>
                        <a:pt x="453" y="676"/>
                        <a:pt x="461" y="645"/>
                        <a:pt x="469" y="622"/>
                      </a:cubicBezTo>
                      <a:cubicBezTo>
                        <a:pt x="477" y="615"/>
                        <a:pt x="477" y="599"/>
                        <a:pt x="484" y="592"/>
                      </a:cubicBezTo>
                      <a:cubicBezTo>
                        <a:pt x="492" y="576"/>
                        <a:pt x="500" y="568"/>
                        <a:pt x="507" y="553"/>
                      </a:cubicBezTo>
                      <a:cubicBezTo>
                        <a:pt x="512" y="548"/>
                        <a:pt x="525" y="532"/>
                        <a:pt x="525" y="532"/>
                      </a:cubicBezTo>
                      <a:lnTo>
                        <a:pt x="525" y="532"/>
                      </a:lnTo>
                      <a:cubicBezTo>
                        <a:pt x="525" y="532"/>
                        <a:pt x="522" y="536"/>
                        <a:pt x="515" y="545"/>
                      </a:cubicBezTo>
                      <a:cubicBezTo>
                        <a:pt x="508" y="554"/>
                        <a:pt x="506" y="557"/>
                        <a:pt x="506" y="557"/>
                      </a:cubicBezTo>
                      <a:cubicBezTo>
                        <a:pt x="507" y="557"/>
                        <a:pt x="525" y="536"/>
                        <a:pt x="530" y="530"/>
                      </a:cubicBezTo>
                      <a:cubicBezTo>
                        <a:pt x="538" y="522"/>
                        <a:pt x="546" y="507"/>
                        <a:pt x="553" y="499"/>
                      </a:cubicBezTo>
                      <a:lnTo>
                        <a:pt x="584" y="476"/>
                      </a:lnTo>
                      <a:cubicBezTo>
                        <a:pt x="589" y="476"/>
                        <a:pt x="598" y="470"/>
                        <a:pt x="594" y="470"/>
                      </a:cubicBezTo>
                      <a:lnTo>
                        <a:pt x="594" y="470"/>
                      </a:lnTo>
                      <a:cubicBezTo>
                        <a:pt x="592" y="470"/>
                        <a:pt x="587" y="471"/>
                        <a:pt x="577" y="476"/>
                      </a:cubicBezTo>
                      <a:lnTo>
                        <a:pt x="577" y="476"/>
                      </a:lnTo>
                      <a:cubicBezTo>
                        <a:pt x="583" y="473"/>
                        <a:pt x="624" y="453"/>
                        <a:pt x="645" y="446"/>
                      </a:cubicBezTo>
                      <a:cubicBezTo>
                        <a:pt x="650" y="443"/>
                        <a:pt x="652" y="441"/>
                        <a:pt x="651" y="441"/>
                      </a:cubicBezTo>
                      <a:lnTo>
                        <a:pt x="651" y="441"/>
                      </a:lnTo>
                      <a:cubicBezTo>
                        <a:pt x="649" y="441"/>
                        <a:pt x="624" y="455"/>
                        <a:pt x="617" y="455"/>
                      </a:cubicBezTo>
                      <a:cubicBezTo>
                        <a:pt x="615" y="455"/>
                        <a:pt x="615" y="454"/>
                        <a:pt x="615" y="453"/>
                      </a:cubicBezTo>
                      <a:cubicBezTo>
                        <a:pt x="622" y="453"/>
                        <a:pt x="630" y="446"/>
                        <a:pt x="638" y="446"/>
                      </a:cubicBezTo>
                      <a:cubicBezTo>
                        <a:pt x="653" y="438"/>
                        <a:pt x="661" y="438"/>
                        <a:pt x="676" y="438"/>
                      </a:cubicBezTo>
                      <a:cubicBezTo>
                        <a:pt x="681" y="438"/>
                        <a:pt x="703" y="435"/>
                        <a:pt x="706" y="435"/>
                      </a:cubicBezTo>
                      <a:close/>
                      <a:moveTo>
                        <a:pt x="722" y="0"/>
                      </a:moveTo>
                      <a:lnTo>
                        <a:pt x="722" y="0"/>
                      </a:lnTo>
                      <a:cubicBezTo>
                        <a:pt x="415" y="16"/>
                        <a:pt x="154" y="215"/>
                        <a:pt x="54" y="507"/>
                      </a:cubicBezTo>
                      <a:cubicBezTo>
                        <a:pt x="8" y="638"/>
                        <a:pt x="1" y="783"/>
                        <a:pt x="39" y="922"/>
                      </a:cubicBezTo>
                      <a:cubicBezTo>
                        <a:pt x="77" y="1060"/>
                        <a:pt x="169" y="1190"/>
                        <a:pt x="292" y="1275"/>
                      </a:cubicBezTo>
                      <a:cubicBezTo>
                        <a:pt x="424" y="1366"/>
                        <a:pt x="577" y="1413"/>
                        <a:pt x="733" y="1413"/>
                      </a:cubicBezTo>
                      <a:cubicBezTo>
                        <a:pt x="840" y="1413"/>
                        <a:pt x="949" y="1391"/>
                        <a:pt x="1052" y="1344"/>
                      </a:cubicBezTo>
                      <a:cubicBezTo>
                        <a:pt x="1298" y="1229"/>
                        <a:pt x="1444" y="968"/>
                        <a:pt x="1421" y="691"/>
                      </a:cubicBezTo>
                      <a:cubicBezTo>
                        <a:pt x="1390" y="384"/>
                        <a:pt x="1183" y="77"/>
                        <a:pt x="868" y="24"/>
                      </a:cubicBezTo>
                      <a:cubicBezTo>
                        <a:pt x="839" y="14"/>
                        <a:pt x="811" y="9"/>
                        <a:pt x="786" y="9"/>
                      </a:cubicBezTo>
                      <a:cubicBezTo>
                        <a:pt x="775" y="9"/>
                        <a:pt x="765" y="10"/>
                        <a:pt x="755" y="11"/>
                      </a:cubicBezTo>
                      <a:lnTo>
                        <a:pt x="755" y="11"/>
                      </a:lnTo>
                      <a:cubicBezTo>
                        <a:pt x="742" y="9"/>
                        <a:pt x="729" y="8"/>
                        <a:pt x="714" y="8"/>
                      </a:cubicBezTo>
                      <a:lnTo>
                        <a:pt x="7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4330090" y="3851270"/>
                  <a:ext cx="64894" cy="55414"/>
                </a:xfrm>
                <a:custGeom>
                  <a:avLst/>
                  <a:gdLst/>
                  <a:ahLst/>
                  <a:cxnLst/>
                  <a:rect l="l" t="t" r="r" b="b"/>
                  <a:pathLst>
                    <a:path w="2018" h="1768" extrusionOk="0">
                      <a:moveTo>
                        <a:pt x="1028" y="435"/>
                      </a:moveTo>
                      <a:lnTo>
                        <a:pt x="1028" y="435"/>
                      </a:lnTo>
                      <a:cubicBezTo>
                        <a:pt x="1028" y="435"/>
                        <a:pt x="1027" y="435"/>
                        <a:pt x="1024" y="436"/>
                      </a:cubicBezTo>
                      <a:lnTo>
                        <a:pt x="1024" y="436"/>
                      </a:lnTo>
                      <a:cubicBezTo>
                        <a:pt x="1024" y="436"/>
                        <a:pt x="1024" y="436"/>
                        <a:pt x="1024" y="435"/>
                      </a:cubicBezTo>
                      <a:lnTo>
                        <a:pt x="1024" y="435"/>
                      </a:lnTo>
                      <a:cubicBezTo>
                        <a:pt x="1026" y="435"/>
                        <a:pt x="1028" y="435"/>
                        <a:pt x="1028" y="435"/>
                      </a:cubicBezTo>
                      <a:close/>
                      <a:moveTo>
                        <a:pt x="1548" y="637"/>
                      </a:moveTo>
                      <a:lnTo>
                        <a:pt x="1548" y="637"/>
                      </a:lnTo>
                      <a:cubicBezTo>
                        <a:pt x="1551" y="640"/>
                        <a:pt x="1554" y="643"/>
                        <a:pt x="1557" y="646"/>
                      </a:cubicBezTo>
                      <a:cubicBezTo>
                        <a:pt x="1554" y="642"/>
                        <a:pt x="1551" y="640"/>
                        <a:pt x="1549" y="638"/>
                      </a:cubicBezTo>
                      <a:lnTo>
                        <a:pt x="1549" y="638"/>
                      </a:lnTo>
                      <a:cubicBezTo>
                        <a:pt x="1548" y="637"/>
                        <a:pt x="1548" y="637"/>
                        <a:pt x="1548" y="637"/>
                      </a:cubicBezTo>
                      <a:close/>
                      <a:moveTo>
                        <a:pt x="1456" y="1163"/>
                      </a:moveTo>
                      <a:cubicBezTo>
                        <a:pt x="1454" y="1166"/>
                        <a:pt x="1453" y="1167"/>
                        <a:pt x="1453" y="1167"/>
                      </a:cubicBezTo>
                      <a:cubicBezTo>
                        <a:pt x="1453" y="1167"/>
                        <a:pt x="1454" y="1166"/>
                        <a:pt x="1456" y="1163"/>
                      </a:cubicBezTo>
                      <a:close/>
                      <a:moveTo>
                        <a:pt x="1150" y="438"/>
                      </a:moveTo>
                      <a:cubicBezTo>
                        <a:pt x="1153" y="438"/>
                        <a:pt x="1162" y="439"/>
                        <a:pt x="1170" y="440"/>
                      </a:cubicBezTo>
                      <a:lnTo>
                        <a:pt x="1170" y="440"/>
                      </a:lnTo>
                      <a:lnTo>
                        <a:pt x="1204" y="446"/>
                      </a:lnTo>
                      <a:cubicBezTo>
                        <a:pt x="1235" y="454"/>
                        <a:pt x="1273" y="461"/>
                        <a:pt x="1304" y="469"/>
                      </a:cubicBezTo>
                      <a:lnTo>
                        <a:pt x="1350" y="492"/>
                      </a:lnTo>
                      <a:cubicBezTo>
                        <a:pt x="1333" y="485"/>
                        <a:pt x="1326" y="482"/>
                        <a:pt x="1326" y="482"/>
                      </a:cubicBezTo>
                      <a:lnTo>
                        <a:pt x="1326" y="482"/>
                      </a:lnTo>
                      <a:cubicBezTo>
                        <a:pt x="1326" y="482"/>
                        <a:pt x="1355" y="495"/>
                        <a:pt x="1365" y="500"/>
                      </a:cubicBezTo>
                      <a:cubicBezTo>
                        <a:pt x="1388" y="507"/>
                        <a:pt x="1411" y="523"/>
                        <a:pt x="1442" y="546"/>
                      </a:cubicBezTo>
                      <a:cubicBezTo>
                        <a:pt x="1447" y="546"/>
                        <a:pt x="1469" y="563"/>
                        <a:pt x="1470" y="563"/>
                      </a:cubicBezTo>
                      <a:cubicBezTo>
                        <a:pt x="1470" y="563"/>
                        <a:pt x="1465" y="559"/>
                        <a:pt x="1450" y="546"/>
                      </a:cubicBezTo>
                      <a:lnTo>
                        <a:pt x="1450" y="546"/>
                      </a:lnTo>
                      <a:cubicBezTo>
                        <a:pt x="1465" y="554"/>
                        <a:pt x="1473" y="569"/>
                        <a:pt x="1488" y="577"/>
                      </a:cubicBezTo>
                      <a:cubicBezTo>
                        <a:pt x="1507" y="596"/>
                        <a:pt x="1527" y="615"/>
                        <a:pt x="1546" y="634"/>
                      </a:cubicBezTo>
                      <a:lnTo>
                        <a:pt x="1546" y="634"/>
                      </a:lnTo>
                      <a:cubicBezTo>
                        <a:pt x="1546" y="635"/>
                        <a:pt x="1546" y="635"/>
                        <a:pt x="1546" y="635"/>
                      </a:cubicBezTo>
                      <a:lnTo>
                        <a:pt x="1546" y="635"/>
                      </a:lnTo>
                      <a:cubicBezTo>
                        <a:pt x="1543" y="632"/>
                        <a:pt x="1541" y="631"/>
                        <a:pt x="1540" y="631"/>
                      </a:cubicBezTo>
                      <a:lnTo>
                        <a:pt x="1540" y="631"/>
                      </a:lnTo>
                      <a:cubicBezTo>
                        <a:pt x="1537" y="631"/>
                        <a:pt x="1547" y="646"/>
                        <a:pt x="1550" y="646"/>
                      </a:cubicBezTo>
                      <a:cubicBezTo>
                        <a:pt x="1550" y="646"/>
                        <a:pt x="1550" y="646"/>
                        <a:pt x="1550" y="646"/>
                      </a:cubicBezTo>
                      <a:lnTo>
                        <a:pt x="1550" y="646"/>
                      </a:lnTo>
                      <a:cubicBezTo>
                        <a:pt x="1555" y="658"/>
                        <a:pt x="1560" y="670"/>
                        <a:pt x="1565" y="684"/>
                      </a:cubicBezTo>
                      <a:cubicBezTo>
                        <a:pt x="1565" y="699"/>
                        <a:pt x="1565" y="707"/>
                        <a:pt x="1572" y="722"/>
                      </a:cubicBezTo>
                      <a:cubicBezTo>
                        <a:pt x="1572" y="723"/>
                        <a:pt x="1572" y="723"/>
                        <a:pt x="1572" y="723"/>
                      </a:cubicBezTo>
                      <a:lnTo>
                        <a:pt x="1572" y="723"/>
                      </a:lnTo>
                      <a:cubicBezTo>
                        <a:pt x="1572" y="725"/>
                        <a:pt x="1572" y="727"/>
                        <a:pt x="1572" y="730"/>
                      </a:cubicBezTo>
                      <a:cubicBezTo>
                        <a:pt x="1572" y="761"/>
                        <a:pt x="1572" y="799"/>
                        <a:pt x="1572" y="830"/>
                      </a:cubicBezTo>
                      <a:lnTo>
                        <a:pt x="1572" y="884"/>
                      </a:lnTo>
                      <a:cubicBezTo>
                        <a:pt x="1572" y="886"/>
                        <a:pt x="1572" y="889"/>
                        <a:pt x="1572" y="891"/>
                      </a:cubicBezTo>
                      <a:lnTo>
                        <a:pt x="1572" y="891"/>
                      </a:lnTo>
                      <a:cubicBezTo>
                        <a:pt x="1572" y="891"/>
                        <a:pt x="1572" y="891"/>
                        <a:pt x="1572" y="891"/>
                      </a:cubicBezTo>
                      <a:cubicBezTo>
                        <a:pt x="1557" y="930"/>
                        <a:pt x="1549" y="968"/>
                        <a:pt x="1542" y="1006"/>
                      </a:cubicBezTo>
                      <a:lnTo>
                        <a:pt x="1526" y="1045"/>
                      </a:lnTo>
                      <a:cubicBezTo>
                        <a:pt x="1531" y="1027"/>
                        <a:pt x="1533" y="1021"/>
                        <a:pt x="1533" y="1021"/>
                      </a:cubicBezTo>
                      <a:lnTo>
                        <a:pt x="1533" y="1021"/>
                      </a:lnTo>
                      <a:cubicBezTo>
                        <a:pt x="1532" y="1021"/>
                        <a:pt x="1524" y="1047"/>
                        <a:pt x="1519" y="1052"/>
                      </a:cubicBezTo>
                      <a:cubicBezTo>
                        <a:pt x="1503" y="1083"/>
                        <a:pt x="1488" y="1114"/>
                        <a:pt x="1473" y="1137"/>
                      </a:cubicBezTo>
                      <a:cubicBezTo>
                        <a:pt x="1473" y="1141"/>
                        <a:pt x="1462" y="1156"/>
                        <a:pt x="1456" y="1163"/>
                      </a:cubicBezTo>
                      <a:lnTo>
                        <a:pt x="1456" y="1163"/>
                      </a:lnTo>
                      <a:cubicBezTo>
                        <a:pt x="1458" y="1161"/>
                        <a:pt x="1461" y="1157"/>
                        <a:pt x="1465" y="1152"/>
                      </a:cubicBezTo>
                      <a:lnTo>
                        <a:pt x="1465" y="1152"/>
                      </a:lnTo>
                      <a:cubicBezTo>
                        <a:pt x="1457" y="1168"/>
                        <a:pt x="1442" y="1175"/>
                        <a:pt x="1434" y="1191"/>
                      </a:cubicBezTo>
                      <a:cubicBezTo>
                        <a:pt x="1419" y="1206"/>
                        <a:pt x="1411" y="1214"/>
                        <a:pt x="1396" y="1229"/>
                      </a:cubicBezTo>
                      <a:cubicBezTo>
                        <a:pt x="1392" y="1233"/>
                        <a:pt x="1378" y="1243"/>
                        <a:pt x="1369" y="1250"/>
                      </a:cubicBezTo>
                      <a:lnTo>
                        <a:pt x="1369" y="1250"/>
                      </a:lnTo>
                      <a:cubicBezTo>
                        <a:pt x="1344" y="1264"/>
                        <a:pt x="1324" y="1277"/>
                        <a:pt x="1304" y="1290"/>
                      </a:cubicBezTo>
                      <a:cubicBezTo>
                        <a:pt x="1292" y="1296"/>
                        <a:pt x="1280" y="1302"/>
                        <a:pt x="1272" y="1308"/>
                      </a:cubicBezTo>
                      <a:lnTo>
                        <a:pt x="1272" y="1308"/>
                      </a:lnTo>
                      <a:cubicBezTo>
                        <a:pt x="1264" y="1311"/>
                        <a:pt x="1255" y="1313"/>
                        <a:pt x="1250" y="1313"/>
                      </a:cubicBezTo>
                      <a:cubicBezTo>
                        <a:pt x="1219" y="1321"/>
                        <a:pt x="1189" y="1329"/>
                        <a:pt x="1158" y="1336"/>
                      </a:cubicBezTo>
                      <a:cubicBezTo>
                        <a:pt x="1158" y="1336"/>
                        <a:pt x="1158" y="1337"/>
                        <a:pt x="1157" y="1337"/>
                      </a:cubicBezTo>
                      <a:lnTo>
                        <a:pt x="1157" y="1337"/>
                      </a:lnTo>
                      <a:cubicBezTo>
                        <a:pt x="1155" y="1336"/>
                        <a:pt x="1153" y="1336"/>
                        <a:pt x="1150" y="1336"/>
                      </a:cubicBezTo>
                      <a:lnTo>
                        <a:pt x="1004" y="1336"/>
                      </a:lnTo>
                      <a:cubicBezTo>
                        <a:pt x="1007" y="1337"/>
                        <a:pt x="1010" y="1338"/>
                        <a:pt x="1012" y="1339"/>
                      </a:cubicBezTo>
                      <a:lnTo>
                        <a:pt x="1012" y="1339"/>
                      </a:lnTo>
                      <a:cubicBezTo>
                        <a:pt x="1006" y="1337"/>
                        <a:pt x="1001" y="1336"/>
                        <a:pt x="997" y="1336"/>
                      </a:cubicBezTo>
                      <a:cubicBezTo>
                        <a:pt x="981" y="1329"/>
                        <a:pt x="966" y="1329"/>
                        <a:pt x="951" y="1321"/>
                      </a:cubicBezTo>
                      <a:lnTo>
                        <a:pt x="905" y="1306"/>
                      </a:lnTo>
                      <a:cubicBezTo>
                        <a:pt x="899" y="1306"/>
                        <a:pt x="874" y="1296"/>
                        <a:pt x="873" y="1296"/>
                      </a:cubicBezTo>
                      <a:lnTo>
                        <a:pt x="873" y="1296"/>
                      </a:lnTo>
                      <a:cubicBezTo>
                        <a:pt x="873" y="1296"/>
                        <a:pt x="879" y="1298"/>
                        <a:pt x="897" y="1306"/>
                      </a:cubicBezTo>
                      <a:cubicBezTo>
                        <a:pt x="859" y="1290"/>
                        <a:pt x="828" y="1275"/>
                        <a:pt x="797" y="1252"/>
                      </a:cubicBezTo>
                      <a:cubicBezTo>
                        <a:pt x="792" y="1247"/>
                        <a:pt x="775" y="1233"/>
                        <a:pt x="773" y="1233"/>
                      </a:cubicBezTo>
                      <a:lnTo>
                        <a:pt x="773" y="1233"/>
                      </a:lnTo>
                      <a:cubicBezTo>
                        <a:pt x="772" y="1233"/>
                        <a:pt x="775" y="1238"/>
                        <a:pt x="789" y="1252"/>
                      </a:cubicBezTo>
                      <a:lnTo>
                        <a:pt x="766" y="1229"/>
                      </a:lnTo>
                      <a:cubicBezTo>
                        <a:pt x="747" y="1209"/>
                        <a:pt x="727" y="1189"/>
                        <a:pt x="707" y="1170"/>
                      </a:cubicBezTo>
                      <a:lnTo>
                        <a:pt x="707" y="1170"/>
                      </a:lnTo>
                      <a:cubicBezTo>
                        <a:pt x="702" y="1163"/>
                        <a:pt x="697" y="1155"/>
                        <a:pt x="697" y="1152"/>
                      </a:cubicBezTo>
                      <a:cubicBezTo>
                        <a:pt x="697" y="1145"/>
                        <a:pt x="682" y="1129"/>
                        <a:pt x="674" y="1114"/>
                      </a:cubicBezTo>
                      <a:cubicBezTo>
                        <a:pt x="669" y="1104"/>
                        <a:pt x="661" y="1081"/>
                        <a:pt x="662" y="1081"/>
                      </a:cubicBezTo>
                      <a:lnTo>
                        <a:pt x="662" y="1081"/>
                      </a:lnTo>
                      <a:cubicBezTo>
                        <a:pt x="663" y="1081"/>
                        <a:pt x="666" y="1087"/>
                        <a:pt x="674" y="1106"/>
                      </a:cubicBezTo>
                      <a:cubicBezTo>
                        <a:pt x="667" y="1083"/>
                        <a:pt x="659" y="1068"/>
                        <a:pt x="651" y="1045"/>
                      </a:cubicBezTo>
                      <a:cubicBezTo>
                        <a:pt x="651" y="1029"/>
                        <a:pt x="651" y="1014"/>
                        <a:pt x="644" y="999"/>
                      </a:cubicBezTo>
                      <a:lnTo>
                        <a:pt x="644" y="891"/>
                      </a:lnTo>
                      <a:cubicBezTo>
                        <a:pt x="644" y="888"/>
                        <a:pt x="644" y="886"/>
                        <a:pt x="644" y="884"/>
                      </a:cubicBezTo>
                      <a:lnTo>
                        <a:pt x="644" y="884"/>
                      </a:lnTo>
                      <a:cubicBezTo>
                        <a:pt x="644" y="884"/>
                        <a:pt x="644" y="884"/>
                        <a:pt x="644" y="884"/>
                      </a:cubicBezTo>
                      <a:cubicBezTo>
                        <a:pt x="644" y="868"/>
                        <a:pt x="651" y="845"/>
                        <a:pt x="659" y="822"/>
                      </a:cubicBezTo>
                      <a:cubicBezTo>
                        <a:pt x="667" y="807"/>
                        <a:pt x="674" y="791"/>
                        <a:pt x="674" y="784"/>
                      </a:cubicBezTo>
                      <a:cubicBezTo>
                        <a:pt x="674" y="776"/>
                        <a:pt x="676" y="770"/>
                        <a:pt x="677" y="770"/>
                      </a:cubicBezTo>
                      <a:lnTo>
                        <a:pt x="677" y="770"/>
                      </a:lnTo>
                      <a:cubicBezTo>
                        <a:pt x="678" y="770"/>
                        <a:pt x="678" y="776"/>
                        <a:pt x="674" y="791"/>
                      </a:cubicBezTo>
                      <a:lnTo>
                        <a:pt x="690" y="761"/>
                      </a:lnTo>
                      <a:cubicBezTo>
                        <a:pt x="705" y="730"/>
                        <a:pt x="720" y="707"/>
                        <a:pt x="736" y="676"/>
                      </a:cubicBezTo>
                      <a:cubicBezTo>
                        <a:pt x="751" y="661"/>
                        <a:pt x="766" y="646"/>
                        <a:pt x="774" y="630"/>
                      </a:cubicBezTo>
                      <a:cubicBezTo>
                        <a:pt x="789" y="615"/>
                        <a:pt x="797" y="607"/>
                        <a:pt x="812" y="600"/>
                      </a:cubicBezTo>
                      <a:lnTo>
                        <a:pt x="812" y="600"/>
                      </a:lnTo>
                      <a:cubicBezTo>
                        <a:pt x="798" y="612"/>
                        <a:pt x="793" y="616"/>
                        <a:pt x="794" y="616"/>
                      </a:cubicBezTo>
                      <a:cubicBezTo>
                        <a:pt x="796" y="616"/>
                        <a:pt x="823" y="595"/>
                        <a:pt x="828" y="584"/>
                      </a:cubicBezTo>
                      <a:lnTo>
                        <a:pt x="874" y="561"/>
                      </a:lnTo>
                      <a:cubicBezTo>
                        <a:pt x="885" y="557"/>
                        <a:pt x="889" y="555"/>
                        <a:pt x="887" y="555"/>
                      </a:cubicBezTo>
                      <a:lnTo>
                        <a:pt x="887" y="555"/>
                      </a:lnTo>
                      <a:cubicBezTo>
                        <a:pt x="885" y="555"/>
                        <a:pt x="878" y="557"/>
                        <a:pt x="866" y="561"/>
                      </a:cubicBezTo>
                      <a:lnTo>
                        <a:pt x="889" y="554"/>
                      </a:lnTo>
                      <a:cubicBezTo>
                        <a:pt x="958" y="531"/>
                        <a:pt x="1001" y="489"/>
                        <a:pt x="1022" y="438"/>
                      </a:cubicBezTo>
                      <a:close/>
                      <a:moveTo>
                        <a:pt x="1098" y="0"/>
                      </a:moveTo>
                      <a:cubicBezTo>
                        <a:pt x="906" y="0"/>
                        <a:pt x="713" y="54"/>
                        <a:pt x="544" y="162"/>
                      </a:cubicBezTo>
                      <a:cubicBezTo>
                        <a:pt x="481" y="201"/>
                        <a:pt x="446" y="266"/>
                        <a:pt x="441" y="336"/>
                      </a:cubicBezTo>
                      <a:lnTo>
                        <a:pt x="441" y="336"/>
                      </a:lnTo>
                      <a:cubicBezTo>
                        <a:pt x="1" y="781"/>
                        <a:pt x="195" y="1642"/>
                        <a:pt x="920" y="1751"/>
                      </a:cubicBezTo>
                      <a:cubicBezTo>
                        <a:pt x="975" y="1762"/>
                        <a:pt x="1031" y="1767"/>
                        <a:pt x="1086" y="1767"/>
                      </a:cubicBezTo>
                      <a:cubicBezTo>
                        <a:pt x="1225" y="1767"/>
                        <a:pt x="1364" y="1734"/>
                        <a:pt x="1496" y="1674"/>
                      </a:cubicBezTo>
                      <a:cubicBezTo>
                        <a:pt x="1664" y="1590"/>
                        <a:pt x="1795" y="1452"/>
                        <a:pt x="1887" y="1283"/>
                      </a:cubicBezTo>
                      <a:cubicBezTo>
                        <a:pt x="1971" y="1106"/>
                        <a:pt x="2018" y="914"/>
                        <a:pt x="2002" y="722"/>
                      </a:cubicBezTo>
                      <a:cubicBezTo>
                        <a:pt x="1995" y="623"/>
                        <a:pt x="1971" y="515"/>
                        <a:pt x="1918" y="423"/>
                      </a:cubicBezTo>
                      <a:cubicBezTo>
                        <a:pt x="1864" y="339"/>
                        <a:pt x="1795" y="270"/>
                        <a:pt x="1718" y="208"/>
                      </a:cubicBezTo>
                      <a:cubicBezTo>
                        <a:pt x="1535" y="69"/>
                        <a:pt x="1317" y="0"/>
                        <a:pt x="10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4300409" y="3771472"/>
                  <a:ext cx="56083" cy="52655"/>
                </a:xfrm>
                <a:custGeom>
                  <a:avLst/>
                  <a:gdLst/>
                  <a:ahLst/>
                  <a:cxnLst/>
                  <a:rect l="l" t="t" r="r" b="b"/>
                  <a:pathLst>
                    <a:path w="1744" h="1680" extrusionOk="0">
                      <a:moveTo>
                        <a:pt x="1190" y="444"/>
                      </a:moveTo>
                      <a:lnTo>
                        <a:pt x="1190" y="444"/>
                      </a:lnTo>
                      <a:cubicBezTo>
                        <a:pt x="1203" y="449"/>
                        <a:pt x="1208" y="451"/>
                        <a:pt x="1208" y="451"/>
                      </a:cubicBezTo>
                      <a:cubicBezTo>
                        <a:pt x="1208" y="451"/>
                        <a:pt x="1201" y="448"/>
                        <a:pt x="1191" y="444"/>
                      </a:cubicBezTo>
                      <a:lnTo>
                        <a:pt x="1191" y="444"/>
                      </a:lnTo>
                      <a:cubicBezTo>
                        <a:pt x="1191" y="444"/>
                        <a:pt x="1191" y="444"/>
                        <a:pt x="1190" y="444"/>
                      </a:cubicBezTo>
                      <a:close/>
                      <a:moveTo>
                        <a:pt x="1260" y="482"/>
                      </a:moveTo>
                      <a:cubicBezTo>
                        <a:pt x="1260" y="490"/>
                        <a:pt x="1262" y="495"/>
                        <a:pt x="1263" y="496"/>
                      </a:cubicBezTo>
                      <a:lnTo>
                        <a:pt x="1263" y="496"/>
                      </a:lnTo>
                      <a:cubicBezTo>
                        <a:pt x="1261" y="490"/>
                        <a:pt x="1260" y="486"/>
                        <a:pt x="1260" y="482"/>
                      </a:cubicBezTo>
                      <a:close/>
                      <a:moveTo>
                        <a:pt x="621" y="625"/>
                      </a:moveTo>
                      <a:lnTo>
                        <a:pt x="621" y="625"/>
                      </a:lnTo>
                      <a:cubicBezTo>
                        <a:pt x="620" y="625"/>
                        <a:pt x="616" y="628"/>
                        <a:pt x="608" y="635"/>
                      </a:cubicBezTo>
                      <a:lnTo>
                        <a:pt x="608" y="635"/>
                      </a:lnTo>
                      <a:cubicBezTo>
                        <a:pt x="618" y="628"/>
                        <a:pt x="622" y="625"/>
                        <a:pt x="621" y="625"/>
                      </a:cubicBezTo>
                      <a:close/>
                      <a:moveTo>
                        <a:pt x="608" y="635"/>
                      </a:moveTo>
                      <a:cubicBezTo>
                        <a:pt x="608" y="635"/>
                        <a:pt x="608" y="635"/>
                        <a:pt x="607" y="636"/>
                      </a:cubicBezTo>
                      <a:lnTo>
                        <a:pt x="599" y="643"/>
                      </a:lnTo>
                      <a:cubicBezTo>
                        <a:pt x="603" y="640"/>
                        <a:pt x="606" y="637"/>
                        <a:pt x="608" y="635"/>
                      </a:cubicBezTo>
                      <a:close/>
                      <a:moveTo>
                        <a:pt x="484" y="781"/>
                      </a:moveTo>
                      <a:cubicBezTo>
                        <a:pt x="481" y="788"/>
                        <a:pt x="478" y="793"/>
                        <a:pt x="476" y="797"/>
                      </a:cubicBezTo>
                      <a:lnTo>
                        <a:pt x="476" y="797"/>
                      </a:lnTo>
                      <a:cubicBezTo>
                        <a:pt x="478" y="791"/>
                        <a:pt x="480" y="785"/>
                        <a:pt x="484" y="781"/>
                      </a:cubicBezTo>
                      <a:close/>
                      <a:moveTo>
                        <a:pt x="1161" y="432"/>
                      </a:moveTo>
                      <a:lnTo>
                        <a:pt x="1161" y="432"/>
                      </a:lnTo>
                      <a:cubicBezTo>
                        <a:pt x="1170" y="436"/>
                        <a:pt x="1182" y="440"/>
                        <a:pt x="1191" y="444"/>
                      </a:cubicBezTo>
                      <a:lnTo>
                        <a:pt x="1191" y="444"/>
                      </a:lnTo>
                      <a:cubicBezTo>
                        <a:pt x="1206" y="444"/>
                        <a:pt x="1221" y="459"/>
                        <a:pt x="1229" y="467"/>
                      </a:cubicBezTo>
                      <a:cubicBezTo>
                        <a:pt x="1239" y="467"/>
                        <a:pt x="1246" y="470"/>
                        <a:pt x="1242" y="470"/>
                      </a:cubicBezTo>
                      <a:cubicBezTo>
                        <a:pt x="1241" y="470"/>
                        <a:pt x="1237" y="469"/>
                        <a:pt x="1229" y="467"/>
                      </a:cubicBezTo>
                      <a:lnTo>
                        <a:pt x="1229" y="467"/>
                      </a:lnTo>
                      <a:lnTo>
                        <a:pt x="1260" y="482"/>
                      </a:lnTo>
                      <a:cubicBezTo>
                        <a:pt x="1260" y="482"/>
                        <a:pt x="1260" y="482"/>
                        <a:pt x="1260" y="482"/>
                      </a:cubicBezTo>
                      <a:lnTo>
                        <a:pt x="1260" y="482"/>
                      </a:lnTo>
                      <a:cubicBezTo>
                        <a:pt x="1260" y="482"/>
                        <a:pt x="1260" y="482"/>
                        <a:pt x="1260" y="482"/>
                      </a:cubicBezTo>
                      <a:lnTo>
                        <a:pt x="1260" y="482"/>
                      </a:lnTo>
                      <a:cubicBezTo>
                        <a:pt x="1268" y="491"/>
                        <a:pt x="1267" y="497"/>
                        <a:pt x="1265" y="497"/>
                      </a:cubicBezTo>
                      <a:cubicBezTo>
                        <a:pt x="1264" y="497"/>
                        <a:pt x="1264" y="497"/>
                        <a:pt x="1263" y="496"/>
                      </a:cubicBezTo>
                      <a:lnTo>
                        <a:pt x="1263" y="496"/>
                      </a:lnTo>
                      <a:cubicBezTo>
                        <a:pt x="1266" y="501"/>
                        <a:pt x="1268" y="507"/>
                        <a:pt x="1271" y="513"/>
                      </a:cubicBezTo>
                      <a:lnTo>
                        <a:pt x="1271" y="513"/>
                      </a:lnTo>
                      <a:cubicBezTo>
                        <a:pt x="1272" y="516"/>
                        <a:pt x="1273" y="520"/>
                        <a:pt x="1275" y="528"/>
                      </a:cubicBezTo>
                      <a:lnTo>
                        <a:pt x="1290" y="567"/>
                      </a:lnTo>
                      <a:cubicBezTo>
                        <a:pt x="1298" y="590"/>
                        <a:pt x="1306" y="620"/>
                        <a:pt x="1313" y="643"/>
                      </a:cubicBezTo>
                      <a:lnTo>
                        <a:pt x="1313" y="659"/>
                      </a:lnTo>
                      <a:cubicBezTo>
                        <a:pt x="1313" y="674"/>
                        <a:pt x="1313" y="693"/>
                        <a:pt x="1313" y="712"/>
                      </a:cubicBezTo>
                      <a:cubicBezTo>
                        <a:pt x="1313" y="735"/>
                        <a:pt x="1313" y="758"/>
                        <a:pt x="1313" y="789"/>
                      </a:cubicBezTo>
                      <a:lnTo>
                        <a:pt x="1313" y="835"/>
                      </a:lnTo>
                      <a:cubicBezTo>
                        <a:pt x="1306" y="858"/>
                        <a:pt x="1298" y="881"/>
                        <a:pt x="1290" y="904"/>
                      </a:cubicBezTo>
                      <a:cubicBezTo>
                        <a:pt x="1283" y="935"/>
                        <a:pt x="1283" y="935"/>
                        <a:pt x="1283" y="950"/>
                      </a:cubicBezTo>
                      <a:lnTo>
                        <a:pt x="1267" y="981"/>
                      </a:lnTo>
                      <a:lnTo>
                        <a:pt x="1267" y="973"/>
                      </a:lnTo>
                      <a:cubicBezTo>
                        <a:pt x="1260" y="996"/>
                        <a:pt x="1252" y="1019"/>
                        <a:pt x="1237" y="1035"/>
                      </a:cubicBezTo>
                      <a:lnTo>
                        <a:pt x="1214" y="1073"/>
                      </a:lnTo>
                      <a:cubicBezTo>
                        <a:pt x="1214" y="1073"/>
                        <a:pt x="1214" y="1073"/>
                        <a:pt x="1214" y="1073"/>
                      </a:cubicBezTo>
                      <a:lnTo>
                        <a:pt x="1214" y="1073"/>
                      </a:lnTo>
                      <a:cubicBezTo>
                        <a:pt x="1209" y="1078"/>
                        <a:pt x="1204" y="1084"/>
                        <a:pt x="1201" y="1090"/>
                      </a:cubicBezTo>
                      <a:lnTo>
                        <a:pt x="1201" y="1090"/>
                      </a:lnTo>
                      <a:cubicBezTo>
                        <a:pt x="1184" y="1112"/>
                        <a:pt x="1171" y="1130"/>
                        <a:pt x="1152" y="1142"/>
                      </a:cubicBezTo>
                      <a:cubicBezTo>
                        <a:pt x="1147" y="1147"/>
                        <a:pt x="1142" y="1152"/>
                        <a:pt x="1137" y="1158"/>
                      </a:cubicBezTo>
                      <a:lnTo>
                        <a:pt x="1137" y="1158"/>
                      </a:lnTo>
                      <a:lnTo>
                        <a:pt x="1106" y="1181"/>
                      </a:lnTo>
                      <a:cubicBezTo>
                        <a:pt x="1086" y="1194"/>
                        <a:pt x="1065" y="1202"/>
                        <a:pt x="1040" y="1214"/>
                      </a:cubicBezTo>
                      <a:lnTo>
                        <a:pt x="1040" y="1214"/>
                      </a:lnTo>
                      <a:cubicBezTo>
                        <a:pt x="1041" y="1213"/>
                        <a:pt x="1043" y="1212"/>
                        <a:pt x="1045" y="1211"/>
                      </a:cubicBezTo>
                      <a:lnTo>
                        <a:pt x="1045" y="1211"/>
                      </a:lnTo>
                      <a:cubicBezTo>
                        <a:pt x="1044" y="1212"/>
                        <a:pt x="1036" y="1216"/>
                        <a:pt x="1029" y="1219"/>
                      </a:cubicBezTo>
                      <a:cubicBezTo>
                        <a:pt x="1033" y="1217"/>
                        <a:pt x="1036" y="1216"/>
                        <a:pt x="1040" y="1214"/>
                      </a:cubicBezTo>
                      <a:lnTo>
                        <a:pt x="1040" y="1214"/>
                      </a:lnTo>
                      <a:cubicBezTo>
                        <a:pt x="1027" y="1221"/>
                        <a:pt x="1020" y="1227"/>
                        <a:pt x="1006" y="1227"/>
                      </a:cubicBezTo>
                      <a:cubicBezTo>
                        <a:pt x="981" y="1233"/>
                        <a:pt x="961" y="1234"/>
                        <a:pt x="937" y="1243"/>
                      </a:cubicBezTo>
                      <a:lnTo>
                        <a:pt x="937" y="1243"/>
                      </a:lnTo>
                      <a:cubicBezTo>
                        <a:pt x="937" y="1243"/>
                        <a:pt x="936" y="1243"/>
                        <a:pt x="936" y="1243"/>
                      </a:cubicBezTo>
                      <a:cubicBezTo>
                        <a:pt x="930" y="1243"/>
                        <a:pt x="924" y="1245"/>
                        <a:pt x="922" y="1250"/>
                      </a:cubicBezTo>
                      <a:lnTo>
                        <a:pt x="883" y="1250"/>
                      </a:lnTo>
                      <a:cubicBezTo>
                        <a:pt x="862" y="1244"/>
                        <a:pt x="840" y="1243"/>
                        <a:pt x="821" y="1242"/>
                      </a:cubicBezTo>
                      <a:lnTo>
                        <a:pt x="821" y="1242"/>
                      </a:lnTo>
                      <a:cubicBezTo>
                        <a:pt x="824" y="1243"/>
                        <a:pt x="825" y="1244"/>
                        <a:pt x="822" y="1244"/>
                      </a:cubicBezTo>
                      <a:cubicBezTo>
                        <a:pt x="819" y="1244"/>
                        <a:pt x="815" y="1244"/>
                        <a:pt x="807" y="1242"/>
                      </a:cubicBezTo>
                      <a:lnTo>
                        <a:pt x="807" y="1242"/>
                      </a:lnTo>
                      <a:cubicBezTo>
                        <a:pt x="804" y="1242"/>
                        <a:pt x="802" y="1242"/>
                        <a:pt x="799" y="1242"/>
                      </a:cubicBezTo>
                      <a:cubicBezTo>
                        <a:pt x="799" y="1242"/>
                        <a:pt x="800" y="1241"/>
                        <a:pt x="801" y="1241"/>
                      </a:cubicBezTo>
                      <a:lnTo>
                        <a:pt x="801" y="1241"/>
                      </a:lnTo>
                      <a:lnTo>
                        <a:pt x="807" y="1242"/>
                      </a:lnTo>
                      <a:cubicBezTo>
                        <a:pt x="807" y="1242"/>
                        <a:pt x="807" y="1242"/>
                        <a:pt x="807" y="1242"/>
                      </a:cubicBezTo>
                      <a:lnTo>
                        <a:pt x="807" y="1242"/>
                      </a:lnTo>
                      <a:cubicBezTo>
                        <a:pt x="811" y="1242"/>
                        <a:pt x="816" y="1242"/>
                        <a:pt x="821" y="1242"/>
                      </a:cubicBezTo>
                      <a:lnTo>
                        <a:pt x="821" y="1242"/>
                      </a:lnTo>
                      <a:cubicBezTo>
                        <a:pt x="817" y="1241"/>
                        <a:pt x="812" y="1240"/>
                        <a:pt x="807" y="1240"/>
                      </a:cubicBezTo>
                      <a:cubicBezTo>
                        <a:pt x="805" y="1240"/>
                        <a:pt x="802" y="1240"/>
                        <a:pt x="801" y="1241"/>
                      </a:cubicBezTo>
                      <a:lnTo>
                        <a:pt x="801" y="1241"/>
                      </a:lnTo>
                      <a:lnTo>
                        <a:pt x="768" y="1234"/>
                      </a:lnTo>
                      <a:cubicBezTo>
                        <a:pt x="738" y="1227"/>
                        <a:pt x="715" y="1219"/>
                        <a:pt x="684" y="1211"/>
                      </a:cubicBezTo>
                      <a:lnTo>
                        <a:pt x="646" y="1188"/>
                      </a:lnTo>
                      <a:cubicBezTo>
                        <a:pt x="622" y="1181"/>
                        <a:pt x="599" y="1158"/>
                        <a:pt x="576" y="1142"/>
                      </a:cubicBezTo>
                      <a:lnTo>
                        <a:pt x="553" y="1127"/>
                      </a:lnTo>
                      <a:lnTo>
                        <a:pt x="530" y="1096"/>
                      </a:lnTo>
                      <a:cubicBezTo>
                        <a:pt x="508" y="1074"/>
                        <a:pt x="493" y="1052"/>
                        <a:pt x="478" y="1022"/>
                      </a:cubicBezTo>
                      <a:lnTo>
                        <a:pt x="478" y="1022"/>
                      </a:lnTo>
                      <a:cubicBezTo>
                        <a:pt x="479" y="1025"/>
                        <a:pt x="478" y="1027"/>
                        <a:pt x="477" y="1027"/>
                      </a:cubicBezTo>
                      <a:cubicBezTo>
                        <a:pt x="477" y="1027"/>
                        <a:pt x="475" y="1020"/>
                        <a:pt x="473" y="1011"/>
                      </a:cubicBezTo>
                      <a:lnTo>
                        <a:pt x="473" y="1011"/>
                      </a:lnTo>
                      <a:cubicBezTo>
                        <a:pt x="474" y="1013"/>
                        <a:pt x="475" y="1016"/>
                        <a:pt x="477" y="1019"/>
                      </a:cubicBezTo>
                      <a:cubicBezTo>
                        <a:pt x="477" y="1020"/>
                        <a:pt x="478" y="1021"/>
                        <a:pt x="478" y="1022"/>
                      </a:cubicBezTo>
                      <a:lnTo>
                        <a:pt x="478" y="1022"/>
                      </a:lnTo>
                      <a:cubicBezTo>
                        <a:pt x="477" y="1017"/>
                        <a:pt x="474" y="1009"/>
                        <a:pt x="472" y="1006"/>
                      </a:cubicBezTo>
                      <a:lnTo>
                        <a:pt x="472" y="1006"/>
                      </a:lnTo>
                      <a:cubicBezTo>
                        <a:pt x="473" y="1008"/>
                        <a:pt x="473" y="1010"/>
                        <a:pt x="473" y="1011"/>
                      </a:cubicBezTo>
                      <a:lnTo>
                        <a:pt x="473" y="1011"/>
                      </a:lnTo>
                      <a:cubicBezTo>
                        <a:pt x="472" y="1006"/>
                        <a:pt x="471" y="1004"/>
                        <a:pt x="471" y="1004"/>
                      </a:cubicBezTo>
                      <a:lnTo>
                        <a:pt x="471" y="1004"/>
                      </a:lnTo>
                      <a:cubicBezTo>
                        <a:pt x="471" y="1004"/>
                        <a:pt x="472" y="1005"/>
                        <a:pt x="472" y="1006"/>
                      </a:cubicBezTo>
                      <a:lnTo>
                        <a:pt x="472" y="1006"/>
                      </a:lnTo>
                      <a:cubicBezTo>
                        <a:pt x="471" y="997"/>
                        <a:pt x="469" y="989"/>
                        <a:pt x="469" y="989"/>
                      </a:cubicBezTo>
                      <a:cubicBezTo>
                        <a:pt x="461" y="989"/>
                        <a:pt x="461" y="958"/>
                        <a:pt x="454" y="943"/>
                      </a:cubicBezTo>
                      <a:cubicBezTo>
                        <a:pt x="454" y="935"/>
                        <a:pt x="446" y="874"/>
                        <a:pt x="454" y="874"/>
                      </a:cubicBezTo>
                      <a:lnTo>
                        <a:pt x="454" y="866"/>
                      </a:lnTo>
                      <a:cubicBezTo>
                        <a:pt x="461" y="851"/>
                        <a:pt x="469" y="828"/>
                        <a:pt x="469" y="812"/>
                      </a:cubicBezTo>
                      <a:cubicBezTo>
                        <a:pt x="471" y="811"/>
                        <a:pt x="472" y="809"/>
                        <a:pt x="473" y="807"/>
                      </a:cubicBezTo>
                      <a:lnTo>
                        <a:pt x="473" y="807"/>
                      </a:lnTo>
                      <a:cubicBezTo>
                        <a:pt x="473" y="807"/>
                        <a:pt x="473" y="807"/>
                        <a:pt x="473" y="807"/>
                      </a:cubicBezTo>
                      <a:cubicBezTo>
                        <a:pt x="474" y="807"/>
                        <a:pt x="478" y="803"/>
                        <a:pt x="484" y="797"/>
                      </a:cubicBezTo>
                      <a:lnTo>
                        <a:pt x="500" y="766"/>
                      </a:lnTo>
                      <a:lnTo>
                        <a:pt x="523" y="728"/>
                      </a:lnTo>
                      <a:lnTo>
                        <a:pt x="538" y="705"/>
                      </a:lnTo>
                      <a:lnTo>
                        <a:pt x="538" y="705"/>
                      </a:lnTo>
                      <a:cubicBezTo>
                        <a:pt x="530" y="717"/>
                        <a:pt x="523" y="723"/>
                        <a:pt x="522" y="723"/>
                      </a:cubicBezTo>
                      <a:cubicBezTo>
                        <a:pt x="521" y="723"/>
                        <a:pt x="523" y="719"/>
                        <a:pt x="530" y="712"/>
                      </a:cubicBezTo>
                      <a:cubicBezTo>
                        <a:pt x="553" y="689"/>
                        <a:pt x="576" y="666"/>
                        <a:pt x="599" y="643"/>
                      </a:cubicBezTo>
                      <a:cubicBezTo>
                        <a:pt x="607" y="628"/>
                        <a:pt x="638" y="613"/>
                        <a:pt x="653" y="605"/>
                      </a:cubicBezTo>
                      <a:lnTo>
                        <a:pt x="676" y="590"/>
                      </a:lnTo>
                      <a:lnTo>
                        <a:pt x="706" y="582"/>
                      </a:lnTo>
                      <a:lnTo>
                        <a:pt x="706" y="582"/>
                      </a:lnTo>
                      <a:cubicBezTo>
                        <a:pt x="691" y="586"/>
                        <a:pt x="684" y="588"/>
                        <a:pt x="682" y="588"/>
                      </a:cubicBezTo>
                      <a:cubicBezTo>
                        <a:pt x="680" y="588"/>
                        <a:pt x="684" y="586"/>
                        <a:pt x="692" y="582"/>
                      </a:cubicBezTo>
                      <a:lnTo>
                        <a:pt x="738" y="574"/>
                      </a:lnTo>
                      <a:cubicBezTo>
                        <a:pt x="741" y="574"/>
                        <a:pt x="755" y="571"/>
                        <a:pt x="767" y="568"/>
                      </a:cubicBezTo>
                      <a:lnTo>
                        <a:pt x="767" y="568"/>
                      </a:lnTo>
                      <a:cubicBezTo>
                        <a:pt x="773" y="568"/>
                        <a:pt x="781" y="567"/>
                        <a:pt x="784" y="567"/>
                      </a:cubicBezTo>
                      <a:cubicBezTo>
                        <a:pt x="791" y="563"/>
                        <a:pt x="801" y="561"/>
                        <a:pt x="811" y="561"/>
                      </a:cubicBezTo>
                      <a:cubicBezTo>
                        <a:pt x="820" y="561"/>
                        <a:pt x="830" y="563"/>
                        <a:pt x="837" y="567"/>
                      </a:cubicBezTo>
                      <a:cubicBezTo>
                        <a:pt x="860" y="574"/>
                        <a:pt x="876" y="582"/>
                        <a:pt x="899" y="590"/>
                      </a:cubicBezTo>
                      <a:cubicBezTo>
                        <a:pt x="917" y="595"/>
                        <a:pt x="936" y="597"/>
                        <a:pt x="954" y="597"/>
                      </a:cubicBezTo>
                      <a:cubicBezTo>
                        <a:pt x="1049" y="597"/>
                        <a:pt x="1134" y="533"/>
                        <a:pt x="1160" y="436"/>
                      </a:cubicBezTo>
                      <a:cubicBezTo>
                        <a:pt x="1160" y="435"/>
                        <a:pt x="1160" y="434"/>
                        <a:pt x="1161" y="432"/>
                      </a:cubicBezTo>
                      <a:close/>
                      <a:moveTo>
                        <a:pt x="937" y="1243"/>
                      </a:moveTo>
                      <a:cubicBezTo>
                        <a:pt x="947" y="1244"/>
                        <a:pt x="954" y="1250"/>
                        <a:pt x="930" y="1250"/>
                      </a:cubicBezTo>
                      <a:lnTo>
                        <a:pt x="922" y="1250"/>
                      </a:lnTo>
                      <a:cubicBezTo>
                        <a:pt x="927" y="1247"/>
                        <a:pt x="932" y="1245"/>
                        <a:pt x="937" y="1243"/>
                      </a:cubicBezTo>
                      <a:close/>
                      <a:moveTo>
                        <a:pt x="1134" y="1"/>
                      </a:moveTo>
                      <a:cubicBezTo>
                        <a:pt x="1063" y="1"/>
                        <a:pt x="991" y="13"/>
                        <a:pt x="922" y="37"/>
                      </a:cubicBezTo>
                      <a:cubicBezTo>
                        <a:pt x="872" y="51"/>
                        <a:pt x="831" y="85"/>
                        <a:pt x="804" y="128"/>
                      </a:cubicBezTo>
                      <a:lnTo>
                        <a:pt x="804" y="128"/>
                      </a:lnTo>
                      <a:cubicBezTo>
                        <a:pt x="803" y="128"/>
                        <a:pt x="803" y="128"/>
                        <a:pt x="802" y="128"/>
                      </a:cubicBezTo>
                      <a:cubicBezTo>
                        <a:pt x="526" y="128"/>
                        <a:pt x="252" y="313"/>
                        <a:pt x="124" y="551"/>
                      </a:cubicBezTo>
                      <a:cubicBezTo>
                        <a:pt x="31" y="720"/>
                        <a:pt x="1" y="912"/>
                        <a:pt x="47" y="1089"/>
                      </a:cubicBezTo>
                      <a:cubicBezTo>
                        <a:pt x="93" y="1257"/>
                        <a:pt x="200" y="1403"/>
                        <a:pt x="338" y="1503"/>
                      </a:cubicBezTo>
                      <a:cubicBezTo>
                        <a:pt x="493" y="1621"/>
                        <a:pt x="679" y="1680"/>
                        <a:pt x="868" y="1680"/>
                      </a:cubicBezTo>
                      <a:cubicBezTo>
                        <a:pt x="998" y="1680"/>
                        <a:pt x="1129" y="1652"/>
                        <a:pt x="1252" y="1595"/>
                      </a:cubicBezTo>
                      <a:cubicBezTo>
                        <a:pt x="1567" y="1442"/>
                        <a:pt x="1735" y="1081"/>
                        <a:pt x="1743" y="751"/>
                      </a:cubicBezTo>
                      <a:cubicBezTo>
                        <a:pt x="1743" y="559"/>
                        <a:pt x="1697" y="313"/>
                        <a:pt x="1559" y="175"/>
                      </a:cubicBezTo>
                      <a:cubicBezTo>
                        <a:pt x="1443" y="59"/>
                        <a:pt x="1290" y="1"/>
                        <a:pt x="1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4778269" y="3711231"/>
                  <a:ext cx="50134" cy="47766"/>
                </a:xfrm>
                <a:custGeom>
                  <a:avLst/>
                  <a:gdLst/>
                  <a:ahLst/>
                  <a:cxnLst/>
                  <a:rect l="l" t="t" r="r" b="b"/>
                  <a:pathLst>
                    <a:path w="1559" h="1524" extrusionOk="0">
                      <a:moveTo>
                        <a:pt x="665" y="453"/>
                      </a:moveTo>
                      <a:cubicBezTo>
                        <a:pt x="659" y="456"/>
                        <a:pt x="652" y="459"/>
                        <a:pt x="652" y="459"/>
                      </a:cubicBezTo>
                      <a:cubicBezTo>
                        <a:pt x="652" y="459"/>
                        <a:pt x="654" y="458"/>
                        <a:pt x="661" y="455"/>
                      </a:cubicBezTo>
                      <a:lnTo>
                        <a:pt x="665" y="453"/>
                      </a:lnTo>
                      <a:close/>
                      <a:moveTo>
                        <a:pt x="937" y="493"/>
                      </a:moveTo>
                      <a:lnTo>
                        <a:pt x="953" y="501"/>
                      </a:lnTo>
                      <a:cubicBezTo>
                        <a:pt x="958" y="504"/>
                        <a:pt x="960" y="506"/>
                        <a:pt x="960" y="506"/>
                      </a:cubicBezTo>
                      <a:cubicBezTo>
                        <a:pt x="959" y="506"/>
                        <a:pt x="937" y="493"/>
                        <a:pt x="937" y="493"/>
                      </a:cubicBezTo>
                      <a:close/>
                      <a:moveTo>
                        <a:pt x="1091" y="922"/>
                      </a:moveTo>
                      <a:lnTo>
                        <a:pt x="1091" y="922"/>
                      </a:lnTo>
                      <a:cubicBezTo>
                        <a:pt x="1091" y="922"/>
                        <a:pt x="1091" y="922"/>
                        <a:pt x="1091" y="923"/>
                      </a:cubicBezTo>
                      <a:cubicBezTo>
                        <a:pt x="1088" y="931"/>
                        <a:pt x="1086" y="934"/>
                        <a:pt x="1086" y="934"/>
                      </a:cubicBezTo>
                      <a:cubicBezTo>
                        <a:pt x="1086" y="934"/>
                        <a:pt x="1089" y="928"/>
                        <a:pt x="1091" y="922"/>
                      </a:cubicBezTo>
                      <a:close/>
                      <a:moveTo>
                        <a:pt x="753" y="431"/>
                      </a:moveTo>
                      <a:cubicBezTo>
                        <a:pt x="760" y="432"/>
                        <a:pt x="767" y="432"/>
                        <a:pt x="774" y="432"/>
                      </a:cubicBezTo>
                      <a:cubicBezTo>
                        <a:pt x="780" y="432"/>
                        <a:pt x="786" y="432"/>
                        <a:pt x="792" y="432"/>
                      </a:cubicBezTo>
                      <a:lnTo>
                        <a:pt x="792" y="432"/>
                      </a:lnTo>
                      <a:cubicBezTo>
                        <a:pt x="815" y="447"/>
                        <a:pt x="845" y="447"/>
                        <a:pt x="868" y="455"/>
                      </a:cubicBezTo>
                      <a:lnTo>
                        <a:pt x="899" y="470"/>
                      </a:lnTo>
                      <a:lnTo>
                        <a:pt x="937" y="493"/>
                      </a:lnTo>
                      <a:cubicBezTo>
                        <a:pt x="953" y="508"/>
                        <a:pt x="976" y="524"/>
                        <a:pt x="999" y="547"/>
                      </a:cubicBezTo>
                      <a:cubicBezTo>
                        <a:pt x="1006" y="554"/>
                        <a:pt x="1014" y="562"/>
                        <a:pt x="1022" y="570"/>
                      </a:cubicBezTo>
                      <a:lnTo>
                        <a:pt x="1027" y="581"/>
                      </a:lnTo>
                      <a:lnTo>
                        <a:pt x="1027" y="581"/>
                      </a:lnTo>
                      <a:cubicBezTo>
                        <a:pt x="1022" y="575"/>
                        <a:pt x="1016" y="568"/>
                        <a:pt x="1015" y="568"/>
                      </a:cubicBezTo>
                      <a:lnTo>
                        <a:pt x="1015" y="568"/>
                      </a:lnTo>
                      <a:cubicBezTo>
                        <a:pt x="1015" y="568"/>
                        <a:pt x="1016" y="570"/>
                        <a:pt x="1022" y="577"/>
                      </a:cubicBezTo>
                      <a:cubicBezTo>
                        <a:pt x="1045" y="608"/>
                        <a:pt x="1052" y="616"/>
                        <a:pt x="1060" y="639"/>
                      </a:cubicBezTo>
                      <a:cubicBezTo>
                        <a:pt x="1069" y="652"/>
                        <a:pt x="1073" y="657"/>
                        <a:pt x="1074" y="661"/>
                      </a:cubicBezTo>
                      <a:lnTo>
                        <a:pt x="1074" y="661"/>
                      </a:lnTo>
                      <a:cubicBezTo>
                        <a:pt x="1074" y="663"/>
                        <a:pt x="1075" y="666"/>
                        <a:pt x="1075" y="669"/>
                      </a:cubicBezTo>
                      <a:cubicBezTo>
                        <a:pt x="1075" y="669"/>
                        <a:pt x="1075" y="669"/>
                        <a:pt x="1075" y="669"/>
                      </a:cubicBezTo>
                      <a:lnTo>
                        <a:pt x="1075" y="669"/>
                      </a:lnTo>
                      <a:cubicBezTo>
                        <a:pt x="1081" y="680"/>
                        <a:pt x="1083" y="684"/>
                        <a:pt x="1084" y="684"/>
                      </a:cubicBezTo>
                      <a:lnTo>
                        <a:pt x="1084" y="684"/>
                      </a:lnTo>
                      <a:cubicBezTo>
                        <a:pt x="1094" y="702"/>
                        <a:pt x="1098" y="722"/>
                        <a:pt x="1098" y="746"/>
                      </a:cubicBezTo>
                      <a:cubicBezTo>
                        <a:pt x="1106" y="769"/>
                        <a:pt x="1098" y="769"/>
                        <a:pt x="1106" y="777"/>
                      </a:cubicBezTo>
                      <a:lnTo>
                        <a:pt x="1106" y="846"/>
                      </a:lnTo>
                      <a:cubicBezTo>
                        <a:pt x="1106" y="861"/>
                        <a:pt x="1106" y="877"/>
                        <a:pt x="1098" y="884"/>
                      </a:cubicBezTo>
                      <a:cubicBezTo>
                        <a:pt x="1098" y="893"/>
                        <a:pt x="1096" y="902"/>
                        <a:pt x="1094" y="909"/>
                      </a:cubicBezTo>
                      <a:lnTo>
                        <a:pt x="1094" y="909"/>
                      </a:lnTo>
                      <a:cubicBezTo>
                        <a:pt x="1093" y="911"/>
                        <a:pt x="1092" y="912"/>
                        <a:pt x="1091" y="915"/>
                      </a:cubicBezTo>
                      <a:cubicBezTo>
                        <a:pt x="1073" y="939"/>
                        <a:pt x="1064" y="954"/>
                        <a:pt x="1054" y="970"/>
                      </a:cubicBezTo>
                      <a:lnTo>
                        <a:pt x="1054" y="970"/>
                      </a:lnTo>
                      <a:cubicBezTo>
                        <a:pt x="1052" y="971"/>
                        <a:pt x="1049" y="973"/>
                        <a:pt x="1045" y="976"/>
                      </a:cubicBezTo>
                      <a:lnTo>
                        <a:pt x="1022" y="1007"/>
                      </a:lnTo>
                      <a:lnTo>
                        <a:pt x="999" y="1030"/>
                      </a:lnTo>
                      <a:cubicBezTo>
                        <a:pt x="976" y="1038"/>
                        <a:pt x="960" y="1053"/>
                        <a:pt x="937" y="1061"/>
                      </a:cubicBezTo>
                      <a:cubicBezTo>
                        <a:pt x="932" y="1061"/>
                        <a:pt x="914" y="1071"/>
                        <a:pt x="913" y="1073"/>
                      </a:cubicBezTo>
                      <a:lnTo>
                        <a:pt x="913" y="1073"/>
                      </a:lnTo>
                      <a:cubicBezTo>
                        <a:pt x="911" y="1074"/>
                        <a:pt x="908" y="1075"/>
                        <a:pt x="907" y="1076"/>
                      </a:cubicBezTo>
                      <a:cubicBezTo>
                        <a:pt x="884" y="1084"/>
                        <a:pt x="861" y="1084"/>
                        <a:pt x="838" y="1092"/>
                      </a:cubicBezTo>
                      <a:cubicBezTo>
                        <a:pt x="830" y="1092"/>
                        <a:pt x="814" y="1092"/>
                        <a:pt x="807" y="1099"/>
                      </a:cubicBezTo>
                      <a:lnTo>
                        <a:pt x="707" y="1099"/>
                      </a:lnTo>
                      <a:cubicBezTo>
                        <a:pt x="684" y="1099"/>
                        <a:pt x="661" y="1092"/>
                        <a:pt x="638" y="1084"/>
                      </a:cubicBezTo>
                      <a:lnTo>
                        <a:pt x="600" y="1069"/>
                      </a:lnTo>
                      <a:cubicBezTo>
                        <a:pt x="591" y="1065"/>
                        <a:pt x="588" y="1064"/>
                        <a:pt x="589" y="1064"/>
                      </a:cubicBezTo>
                      <a:lnTo>
                        <a:pt x="589" y="1064"/>
                      </a:lnTo>
                      <a:cubicBezTo>
                        <a:pt x="589" y="1064"/>
                        <a:pt x="612" y="1073"/>
                        <a:pt x="614" y="1073"/>
                      </a:cubicBezTo>
                      <a:cubicBezTo>
                        <a:pt x="615" y="1073"/>
                        <a:pt x="614" y="1072"/>
                        <a:pt x="607" y="1069"/>
                      </a:cubicBezTo>
                      <a:cubicBezTo>
                        <a:pt x="584" y="1061"/>
                        <a:pt x="561" y="1046"/>
                        <a:pt x="538" y="1030"/>
                      </a:cubicBezTo>
                      <a:cubicBezTo>
                        <a:pt x="538" y="1030"/>
                        <a:pt x="538" y="1030"/>
                        <a:pt x="538" y="1030"/>
                      </a:cubicBezTo>
                      <a:lnTo>
                        <a:pt x="538" y="1030"/>
                      </a:lnTo>
                      <a:cubicBezTo>
                        <a:pt x="545" y="1034"/>
                        <a:pt x="554" y="1038"/>
                        <a:pt x="554" y="1038"/>
                      </a:cubicBezTo>
                      <a:cubicBezTo>
                        <a:pt x="554" y="1038"/>
                        <a:pt x="544" y="1031"/>
                        <a:pt x="533" y="1025"/>
                      </a:cubicBezTo>
                      <a:lnTo>
                        <a:pt x="533" y="1025"/>
                      </a:lnTo>
                      <a:cubicBezTo>
                        <a:pt x="531" y="1023"/>
                        <a:pt x="530" y="1023"/>
                        <a:pt x="530" y="1023"/>
                      </a:cubicBezTo>
                      <a:cubicBezTo>
                        <a:pt x="529" y="1022"/>
                        <a:pt x="528" y="1022"/>
                        <a:pt x="527" y="1022"/>
                      </a:cubicBezTo>
                      <a:lnTo>
                        <a:pt x="527" y="1022"/>
                      </a:lnTo>
                      <a:cubicBezTo>
                        <a:pt x="523" y="1019"/>
                        <a:pt x="519" y="1017"/>
                        <a:pt x="515" y="1015"/>
                      </a:cubicBezTo>
                      <a:lnTo>
                        <a:pt x="492" y="992"/>
                      </a:lnTo>
                      <a:lnTo>
                        <a:pt x="486" y="980"/>
                      </a:lnTo>
                      <a:lnTo>
                        <a:pt x="486" y="980"/>
                      </a:lnTo>
                      <a:cubicBezTo>
                        <a:pt x="492" y="988"/>
                        <a:pt x="502" y="998"/>
                        <a:pt x="503" y="998"/>
                      </a:cubicBezTo>
                      <a:cubicBezTo>
                        <a:pt x="503" y="998"/>
                        <a:pt x="503" y="996"/>
                        <a:pt x="500" y="992"/>
                      </a:cubicBezTo>
                      <a:cubicBezTo>
                        <a:pt x="484" y="976"/>
                        <a:pt x="469" y="953"/>
                        <a:pt x="454" y="930"/>
                      </a:cubicBezTo>
                      <a:cubicBezTo>
                        <a:pt x="454" y="929"/>
                        <a:pt x="454" y="929"/>
                        <a:pt x="454" y="928"/>
                      </a:cubicBezTo>
                      <a:lnTo>
                        <a:pt x="454" y="928"/>
                      </a:lnTo>
                      <a:cubicBezTo>
                        <a:pt x="458" y="935"/>
                        <a:pt x="462" y="942"/>
                        <a:pt x="463" y="942"/>
                      </a:cubicBezTo>
                      <a:cubicBezTo>
                        <a:pt x="463" y="942"/>
                        <a:pt x="463" y="941"/>
                        <a:pt x="461" y="938"/>
                      </a:cubicBezTo>
                      <a:cubicBezTo>
                        <a:pt x="454" y="915"/>
                        <a:pt x="454" y="915"/>
                        <a:pt x="446" y="900"/>
                      </a:cubicBezTo>
                      <a:lnTo>
                        <a:pt x="438" y="869"/>
                      </a:lnTo>
                      <a:lnTo>
                        <a:pt x="438" y="869"/>
                      </a:lnTo>
                      <a:cubicBezTo>
                        <a:pt x="440" y="876"/>
                        <a:pt x="441" y="878"/>
                        <a:pt x="441" y="878"/>
                      </a:cubicBezTo>
                      <a:cubicBezTo>
                        <a:pt x="443" y="878"/>
                        <a:pt x="438" y="846"/>
                        <a:pt x="438" y="846"/>
                      </a:cubicBezTo>
                      <a:cubicBezTo>
                        <a:pt x="438" y="854"/>
                        <a:pt x="438" y="861"/>
                        <a:pt x="438" y="869"/>
                      </a:cubicBezTo>
                      <a:cubicBezTo>
                        <a:pt x="431" y="838"/>
                        <a:pt x="438" y="815"/>
                        <a:pt x="438" y="792"/>
                      </a:cubicBezTo>
                      <a:cubicBezTo>
                        <a:pt x="438" y="786"/>
                        <a:pt x="438" y="774"/>
                        <a:pt x="438" y="762"/>
                      </a:cubicBezTo>
                      <a:cubicBezTo>
                        <a:pt x="446" y="731"/>
                        <a:pt x="454" y="708"/>
                        <a:pt x="461" y="677"/>
                      </a:cubicBezTo>
                      <a:cubicBezTo>
                        <a:pt x="477" y="646"/>
                        <a:pt x="477" y="646"/>
                        <a:pt x="484" y="631"/>
                      </a:cubicBezTo>
                      <a:cubicBezTo>
                        <a:pt x="492" y="623"/>
                        <a:pt x="515" y="585"/>
                        <a:pt x="530" y="562"/>
                      </a:cubicBezTo>
                      <a:lnTo>
                        <a:pt x="530" y="562"/>
                      </a:lnTo>
                      <a:cubicBezTo>
                        <a:pt x="525" y="571"/>
                        <a:pt x="515" y="585"/>
                        <a:pt x="515" y="585"/>
                      </a:cubicBezTo>
                      <a:cubicBezTo>
                        <a:pt x="515" y="577"/>
                        <a:pt x="523" y="570"/>
                        <a:pt x="530" y="562"/>
                      </a:cubicBezTo>
                      <a:lnTo>
                        <a:pt x="530" y="562"/>
                      </a:lnTo>
                      <a:cubicBezTo>
                        <a:pt x="530" y="562"/>
                        <a:pt x="530" y="562"/>
                        <a:pt x="530" y="562"/>
                      </a:cubicBezTo>
                      <a:lnTo>
                        <a:pt x="561" y="531"/>
                      </a:lnTo>
                      <a:cubicBezTo>
                        <a:pt x="569" y="516"/>
                        <a:pt x="584" y="508"/>
                        <a:pt x="592" y="501"/>
                      </a:cubicBezTo>
                      <a:cubicBezTo>
                        <a:pt x="607" y="493"/>
                        <a:pt x="638" y="470"/>
                        <a:pt x="669" y="455"/>
                      </a:cubicBezTo>
                      <a:cubicBezTo>
                        <a:pt x="673" y="452"/>
                        <a:pt x="674" y="451"/>
                        <a:pt x="674" y="450"/>
                      </a:cubicBezTo>
                      <a:lnTo>
                        <a:pt x="674" y="450"/>
                      </a:lnTo>
                      <a:lnTo>
                        <a:pt x="707" y="439"/>
                      </a:lnTo>
                      <a:lnTo>
                        <a:pt x="745" y="431"/>
                      </a:lnTo>
                      <a:close/>
                      <a:moveTo>
                        <a:pt x="843" y="1092"/>
                      </a:moveTo>
                      <a:cubicBezTo>
                        <a:pt x="848" y="1092"/>
                        <a:pt x="822" y="1099"/>
                        <a:pt x="807" y="1099"/>
                      </a:cubicBezTo>
                      <a:cubicBezTo>
                        <a:pt x="830" y="1094"/>
                        <a:pt x="840" y="1092"/>
                        <a:pt x="843" y="1092"/>
                      </a:cubicBezTo>
                      <a:close/>
                      <a:moveTo>
                        <a:pt x="774" y="1"/>
                      </a:moveTo>
                      <a:cubicBezTo>
                        <a:pt x="767" y="1"/>
                        <a:pt x="760" y="1"/>
                        <a:pt x="753" y="2"/>
                      </a:cubicBezTo>
                      <a:lnTo>
                        <a:pt x="761" y="2"/>
                      </a:lnTo>
                      <a:cubicBezTo>
                        <a:pt x="431" y="25"/>
                        <a:pt x="154" y="247"/>
                        <a:pt x="55" y="562"/>
                      </a:cubicBezTo>
                      <a:cubicBezTo>
                        <a:pt x="9" y="700"/>
                        <a:pt x="1" y="861"/>
                        <a:pt x="39" y="1007"/>
                      </a:cubicBezTo>
                      <a:cubicBezTo>
                        <a:pt x="85" y="1168"/>
                        <a:pt x="185" y="1299"/>
                        <a:pt x="323" y="1391"/>
                      </a:cubicBezTo>
                      <a:cubicBezTo>
                        <a:pt x="461" y="1479"/>
                        <a:pt x="617" y="1523"/>
                        <a:pt x="775" y="1523"/>
                      </a:cubicBezTo>
                      <a:cubicBezTo>
                        <a:pt x="906" y="1523"/>
                        <a:pt x="1038" y="1492"/>
                        <a:pt x="1160" y="1429"/>
                      </a:cubicBezTo>
                      <a:cubicBezTo>
                        <a:pt x="1290" y="1368"/>
                        <a:pt x="1398" y="1260"/>
                        <a:pt x="1459" y="1130"/>
                      </a:cubicBezTo>
                      <a:cubicBezTo>
                        <a:pt x="1536" y="976"/>
                        <a:pt x="1559" y="808"/>
                        <a:pt x="1521" y="639"/>
                      </a:cubicBezTo>
                      <a:cubicBezTo>
                        <a:pt x="1449" y="302"/>
                        <a:pt x="1169" y="52"/>
                        <a:pt x="832" y="8"/>
                      </a:cubicBezTo>
                      <a:lnTo>
                        <a:pt x="832" y="8"/>
                      </a:lnTo>
                      <a:cubicBezTo>
                        <a:pt x="815" y="3"/>
                        <a:pt x="795" y="1"/>
                        <a:pt x="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4506763" y="4025064"/>
                  <a:ext cx="52867" cy="79704"/>
                </a:xfrm>
                <a:custGeom>
                  <a:avLst/>
                  <a:gdLst/>
                  <a:ahLst/>
                  <a:cxnLst/>
                  <a:rect l="l" t="t" r="r" b="b"/>
                  <a:pathLst>
                    <a:path w="1644" h="2543" extrusionOk="0">
                      <a:moveTo>
                        <a:pt x="1016" y="696"/>
                      </a:moveTo>
                      <a:lnTo>
                        <a:pt x="1016" y="696"/>
                      </a:lnTo>
                      <a:cubicBezTo>
                        <a:pt x="1032" y="780"/>
                        <a:pt x="1049" y="865"/>
                        <a:pt x="1068" y="949"/>
                      </a:cubicBezTo>
                      <a:cubicBezTo>
                        <a:pt x="1106" y="1126"/>
                        <a:pt x="1137" y="1310"/>
                        <a:pt x="1152" y="1494"/>
                      </a:cubicBezTo>
                      <a:cubicBezTo>
                        <a:pt x="1175" y="1640"/>
                        <a:pt x="1137" y="1794"/>
                        <a:pt x="1060" y="1924"/>
                      </a:cubicBezTo>
                      <a:cubicBezTo>
                        <a:pt x="1021" y="1970"/>
                        <a:pt x="983" y="2009"/>
                        <a:pt x="929" y="2039"/>
                      </a:cubicBezTo>
                      <a:cubicBezTo>
                        <a:pt x="891" y="2062"/>
                        <a:pt x="853" y="2070"/>
                        <a:pt x="807" y="2070"/>
                      </a:cubicBezTo>
                      <a:cubicBezTo>
                        <a:pt x="707" y="2047"/>
                        <a:pt x="630" y="1963"/>
                        <a:pt x="599" y="1863"/>
                      </a:cubicBezTo>
                      <a:cubicBezTo>
                        <a:pt x="561" y="1702"/>
                        <a:pt x="576" y="1533"/>
                        <a:pt x="645" y="1387"/>
                      </a:cubicBezTo>
                      <a:cubicBezTo>
                        <a:pt x="731" y="1136"/>
                        <a:pt x="858" y="903"/>
                        <a:pt x="1016" y="696"/>
                      </a:cubicBezTo>
                      <a:close/>
                      <a:moveTo>
                        <a:pt x="1173" y="1"/>
                      </a:moveTo>
                      <a:cubicBezTo>
                        <a:pt x="1109" y="1"/>
                        <a:pt x="1045" y="25"/>
                        <a:pt x="998" y="69"/>
                      </a:cubicBezTo>
                      <a:lnTo>
                        <a:pt x="998" y="69"/>
                      </a:lnTo>
                      <a:cubicBezTo>
                        <a:pt x="948" y="74"/>
                        <a:pt x="898" y="97"/>
                        <a:pt x="853" y="144"/>
                      </a:cubicBezTo>
                      <a:cubicBezTo>
                        <a:pt x="599" y="412"/>
                        <a:pt x="400" y="719"/>
                        <a:pt x="254" y="1057"/>
                      </a:cubicBezTo>
                      <a:cubicBezTo>
                        <a:pt x="100" y="1418"/>
                        <a:pt x="1" y="1848"/>
                        <a:pt x="231" y="2193"/>
                      </a:cubicBezTo>
                      <a:cubicBezTo>
                        <a:pt x="358" y="2415"/>
                        <a:pt x="594" y="2542"/>
                        <a:pt x="837" y="2542"/>
                      </a:cubicBezTo>
                      <a:cubicBezTo>
                        <a:pt x="946" y="2542"/>
                        <a:pt x="1057" y="2516"/>
                        <a:pt x="1160" y="2462"/>
                      </a:cubicBezTo>
                      <a:cubicBezTo>
                        <a:pt x="1497" y="2285"/>
                        <a:pt x="1643" y="1894"/>
                        <a:pt x="1636" y="1533"/>
                      </a:cubicBezTo>
                      <a:cubicBezTo>
                        <a:pt x="1620" y="1310"/>
                        <a:pt x="1589" y="1095"/>
                        <a:pt x="1543" y="880"/>
                      </a:cubicBezTo>
                      <a:cubicBezTo>
                        <a:pt x="1490" y="650"/>
                        <a:pt x="1444" y="412"/>
                        <a:pt x="1398" y="182"/>
                      </a:cubicBezTo>
                      <a:cubicBezTo>
                        <a:pt x="1364" y="55"/>
                        <a:pt x="1269" y="1"/>
                        <a:pt x="11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4614620" y="4017260"/>
                  <a:ext cx="45471" cy="64440"/>
                </a:xfrm>
                <a:custGeom>
                  <a:avLst/>
                  <a:gdLst/>
                  <a:ahLst/>
                  <a:cxnLst/>
                  <a:rect l="l" t="t" r="r" b="b"/>
                  <a:pathLst>
                    <a:path w="1414" h="2056" extrusionOk="0">
                      <a:moveTo>
                        <a:pt x="809" y="655"/>
                      </a:moveTo>
                      <a:cubicBezTo>
                        <a:pt x="846" y="785"/>
                        <a:pt x="878" y="916"/>
                        <a:pt x="907" y="1045"/>
                      </a:cubicBezTo>
                      <a:cubicBezTo>
                        <a:pt x="914" y="1099"/>
                        <a:pt x="914" y="1145"/>
                        <a:pt x="914" y="1198"/>
                      </a:cubicBezTo>
                      <a:cubicBezTo>
                        <a:pt x="922" y="1245"/>
                        <a:pt x="914" y="1298"/>
                        <a:pt x="899" y="1352"/>
                      </a:cubicBezTo>
                      <a:cubicBezTo>
                        <a:pt x="899" y="1360"/>
                        <a:pt x="893" y="1377"/>
                        <a:pt x="889" y="1388"/>
                      </a:cubicBezTo>
                      <a:lnTo>
                        <a:pt x="889" y="1388"/>
                      </a:lnTo>
                      <a:cubicBezTo>
                        <a:pt x="890" y="1386"/>
                        <a:pt x="890" y="1385"/>
                        <a:pt x="891" y="1383"/>
                      </a:cubicBezTo>
                      <a:lnTo>
                        <a:pt x="891" y="1383"/>
                      </a:lnTo>
                      <a:cubicBezTo>
                        <a:pt x="890" y="1386"/>
                        <a:pt x="889" y="1388"/>
                        <a:pt x="888" y="1391"/>
                      </a:cubicBezTo>
                      <a:lnTo>
                        <a:pt x="888" y="1391"/>
                      </a:lnTo>
                      <a:cubicBezTo>
                        <a:pt x="888" y="1390"/>
                        <a:pt x="889" y="1389"/>
                        <a:pt x="889" y="1388"/>
                      </a:cubicBezTo>
                      <a:lnTo>
                        <a:pt x="889" y="1388"/>
                      </a:lnTo>
                      <a:cubicBezTo>
                        <a:pt x="888" y="1390"/>
                        <a:pt x="888" y="1391"/>
                        <a:pt x="887" y="1392"/>
                      </a:cubicBezTo>
                      <a:lnTo>
                        <a:pt x="887" y="1392"/>
                      </a:lnTo>
                      <a:cubicBezTo>
                        <a:pt x="888" y="1392"/>
                        <a:pt x="888" y="1392"/>
                        <a:pt x="888" y="1391"/>
                      </a:cubicBezTo>
                      <a:lnTo>
                        <a:pt x="888" y="1391"/>
                      </a:lnTo>
                      <a:cubicBezTo>
                        <a:pt x="887" y="1394"/>
                        <a:pt x="886" y="1396"/>
                        <a:pt x="886" y="1396"/>
                      </a:cubicBezTo>
                      <a:cubicBezTo>
                        <a:pt x="886" y="1396"/>
                        <a:pt x="886" y="1395"/>
                        <a:pt x="887" y="1392"/>
                      </a:cubicBezTo>
                      <a:lnTo>
                        <a:pt x="887" y="1392"/>
                      </a:lnTo>
                      <a:cubicBezTo>
                        <a:pt x="879" y="1410"/>
                        <a:pt x="867" y="1424"/>
                        <a:pt x="861" y="1444"/>
                      </a:cubicBezTo>
                      <a:lnTo>
                        <a:pt x="838" y="1467"/>
                      </a:lnTo>
                      <a:cubicBezTo>
                        <a:pt x="838" y="1467"/>
                        <a:pt x="848" y="1457"/>
                        <a:pt x="850" y="1457"/>
                      </a:cubicBezTo>
                      <a:lnTo>
                        <a:pt x="850" y="1457"/>
                      </a:lnTo>
                      <a:cubicBezTo>
                        <a:pt x="851" y="1457"/>
                        <a:pt x="850" y="1459"/>
                        <a:pt x="845" y="1467"/>
                      </a:cubicBezTo>
                      <a:cubicBezTo>
                        <a:pt x="830" y="1482"/>
                        <a:pt x="807" y="1505"/>
                        <a:pt x="784" y="1521"/>
                      </a:cubicBezTo>
                      <a:cubicBezTo>
                        <a:pt x="781" y="1525"/>
                        <a:pt x="779" y="1528"/>
                        <a:pt x="779" y="1529"/>
                      </a:cubicBezTo>
                      <a:lnTo>
                        <a:pt x="779" y="1529"/>
                      </a:lnTo>
                      <a:lnTo>
                        <a:pt x="768" y="1536"/>
                      </a:lnTo>
                      <a:cubicBezTo>
                        <a:pt x="751" y="1548"/>
                        <a:pt x="738" y="1555"/>
                        <a:pt x="722" y="1565"/>
                      </a:cubicBezTo>
                      <a:lnTo>
                        <a:pt x="722" y="1565"/>
                      </a:lnTo>
                      <a:cubicBezTo>
                        <a:pt x="718" y="1567"/>
                        <a:pt x="701" y="1575"/>
                        <a:pt x="692" y="1575"/>
                      </a:cubicBezTo>
                      <a:lnTo>
                        <a:pt x="646" y="1575"/>
                      </a:lnTo>
                      <a:cubicBezTo>
                        <a:pt x="632" y="1570"/>
                        <a:pt x="616" y="1566"/>
                        <a:pt x="611" y="1566"/>
                      </a:cubicBezTo>
                      <a:cubicBezTo>
                        <a:pt x="608" y="1566"/>
                        <a:pt x="610" y="1568"/>
                        <a:pt x="623" y="1575"/>
                      </a:cubicBezTo>
                      <a:cubicBezTo>
                        <a:pt x="607" y="1567"/>
                        <a:pt x="592" y="1559"/>
                        <a:pt x="577" y="1544"/>
                      </a:cubicBezTo>
                      <a:lnTo>
                        <a:pt x="577" y="1544"/>
                      </a:lnTo>
                      <a:cubicBezTo>
                        <a:pt x="586" y="1552"/>
                        <a:pt x="590" y="1555"/>
                        <a:pt x="591" y="1555"/>
                      </a:cubicBezTo>
                      <a:cubicBezTo>
                        <a:pt x="592" y="1555"/>
                        <a:pt x="570" y="1536"/>
                        <a:pt x="567" y="1536"/>
                      </a:cubicBezTo>
                      <a:lnTo>
                        <a:pt x="567" y="1536"/>
                      </a:lnTo>
                      <a:cubicBezTo>
                        <a:pt x="565" y="1536"/>
                        <a:pt x="567" y="1540"/>
                        <a:pt x="577" y="1552"/>
                      </a:cubicBezTo>
                      <a:cubicBezTo>
                        <a:pt x="561" y="1536"/>
                        <a:pt x="554" y="1521"/>
                        <a:pt x="546" y="1505"/>
                      </a:cubicBezTo>
                      <a:cubicBezTo>
                        <a:pt x="537" y="1496"/>
                        <a:pt x="530" y="1481"/>
                        <a:pt x="532" y="1481"/>
                      </a:cubicBezTo>
                      <a:lnTo>
                        <a:pt x="532" y="1481"/>
                      </a:lnTo>
                      <a:cubicBezTo>
                        <a:pt x="533" y="1481"/>
                        <a:pt x="537" y="1487"/>
                        <a:pt x="546" y="1505"/>
                      </a:cubicBezTo>
                      <a:cubicBezTo>
                        <a:pt x="546" y="1490"/>
                        <a:pt x="538" y="1482"/>
                        <a:pt x="531" y="1475"/>
                      </a:cubicBezTo>
                      <a:cubicBezTo>
                        <a:pt x="531" y="1467"/>
                        <a:pt x="523" y="1436"/>
                        <a:pt x="515" y="1413"/>
                      </a:cubicBezTo>
                      <a:cubicBezTo>
                        <a:pt x="515" y="1409"/>
                        <a:pt x="515" y="1406"/>
                        <a:pt x="515" y="1403"/>
                      </a:cubicBezTo>
                      <a:cubicBezTo>
                        <a:pt x="515" y="1403"/>
                        <a:pt x="515" y="1389"/>
                        <a:pt x="515" y="1375"/>
                      </a:cubicBezTo>
                      <a:lnTo>
                        <a:pt x="515" y="1252"/>
                      </a:lnTo>
                      <a:lnTo>
                        <a:pt x="515" y="1221"/>
                      </a:lnTo>
                      <a:cubicBezTo>
                        <a:pt x="523" y="1198"/>
                        <a:pt x="531" y="1168"/>
                        <a:pt x="538" y="1145"/>
                      </a:cubicBezTo>
                      <a:cubicBezTo>
                        <a:pt x="584" y="956"/>
                        <a:pt x="679" y="790"/>
                        <a:pt x="809" y="655"/>
                      </a:cubicBezTo>
                      <a:close/>
                      <a:moveTo>
                        <a:pt x="936" y="0"/>
                      </a:moveTo>
                      <a:cubicBezTo>
                        <a:pt x="830" y="0"/>
                        <a:pt x="724" y="66"/>
                        <a:pt x="696" y="176"/>
                      </a:cubicBezTo>
                      <a:lnTo>
                        <a:pt x="696" y="176"/>
                      </a:lnTo>
                      <a:cubicBezTo>
                        <a:pt x="646" y="177"/>
                        <a:pt x="594" y="196"/>
                        <a:pt x="546" y="239"/>
                      </a:cubicBezTo>
                      <a:lnTo>
                        <a:pt x="546" y="247"/>
                      </a:lnTo>
                      <a:cubicBezTo>
                        <a:pt x="331" y="446"/>
                        <a:pt x="170" y="707"/>
                        <a:pt x="85" y="991"/>
                      </a:cubicBezTo>
                      <a:cubicBezTo>
                        <a:pt x="16" y="1237"/>
                        <a:pt x="1" y="1552"/>
                        <a:pt x="154" y="1782"/>
                      </a:cubicBezTo>
                      <a:cubicBezTo>
                        <a:pt x="268" y="1957"/>
                        <a:pt x="460" y="2056"/>
                        <a:pt x="658" y="2056"/>
                      </a:cubicBezTo>
                      <a:cubicBezTo>
                        <a:pt x="755" y="2056"/>
                        <a:pt x="854" y="2032"/>
                        <a:pt x="945" y="1981"/>
                      </a:cubicBezTo>
                      <a:cubicBezTo>
                        <a:pt x="1221" y="1843"/>
                        <a:pt x="1390" y="1559"/>
                        <a:pt x="1398" y="1252"/>
                      </a:cubicBezTo>
                      <a:cubicBezTo>
                        <a:pt x="1413" y="891"/>
                        <a:pt x="1267" y="523"/>
                        <a:pt x="1160" y="178"/>
                      </a:cubicBezTo>
                      <a:cubicBezTo>
                        <a:pt x="1126" y="54"/>
                        <a:pt x="1031" y="0"/>
                        <a:pt x="9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19"/>
              <p:cNvSpPr txBox="1"/>
              <p:nvPr/>
            </p:nvSpPr>
            <p:spPr>
              <a:xfrm>
                <a:off x="691531" y="3128800"/>
                <a:ext cx="1638300" cy="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449" name="Google Shape;449;p19"/>
              <p:cNvSpPr txBox="1"/>
              <p:nvPr/>
            </p:nvSpPr>
            <p:spPr>
              <a:xfrm>
                <a:off x="691525" y="3416525"/>
                <a:ext cx="1638300" cy="10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Roboto"/>
                  <a:ea typeface="Roboto"/>
                  <a:cs typeface="Roboto"/>
                  <a:sym typeface="Roboto"/>
                </a:endParaRPr>
              </a:p>
            </p:txBody>
          </p:sp>
        </p:grpSp>
      </p:grpSp>
      <p:grpSp>
        <p:nvGrpSpPr>
          <p:cNvPr id="450" name="Google Shape;450;p19"/>
          <p:cNvGrpSpPr/>
          <p:nvPr/>
        </p:nvGrpSpPr>
        <p:grpSpPr>
          <a:xfrm>
            <a:off x="4001475" y="1131457"/>
            <a:ext cx="4549825" cy="1572418"/>
            <a:chOff x="4001475" y="1131457"/>
            <a:chExt cx="4549825" cy="1572418"/>
          </a:xfrm>
        </p:grpSpPr>
        <p:sp>
          <p:nvSpPr>
            <p:cNvPr id="451" name="Google Shape;451;p19"/>
            <p:cNvSpPr/>
            <p:nvPr/>
          </p:nvSpPr>
          <p:spPr>
            <a:xfrm rot="425489">
              <a:off x="5134941" y="1627545"/>
              <a:ext cx="762668" cy="622187"/>
            </a:xfrm>
            <a:custGeom>
              <a:avLst/>
              <a:gdLst/>
              <a:ahLst/>
              <a:cxnLst/>
              <a:rect l="l" t="t" r="r" b="b"/>
              <a:pathLst>
                <a:path w="11998" h="9788" extrusionOk="0">
                  <a:moveTo>
                    <a:pt x="1714" y="1"/>
                  </a:moveTo>
                  <a:cubicBezTo>
                    <a:pt x="1219" y="1"/>
                    <a:pt x="721" y="11"/>
                    <a:pt x="220" y="11"/>
                  </a:cubicBezTo>
                  <a:cubicBezTo>
                    <a:pt x="165" y="11"/>
                    <a:pt x="109" y="11"/>
                    <a:pt x="54" y="11"/>
                  </a:cubicBezTo>
                  <a:cubicBezTo>
                    <a:pt x="8" y="11"/>
                    <a:pt x="0" y="72"/>
                    <a:pt x="46" y="87"/>
                  </a:cubicBezTo>
                  <a:cubicBezTo>
                    <a:pt x="379" y="228"/>
                    <a:pt x="734" y="261"/>
                    <a:pt x="1093" y="261"/>
                  </a:cubicBezTo>
                  <a:cubicBezTo>
                    <a:pt x="1304" y="261"/>
                    <a:pt x="1517" y="250"/>
                    <a:pt x="1727" y="241"/>
                  </a:cubicBezTo>
                  <a:cubicBezTo>
                    <a:pt x="1845" y="236"/>
                    <a:pt x="1963" y="234"/>
                    <a:pt x="2081" y="234"/>
                  </a:cubicBezTo>
                  <a:cubicBezTo>
                    <a:pt x="2731" y="234"/>
                    <a:pt x="3378" y="305"/>
                    <a:pt x="4015" y="448"/>
                  </a:cubicBezTo>
                  <a:cubicBezTo>
                    <a:pt x="5404" y="732"/>
                    <a:pt x="6555" y="1239"/>
                    <a:pt x="7614" y="2191"/>
                  </a:cubicBezTo>
                  <a:cubicBezTo>
                    <a:pt x="9625" y="3994"/>
                    <a:pt x="10547" y="6681"/>
                    <a:pt x="10769" y="9314"/>
                  </a:cubicBezTo>
                  <a:cubicBezTo>
                    <a:pt x="10539" y="9083"/>
                    <a:pt x="10286" y="8876"/>
                    <a:pt x="10040" y="8661"/>
                  </a:cubicBezTo>
                  <a:cubicBezTo>
                    <a:pt x="10022" y="8643"/>
                    <a:pt x="10001" y="8636"/>
                    <a:pt x="9980" y="8636"/>
                  </a:cubicBezTo>
                  <a:cubicBezTo>
                    <a:pt x="9919" y="8636"/>
                    <a:pt x="9862" y="8698"/>
                    <a:pt x="9902" y="8761"/>
                  </a:cubicBezTo>
                  <a:cubicBezTo>
                    <a:pt x="10155" y="9152"/>
                    <a:pt x="10554" y="9398"/>
                    <a:pt x="10846" y="9751"/>
                  </a:cubicBezTo>
                  <a:cubicBezTo>
                    <a:pt x="10870" y="9775"/>
                    <a:pt x="10903" y="9787"/>
                    <a:pt x="10934" y="9787"/>
                  </a:cubicBezTo>
                  <a:cubicBezTo>
                    <a:pt x="10952" y="9787"/>
                    <a:pt x="10970" y="9783"/>
                    <a:pt x="10984" y="9774"/>
                  </a:cubicBezTo>
                  <a:cubicBezTo>
                    <a:pt x="11253" y="9582"/>
                    <a:pt x="11468" y="9329"/>
                    <a:pt x="11621" y="9045"/>
                  </a:cubicBezTo>
                  <a:cubicBezTo>
                    <a:pt x="11744" y="8838"/>
                    <a:pt x="11997" y="8431"/>
                    <a:pt x="11913" y="8185"/>
                  </a:cubicBezTo>
                  <a:cubicBezTo>
                    <a:pt x="11897" y="8137"/>
                    <a:pt x="11858" y="8107"/>
                    <a:pt x="11815" y="8107"/>
                  </a:cubicBezTo>
                  <a:cubicBezTo>
                    <a:pt x="11796" y="8107"/>
                    <a:pt x="11778" y="8112"/>
                    <a:pt x="11759" y="8124"/>
                  </a:cubicBezTo>
                  <a:cubicBezTo>
                    <a:pt x="11552" y="8247"/>
                    <a:pt x="11506" y="8584"/>
                    <a:pt x="11406" y="8792"/>
                  </a:cubicBezTo>
                  <a:cubicBezTo>
                    <a:pt x="11329" y="8953"/>
                    <a:pt x="11245" y="9114"/>
                    <a:pt x="11145" y="9260"/>
                  </a:cubicBezTo>
                  <a:cubicBezTo>
                    <a:pt x="11130" y="7940"/>
                    <a:pt x="10731" y="6558"/>
                    <a:pt x="10247" y="5353"/>
                  </a:cubicBezTo>
                  <a:cubicBezTo>
                    <a:pt x="9748" y="4117"/>
                    <a:pt x="8950" y="3035"/>
                    <a:pt x="8006" y="2106"/>
                  </a:cubicBezTo>
                  <a:cubicBezTo>
                    <a:pt x="7008" y="1147"/>
                    <a:pt x="5864" y="571"/>
                    <a:pt x="4529" y="256"/>
                  </a:cubicBezTo>
                  <a:cubicBezTo>
                    <a:pt x="3589" y="38"/>
                    <a:pt x="2655" y="1"/>
                    <a:pt x="17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19"/>
            <p:cNvGrpSpPr/>
            <p:nvPr/>
          </p:nvGrpSpPr>
          <p:grpSpPr>
            <a:xfrm>
              <a:off x="4001475" y="1131457"/>
              <a:ext cx="4549825" cy="1572418"/>
              <a:chOff x="4001475" y="1131457"/>
              <a:chExt cx="4549825" cy="1572418"/>
            </a:xfrm>
          </p:grpSpPr>
          <p:grpSp>
            <p:nvGrpSpPr>
              <p:cNvPr id="453" name="Google Shape;453;p19"/>
              <p:cNvGrpSpPr/>
              <p:nvPr/>
            </p:nvGrpSpPr>
            <p:grpSpPr>
              <a:xfrm>
                <a:off x="4001475" y="1131457"/>
                <a:ext cx="1071306" cy="809735"/>
                <a:chOff x="4336350" y="2484025"/>
                <a:chExt cx="781975" cy="595000"/>
              </a:xfrm>
            </p:grpSpPr>
            <p:sp>
              <p:nvSpPr>
                <p:cNvPr id="454" name="Google Shape;454;p19"/>
                <p:cNvSpPr/>
                <p:nvPr/>
              </p:nvSpPr>
              <p:spPr>
                <a:xfrm>
                  <a:off x="4483900" y="2764825"/>
                  <a:ext cx="184825" cy="56500"/>
                </a:xfrm>
                <a:custGeom>
                  <a:avLst/>
                  <a:gdLst/>
                  <a:ahLst/>
                  <a:cxnLst/>
                  <a:rect l="l" t="t" r="r" b="b"/>
                  <a:pathLst>
                    <a:path w="7393" h="2260" extrusionOk="0">
                      <a:moveTo>
                        <a:pt x="3554" y="0"/>
                      </a:moveTo>
                      <a:cubicBezTo>
                        <a:pt x="2915" y="0"/>
                        <a:pt x="2276" y="101"/>
                        <a:pt x="1667" y="303"/>
                      </a:cubicBezTo>
                      <a:cubicBezTo>
                        <a:pt x="1068" y="502"/>
                        <a:pt x="462" y="771"/>
                        <a:pt x="70" y="1278"/>
                      </a:cubicBezTo>
                      <a:cubicBezTo>
                        <a:pt x="1" y="1393"/>
                        <a:pt x="39" y="1539"/>
                        <a:pt x="154" y="1608"/>
                      </a:cubicBezTo>
                      <a:cubicBezTo>
                        <a:pt x="192" y="1628"/>
                        <a:pt x="232" y="1637"/>
                        <a:pt x="272" y="1637"/>
                      </a:cubicBezTo>
                      <a:cubicBezTo>
                        <a:pt x="356" y="1637"/>
                        <a:pt x="438" y="1596"/>
                        <a:pt x="485" y="1523"/>
                      </a:cubicBezTo>
                      <a:lnTo>
                        <a:pt x="477" y="1523"/>
                      </a:lnTo>
                      <a:cubicBezTo>
                        <a:pt x="761" y="1163"/>
                        <a:pt x="1244" y="963"/>
                        <a:pt x="1667" y="809"/>
                      </a:cubicBezTo>
                      <a:cubicBezTo>
                        <a:pt x="2150" y="633"/>
                        <a:pt x="2649" y="533"/>
                        <a:pt x="3163" y="495"/>
                      </a:cubicBezTo>
                      <a:cubicBezTo>
                        <a:pt x="3297" y="486"/>
                        <a:pt x="3432" y="482"/>
                        <a:pt x="3568" y="482"/>
                      </a:cubicBezTo>
                      <a:cubicBezTo>
                        <a:pt x="4394" y="482"/>
                        <a:pt x="5253" y="649"/>
                        <a:pt x="5965" y="1070"/>
                      </a:cubicBezTo>
                      <a:cubicBezTo>
                        <a:pt x="6364" y="1308"/>
                        <a:pt x="6733" y="1646"/>
                        <a:pt x="6894" y="2084"/>
                      </a:cubicBezTo>
                      <a:cubicBezTo>
                        <a:pt x="6926" y="2193"/>
                        <a:pt x="7024" y="2260"/>
                        <a:pt x="7131" y="2260"/>
                      </a:cubicBezTo>
                      <a:cubicBezTo>
                        <a:pt x="7152" y="2260"/>
                        <a:pt x="7172" y="2257"/>
                        <a:pt x="7193" y="2252"/>
                      </a:cubicBezTo>
                      <a:cubicBezTo>
                        <a:pt x="7316" y="2214"/>
                        <a:pt x="7393" y="2084"/>
                        <a:pt x="7354" y="1961"/>
                      </a:cubicBezTo>
                      <a:cubicBezTo>
                        <a:pt x="6994" y="978"/>
                        <a:pt x="6011" y="441"/>
                        <a:pt x="5052" y="188"/>
                      </a:cubicBezTo>
                      <a:cubicBezTo>
                        <a:pt x="4561" y="63"/>
                        <a:pt x="4058" y="0"/>
                        <a:pt x="3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4502050" y="2795650"/>
                  <a:ext cx="130125" cy="39400"/>
                </a:xfrm>
                <a:custGeom>
                  <a:avLst/>
                  <a:gdLst/>
                  <a:ahLst/>
                  <a:cxnLst/>
                  <a:rect l="l" t="t" r="r" b="b"/>
                  <a:pathLst>
                    <a:path w="5205" h="1576" extrusionOk="0">
                      <a:moveTo>
                        <a:pt x="2296" y="1"/>
                      </a:moveTo>
                      <a:cubicBezTo>
                        <a:pt x="1959" y="1"/>
                        <a:pt x="1620" y="45"/>
                        <a:pt x="1286" y="137"/>
                      </a:cubicBezTo>
                      <a:cubicBezTo>
                        <a:pt x="879" y="252"/>
                        <a:pt x="465" y="436"/>
                        <a:pt x="165" y="751"/>
                      </a:cubicBezTo>
                      <a:cubicBezTo>
                        <a:pt x="0" y="922"/>
                        <a:pt x="162" y="1161"/>
                        <a:pt x="343" y="1161"/>
                      </a:cubicBezTo>
                      <a:cubicBezTo>
                        <a:pt x="397" y="1161"/>
                        <a:pt x="453" y="1140"/>
                        <a:pt x="503" y="1089"/>
                      </a:cubicBezTo>
                      <a:cubicBezTo>
                        <a:pt x="918" y="651"/>
                        <a:pt x="1616" y="498"/>
                        <a:pt x="2192" y="482"/>
                      </a:cubicBezTo>
                      <a:cubicBezTo>
                        <a:pt x="2222" y="481"/>
                        <a:pt x="2252" y="481"/>
                        <a:pt x="2282" y="481"/>
                      </a:cubicBezTo>
                      <a:cubicBezTo>
                        <a:pt x="2849" y="481"/>
                        <a:pt x="3408" y="619"/>
                        <a:pt x="3911" y="889"/>
                      </a:cubicBezTo>
                      <a:cubicBezTo>
                        <a:pt x="4203" y="1050"/>
                        <a:pt x="4471" y="1257"/>
                        <a:pt x="4702" y="1503"/>
                      </a:cubicBezTo>
                      <a:cubicBezTo>
                        <a:pt x="4751" y="1554"/>
                        <a:pt x="4807" y="1576"/>
                        <a:pt x="4862" y="1576"/>
                      </a:cubicBezTo>
                      <a:cubicBezTo>
                        <a:pt x="5043" y="1576"/>
                        <a:pt x="5205" y="1337"/>
                        <a:pt x="5039" y="1165"/>
                      </a:cubicBezTo>
                      <a:cubicBezTo>
                        <a:pt x="4312" y="410"/>
                        <a:pt x="3317" y="1"/>
                        <a:pt x="2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4640225" y="2744575"/>
                  <a:ext cx="165700" cy="73100"/>
                </a:xfrm>
                <a:custGeom>
                  <a:avLst/>
                  <a:gdLst/>
                  <a:ahLst/>
                  <a:cxnLst/>
                  <a:rect l="l" t="t" r="r" b="b"/>
                  <a:pathLst>
                    <a:path w="6628" h="2924" extrusionOk="0">
                      <a:moveTo>
                        <a:pt x="3333" y="0"/>
                      </a:moveTo>
                      <a:cubicBezTo>
                        <a:pt x="3216" y="0"/>
                        <a:pt x="3099" y="8"/>
                        <a:pt x="2982" y="23"/>
                      </a:cubicBezTo>
                      <a:cubicBezTo>
                        <a:pt x="2421" y="115"/>
                        <a:pt x="1877" y="315"/>
                        <a:pt x="1393" y="614"/>
                      </a:cubicBezTo>
                      <a:cubicBezTo>
                        <a:pt x="879" y="890"/>
                        <a:pt x="441" y="1297"/>
                        <a:pt x="119" y="1781"/>
                      </a:cubicBezTo>
                      <a:cubicBezTo>
                        <a:pt x="1" y="1963"/>
                        <a:pt x="168" y="2134"/>
                        <a:pt x="337" y="2134"/>
                      </a:cubicBezTo>
                      <a:cubicBezTo>
                        <a:pt x="409" y="2134"/>
                        <a:pt x="482" y="2102"/>
                        <a:pt x="533" y="2026"/>
                      </a:cubicBezTo>
                      <a:lnTo>
                        <a:pt x="526" y="2019"/>
                      </a:lnTo>
                      <a:cubicBezTo>
                        <a:pt x="779" y="1650"/>
                        <a:pt x="1109" y="1335"/>
                        <a:pt x="1500" y="1105"/>
                      </a:cubicBezTo>
                      <a:cubicBezTo>
                        <a:pt x="1915" y="837"/>
                        <a:pt x="2368" y="645"/>
                        <a:pt x="2844" y="530"/>
                      </a:cubicBezTo>
                      <a:cubicBezTo>
                        <a:pt x="3002" y="495"/>
                        <a:pt x="3161" y="479"/>
                        <a:pt x="3318" y="479"/>
                      </a:cubicBezTo>
                      <a:cubicBezTo>
                        <a:pt x="4078" y="479"/>
                        <a:pt x="4800" y="860"/>
                        <a:pt x="5315" y="1420"/>
                      </a:cubicBezTo>
                      <a:cubicBezTo>
                        <a:pt x="5668" y="1811"/>
                        <a:pt x="5945" y="2264"/>
                        <a:pt x="6129" y="2748"/>
                      </a:cubicBezTo>
                      <a:cubicBezTo>
                        <a:pt x="6161" y="2852"/>
                        <a:pt x="6261" y="2923"/>
                        <a:pt x="6370" y="2923"/>
                      </a:cubicBezTo>
                      <a:cubicBezTo>
                        <a:pt x="6389" y="2923"/>
                        <a:pt x="6409" y="2921"/>
                        <a:pt x="6428" y="2917"/>
                      </a:cubicBezTo>
                      <a:cubicBezTo>
                        <a:pt x="6551" y="2878"/>
                        <a:pt x="6628" y="2748"/>
                        <a:pt x="6597" y="2625"/>
                      </a:cubicBezTo>
                      <a:cubicBezTo>
                        <a:pt x="6198" y="1642"/>
                        <a:pt x="5545" y="721"/>
                        <a:pt x="4555" y="276"/>
                      </a:cubicBezTo>
                      <a:cubicBezTo>
                        <a:pt x="4171" y="96"/>
                        <a:pt x="3754" y="0"/>
                        <a:pt x="33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4655075" y="2771150"/>
                  <a:ext cx="119825" cy="47875"/>
                </a:xfrm>
                <a:custGeom>
                  <a:avLst/>
                  <a:gdLst/>
                  <a:ahLst/>
                  <a:cxnLst/>
                  <a:rect l="l" t="t" r="r" b="b"/>
                  <a:pathLst>
                    <a:path w="4793" h="1915" extrusionOk="0">
                      <a:moveTo>
                        <a:pt x="2627" y="0"/>
                      </a:moveTo>
                      <a:cubicBezTo>
                        <a:pt x="1958" y="0"/>
                        <a:pt x="1250" y="275"/>
                        <a:pt x="738" y="679"/>
                      </a:cubicBezTo>
                      <a:cubicBezTo>
                        <a:pt x="423" y="925"/>
                        <a:pt x="177" y="1247"/>
                        <a:pt x="31" y="1616"/>
                      </a:cubicBezTo>
                      <a:cubicBezTo>
                        <a:pt x="1" y="1738"/>
                        <a:pt x="70" y="1877"/>
                        <a:pt x="200" y="1907"/>
                      </a:cubicBezTo>
                      <a:cubicBezTo>
                        <a:pt x="220" y="1912"/>
                        <a:pt x="239" y="1915"/>
                        <a:pt x="259" y="1915"/>
                      </a:cubicBezTo>
                      <a:cubicBezTo>
                        <a:pt x="362" y="1915"/>
                        <a:pt x="460" y="1848"/>
                        <a:pt x="492" y="1738"/>
                      </a:cubicBezTo>
                      <a:lnTo>
                        <a:pt x="500" y="1746"/>
                      </a:lnTo>
                      <a:cubicBezTo>
                        <a:pt x="707" y="1240"/>
                        <a:pt x="1183" y="879"/>
                        <a:pt x="1682" y="687"/>
                      </a:cubicBezTo>
                      <a:cubicBezTo>
                        <a:pt x="1966" y="572"/>
                        <a:pt x="2257" y="503"/>
                        <a:pt x="2564" y="487"/>
                      </a:cubicBezTo>
                      <a:cubicBezTo>
                        <a:pt x="2592" y="486"/>
                        <a:pt x="2619" y="485"/>
                        <a:pt x="2645" y="485"/>
                      </a:cubicBezTo>
                      <a:cubicBezTo>
                        <a:pt x="2968" y="485"/>
                        <a:pt x="3231" y="612"/>
                        <a:pt x="3493" y="817"/>
                      </a:cubicBezTo>
                      <a:cubicBezTo>
                        <a:pt x="3792" y="1055"/>
                        <a:pt x="4053" y="1339"/>
                        <a:pt x="4261" y="1662"/>
                      </a:cubicBezTo>
                      <a:cubicBezTo>
                        <a:pt x="4310" y="1742"/>
                        <a:pt x="4384" y="1775"/>
                        <a:pt x="4458" y="1775"/>
                      </a:cubicBezTo>
                      <a:cubicBezTo>
                        <a:pt x="4625" y="1775"/>
                        <a:pt x="4792" y="1605"/>
                        <a:pt x="4675" y="1424"/>
                      </a:cubicBezTo>
                      <a:cubicBezTo>
                        <a:pt x="4460" y="1078"/>
                        <a:pt x="4192" y="771"/>
                        <a:pt x="3877" y="518"/>
                      </a:cubicBezTo>
                      <a:cubicBezTo>
                        <a:pt x="3547" y="249"/>
                        <a:pt x="3186" y="35"/>
                        <a:pt x="2756" y="4"/>
                      </a:cubicBezTo>
                      <a:cubicBezTo>
                        <a:pt x="2714" y="1"/>
                        <a:pt x="2671" y="0"/>
                        <a:pt x="26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4794775" y="2735200"/>
                  <a:ext cx="156325" cy="87775"/>
                </a:xfrm>
                <a:custGeom>
                  <a:avLst/>
                  <a:gdLst/>
                  <a:ahLst/>
                  <a:cxnLst/>
                  <a:rect l="l" t="t" r="r" b="b"/>
                  <a:pathLst>
                    <a:path w="6253" h="3511" extrusionOk="0">
                      <a:moveTo>
                        <a:pt x="3428" y="1"/>
                      </a:moveTo>
                      <a:cubicBezTo>
                        <a:pt x="3361" y="1"/>
                        <a:pt x="3292" y="3"/>
                        <a:pt x="3224" y="6"/>
                      </a:cubicBezTo>
                      <a:cubicBezTo>
                        <a:pt x="1490" y="145"/>
                        <a:pt x="116" y="1534"/>
                        <a:pt x="1" y="3269"/>
                      </a:cubicBezTo>
                      <a:cubicBezTo>
                        <a:pt x="1" y="3430"/>
                        <a:pt x="120" y="3510"/>
                        <a:pt x="239" y="3510"/>
                      </a:cubicBezTo>
                      <a:cubicBezTo>
                        <a:pt x="357" y="3510"/>
                        <a:pt x="476" y="3430"/>
                        <a:pt x="476" y="3269"/>
                      </a:cubicBezTo>
                      <a:cubicBezTo>
                        <a:pt x="553" y="2340"/>
                        <a:pt x="1044" y="1503"/>
                        <a:pt x="1812" y="981"/>
                      </a:cubicBezTo>
                      <a:cubicBezTo>
                        <a:pt x="2304" y="649"/>
                        <a:pt x="2877" y="480"/>
                        <a:pt x="3454" y="480"/>
                      </a:cubicBezTo>
                      <a:cubicBezTo>
                        <a:pt x="3796" y="480"/>
                        <a:pt x="4139" y="539"/>
                        <a:pt x="4468" y="659"/>
                      </a:cubicBezTo>
                      <a:cubicBezTo>
                        <a:pt x="4967" y="828"/>
                        <a:pt x="5404" y="1127"/>
                        <a:pt x="5750" y="1519"/>
                      </a:cubicBezTo>
                      <a:cubicBezTo>
                        <a:pt x="5802" y="1571"/>
                        <a:pt x="5860" y="1592"/>
                        <a:pt x="5915" y="1592"/>
                      </a:cubicBezTo>
                      <a:cubicBezTo>
                        <a:pt x="6097" y="1592"/>
                        <a:pt x="6252" y="1357"/>
                        <a:pt x="6087" y="1181"/>
                      </a:cubicBezTo>
                      <a:cubicBezTo>
                        <a:pt x="5404" y="426"/>
                        <a:pt x="4438" y="1"/>
                        <a:pt x="3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4819950" y="2774900"/>
                  <a:ext cx="97075" cy="48875"/>
                </a:xfrm>
                <a:custGeom>
                  <a:avLst/>
                  <a:gdLst/>
                  <a:ahLst/>
                  <a:cxnLst/>
                  <a:rect l="l" t="t" r="r" b="b"/>
                  <a:pathLst>
                    <a:path w="3883" h="1955" extrusionOk="0">
                      <a:moveTo>
                        <a:pt x="2292" y="0"/>
                      </a:moveTo>
                      <a:cubicBezTo>
                        <a:pt x="1316" y="0"/>
                        <a:pt x="371" y="612"/>
                        <a:pt x="60" y="1658"/>
                      </a:cubicBezTo>
                      <a:cubicBezTo>
                        <a:pt x="0" y="1838"/>
                        <a:pt x="147" y="1954"/>
                        <a:pt x="292" y="1954"/>
                      </a:cubicBezTo>
                      <a:cubicBezTo>
                        <a:pt x="389" y="1954"/>
                        <a:pt x="484" y="1904"/>
                        <a:pt x="521" y="1788"/>
                      </a:cubicBezTo>
                      <a:cubicBezTo>
                        <a:pt x="773" y="960"/>
                        <a:pt x="1520" y="478"/>
                        <a:pt x="2292" y="478"/>
                      </a:cubicBezTo>
                      <a:cubicBezTo>
                        <a:pt x="2694" y="478"/>
                        <a:pt x="3104" y="609"/>
                        <a:pt x="3453" y="890"/>
                      </a:cubicBezTo>
                      <a:cubicBezTo>
                        <a:pt x="3499" y="936"/>
                        <a:pt x="3559" y="959"/>
                        <a:pt x="3619" y="959"/>
                      </a:cubicBezTo>
                      <a:cubicBezTo>
                        <a:pt x="3680" y="959"/>
                        <a:pt x="3741" y="936"/>
                        <a:pt x="3791" y="890"/>
                      </a:cubicBezTo>
                      <a:cubicBezTo>
                        <a:pt x="3883" y="798"/>
                        <a:pt x="3883" y="644"/>
                        <a:pt x="3791" y="552"/>
                      </a:cubicBezTo>
                      <a:cubicBezTo>
                        <a:pt x="3344" y="175"/>
                        <a:pt x="2814" y="0"/>
                        <a:pt x="2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4407475" y="2696375"/>
                  <a:ext cx="203500" cy="78700"/>
                </a:xfrm>
                <a:custGeom>
                  <a:avLst/>
                  <a:gdLst/>
                  <a:ahLst/>
                  <a:cxnLst/>
                  <a:rect l="l" t="t" r="r" b="b"/>
                  <a:pathLst>
                    <a:path w="8140" h="3148" extrusionOk="0">
                      <a:moveTo>
                        <a:pt x="4126" y="0"/>
                      </a:moveTo>
                      <a:cubicBezTo>
                        <a:pt x="3275" y="0"/>
                        <a:pt x="2429" y="226"/>
                        <a:pt x="1684" y="669"/>
                      </a:cubicBezTo>
                      <a:cubicBezTo>
                        <a:pt x="1055" y="1045"/>
                        <a:pt x="517" y="1559"/>
                        <a:pt x="118" y="2174"/>
                      </a:cubicBezTo>
                      <a:cubicBezTo>
                        <a:pt x="0" y="2356"/>
                        <a:pt x="167" y="2527"/>
                        <a:pt x="336" y="2527"/>
                      </a:cubicBezTo>
                      <a:cubicBezTo>
                        <a:pt x="409" y="2527"/>
                        <a:pt x="482" y="2495"/>
                        <a:pt x="533" y="2419"/>
                      </a:cubicBezTo>
                      <a:cubicBezTo>
                        <a:pt x="1185" y="1429"/>
                        <a:pt x="2221" y="746"/>
                        <a:pt x="3388" y="539"/>
                      </a:cubicBezTo>
                      <a:cubicBezTo>
                        <a:pt x="3625" y="497"/>
                        <a:pt x="3869" y="476"/>
                        <a:pt x="4113" y="476"/>
                      </a:cubicBezTo>
                      <a:cubicBezTo>
                        <a:pt x="5079" y="476"/>
                        <a:pt x="6064" y="801"/>
                        <a:pt x="6781" y="1444"/>
                      </a:cubicBezTo>
                      <a:cubicBezTo>
                        <a:pt x="7241" y="1843"/>
                        <a:pt x="7541" y="2381"/>
                        <a:pt x="7648" y="2972"/>
                      </a:cubicBezTo>
                      <a:cubicBezTo>
                        <a:pt x="7674" y="3082"/>
                        <a:pt x="7776" y="3148"/>
                        <a:pt x="7881" y="3148"/>
                      </a:cubicBezTo>
                      <a:cubicBezTo>
                        <a:pt x="7900" y="3148"/>
                        <a:pt x="7920" y="3146"/>
                        <a:pt x="7940" y="3141"/>
                      </a:cubicBezTo>
                      <a:cubicBezTo>
                        <a:pt x="8070" y="3102"/>
                        <a:pt x="8139" y="2972"/>
                        <a:pt x="8109" y="2849"/>
                      </a:cubicBezTo>
                      <a:cubicBezTo>
                        <a:pt x="7917" y="1598"/>
                        <a:pt x="6850" y="677"/>
                        <a:pt x="5714" y="270"/>
                      </a:cubicBezTo>
                      <a:cubicBezTo>
                        <a:pt x="5198" y="89"/>
                        <a:pt x="4661" y="0"/>
                        <a:pt x="41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4444450" y="2730225"/>
                  <a:ext cx="128150" cy="39975"/>
                </a:xfrm>
                <a:custGeom>
                  <a:avLst/>
                  <a:gdLst/>
                  <a:ahLst/>
                  <a:cxnLst/>
                  <a:rect l="l" t="t" r="r" b="b"/>
                  <a:pathLst>
                    <a:path w="5126" h="1599" extrusionOk="0">
                      <a:moveTo>
                        <a:pt x="2477" y="0"/>
                      </a:moveTo>
                      <a:cubicBezTo>
                        <a:pt x="2020" y="0"/>
                        <a:pt x="1565" y="90"/>
                        <a:pt x="1141" y="267"/>
                      </a:cubicBezTo>
                      <a:cubicBezTo>
                        <a:pt x="765" y="428"/>
                        <a:pt x="435" y="658"/>
                        <a:pt x="159" y="958"/>
                      </a:cubicBezTo>
                      <a:cubicBezTo>
                        <a:pt x="0" y="1128"/>
                        <a:pt x="162" y="1371"/>
                        <a:pt x="343" y="1371"/>
                      </a:cubicBezTo>
                      <a:cubicBezTo>
                        <a:pt x="398" y="1371"/>
                        <a:pt x="454" y="1349"/>
                        <a:pt x="504" y="1295"/>
                      </a:cubicBezTo>
                      <a:cubicBezTo>
                        <a:pt x="1008" y="771"/>
                        <a:pt x="1694" y="476"/>
                        <a:pt x="2418" y="476"/>
                      </a:cubicBezTo>
                      <a:cubicBezTo>
                        <a:pt x="2479" y="476"/>
                        <a:pt x="2539" y="478"/>
                        <a:pt x="2600" y="482"/>
                      </a:cubicBezTo>
                      <a:cubicBezTo>
                        <a:pt x="3022" y="497"/>
                        <a:pt x="3436" y="597"/>
                        <a:pt x="3828" y="766"/>
                      </a:cubicBezTo>
                      <a:cubicBezTo>
                        <a:pt x="4127" y="896"/>
                        <a:pt x="4519" y="1080"/>
                        <a:pt x="4611" y="1426"/>
                      </a:cubicBezTo>
                      <a:cubicBezTo>
                        <a:pt x="4642" y="1546"/>
                        <a:pt x="4736" y="1598"/>
                        <a:pt x="4832" y="1598"/>
                      </a:cubicBezTo>
                      <a:cubicBezTo>
                        <a:pt x="4976" y="1598"/>
                        <a:pt x="5125" y="1482"/>
                        <a:pt x="5079" y="1303"/>
                      </a:cubicBezTo>
                      <a:cubicBezTo>
                        <a:pt x="4987" y="958"/>
                        <a:pt x="4718" y="704"/>
                        <a:pt x="4419" y="536"/>
                      </a:cubicBezTo>
                      <a:cubicBezTo>
                        <a:pt x="4089" y="344"/>
                        <a:pt x="3736" y="198"/>
                        <a:pt x="3360" y="113"/>
                      </a:cubicBezTo>
                      <a:cubicBezTo>
                        <a:pt x="3070" y="38"/>
                        <a:pt x="2773" y="0"/>
                        <a:pt x="2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4456475" y="2760625"/>
                  <a:ext cx="78400" cy="21800"/>
                </a:xfrm>
                <a:custGeom>
                  <a:avLst/>
                  <a:gdLst/>
                  <a:ahLst/>
                  <a:cxnLst/>
                  <a:rect l="l" t="t" r="r" b="b"/>
                  <a:pathLst>
                    <a:path w="3136" h="872" extrusionOk="0">
                      <a:moveTo>
                        <a:pt x="1460" y="0"/>
                      </a:moveTo>
                      <a:cubicBezTo>
                        <a:pt x="1042" y="0"/>
                        <a:pt x="624" y="96"/>
                        <a:pt x="238" y="287"/>
                      </a:cubicBezTo>
                      <a:cubicBezTo>
                        <a:pt x="1" y="406"/>
                        <a:pt x="149" y="729"/>
                        <a:pt x="371" y="729"/>
                      </a:cubicBezTo>
                      <a:cubicBezTo>
                        <a:pt x="407" y="729"/>
                        <a:pt x="445" y="720"/>
                        <a:pt x="484" y="701"/>
                      </a:cubicBezTo>
                      <a:cubicBezTo>
                        <a:pt x="793" y="552"/>
                        <a:pt x="1127" y="478"/>
                        <a:pt x="1461" y="478"/>
                      </a:cubicBezTo>
                      <a:cubicBezTo>
                        <a:pt x="1882" y="478"/>
                        <a:pt x="2303" y="596"/>
                        <a:pt x="2671" y="832"/>
                      </a:cubicBezTo>
                      <a:cubicBezTo>
                        <a:pt x="2714" y="859"/>
                        <a:pt x="2757" y="871"/>
                        <a:pt x="2796" y="871"/>
                      </a:cubicBezTo>
                      <a:cubicBezTo>
                        <a:pt x="2999" y="871"/>
                        <a:pt x="3135" y="558"/>
                        <a:pt x="2917" y="417"/>
                      </a:cubicBezTo>
                      <a:cubicBezTo>
                        <a:pt x="2472" y="140"/>
                        <a:pt x="1966" y="0"/>
                        <a:pt x="14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4580750" y="2680425"/>
                  <a:ext cx="171250" cy="75825"/>
                </a:xfrm>
                <a:custGeom>
                  <a:avLst/>
                  <a:gdLst/>
                  <a:ahLst/>
                  <a:cxnLst/>
                  <a:rect l="l" t="t" r="r" b="b"/>
                  <a:pathLst>
                    <a:path w="6850" h="3033" extrusionOk="0">
                      <a:moveTo>
                        <a:pt x="3227" y="1"/>
                      </a:moveTo>
                      <a:cubicBezTo>
                        <a:pt x="3145" y="1"/>
                        <a:pt x="3063" y="4"/>
                        <a:pt x="2981" y="10"/>
                      </a:cubicBezTo>
                      <a:cubicBezTo>
                        <a:pt x="2436" y="56"/>
                        <a:pt x="1907" y="217"/>
                        <a:pt x="1439" y="501"/>
                      </a:cubicBezTo>
                      <a:cubicBezTo>
                        <a:pt x="909" y="808"/>
                        <a:pt x="456" y="1246"/>
                        <a:pt x="118" y="1760"/>
                      </a:cubicBezTo>
                      <a:cubicBezTo>
                        <a:pt x="0" y="1942"/>
                        <a:pt x="167" y="2117"/>
                        <a:pt x="336" y="2117"/>
                      </a:cubicBezTo>
                      <a:cubicBezTo>
                        <a:pt x="409" y="2117"/>
                        <a:pt x="482" y="2084"/>
                        <a:pt x="533" y="2006"/>
                      </a:cubicBezTo>
                      <a:cubicBezTo>
                        <a:pt x="1047" y="1207"/>
                        <a:pt x="1876" y="662"/>
                        <a:pt x="2812" y="509"/>
                      </a:cubicBezTo>
                      <a:cubicBezTo>
                        <a:pt x="2943" y="490"/>
                        <a:pt x="3074" y="482"/>
                        <a:pt x="3206" y="482"/>
                      </a:cubicBezTo>
                      <a:cubicBezTo>
                        <a:pt x="3621" y="482"/>
                        <a:pt x="4035" y="565"/>
                        <a:pt x="4432" y="670"/>
                      </a:cubicBezTo>
                      <a:cubicBezTo>
                        <a:pt x="4923" y="800"/>
                        <a:pt x="5415" y="992"/>
                        <a:pt x="5775" y="1361"/>
                      </a:cubicBezTo>
                      <a:cubicBezTo>
                        <a:pt x="6151" y="1745"/>
                        <a:pt x="6366" y="2259"/>
                        <a:pt x="6366" y="2796"/>
                      </a:cubicBezTo>
                      <a:cubicBezTo>
                        <a:pt x="6366" y="2954"/>
                        <a:pt x="6487" y="3032"/>
                        <a:pt x="6608" y="3032"/>
                      </a:cubicBezTo>
                      <a:cubicBezTo>
                        <a:pt x="6729" y="3032"/>
                        <a:pt x="6850" y="2954"/>
                        <a:pt x="6850" y="2796"/>
                      </a:cubicBezTo>
                      <a:cubicBezTo>
                        <a:pt x="6842" y="2220"/>
                        <a:pt x="6643" y="1668"/>
                        <a:pt x="6290" y="1215"/>
                      </a:cubicBezTo>
                      <a:cubicBezTo>
                        <a:pt x="5921" y="747"/>
                        <a:pt x="5399" y="470"/>
                        <a:pt x="4847" y="294"/>
                      </a:cubicBezTo>
                      <a:cubicBezTo>
                        <a:pt x="4333" y="127"/>
                        <a:pt x="3773" y="1"/>
                        <a:pt x="32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4588775" y="2718000"/>
                  <a:ext cx="130150" cy="36925"/>
                </a:xfrm>
                <a:custGeom>
                  <a:avLst/>
                  <a:gdLst/>
                  <a:ahLst/>
                  <a:cxnLst/>
                  <a:rect l="l" t="t" r="r" b="b"/>
                  <a:pathLst>
                    <a:path w="5206" h="1477" extrusionOk="0">
                      <a:moveTo>
                        <a:pt x="2624" y="1"/>
                      </a:moveTo>
                      <a:cubicBezTo>
                        <a:pt x="2115" y="1"/>
                        <a:pt x="1602" y="117"/>
                        <a:pt x="1125" y="357"/>
                      </a:cubicBezTo>
                      <a:cubicBezTo>
                        <a:pt x="764" y="533"/>
                        <a:pt x="434" y="771"/>
                        <a:pt x="166" y="1063"/>
                      </a:cubicBezTo>
                      <a:cubicBezTo>
                        <a:pt x="1" y="1234"/>
                        <a:pt x="161" y="1477"/>
                        <a:pt x="342" y="1477"/>
                      </a:cubicBezTo>
                      <a:cubicBezTo>
                        <a:pt x="397" y="1477"/>
                        <a:pt x="453" y="1454"/>
                        <a:pt x="503" y="1401"/>
                      </a:cubicBezTo>
                      <a:cubicBezTo>
                        <a:pt x="1072" y="786"/>
                        <a:pt x="1843" y="477"/>
                        <a:pt x="2615" y="477"/>
                      </a:cubicBezTo>
                      <a:cubicBezTo>
                        <a:pt x="3375" y="477"/>
                        <a:pt x="4135" y="776"/>
                        <a:pt x="4702" y="1378"/>
                      </a:cubicBezTo>
                      <a:cubicBezTo>
                        <a:pt x="4751" y="1428"/>
                        <a:pt x="4806" y="1449"/>
                        <a:pt x="4860" y="1449"/>
                      </a:cubicBezTo>
                      <a:cubicBezTo>
                        <a:pt x="5042" y="1449"/>
                        <a:pt x="5206" y="1204"/>
                        <a:pt x="5040" y="1032"/>
                      </a:cubicBezTo>
                      <a:cubicBezTo>
                        <a:pt x="4395" y="358"/>
                        <a:pt x="3516" y="1"/>
                        <a:pt x="26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4605775" y="2752500"/>
                  <a:ext cx="75700" cy="28150"/>
                </a:xfrm>
                <a:custGeom>
                  <a:avLst/>
                  <a:gdLst/>
                  <a:ahLst/>
                  <a:cxnLst/>
                  <a:rect l="l" t="t" r="r" b="b"/>
                  <a:pathLst>
                    <a:path w="3028" h="1126" extrusionOk="0">
                      <a:moveTo>
                        <a:pt x="1953" y="1"/>
                      </a:moveTo>
                      <a:cubicBezTo>
                        <a:pt x="1777" y="1"/>
                        <a:pt x="1600" y="24"/>
                        <a:pt x="1428" y="67"/>
                      </a:cubicBezTo>
                      <a:cubicBezTo>
                        <a:pt x="1190" y="128"/>
                        <a:pt x="959" y="213"/>
                        <a:pt x="737" y="328"/>
                      </a:cubicBezTo>
                      <a:cubicBezTo>
                        <a:pt x="614" y="381"/>
                        <a:pt x="507" y="443"/>
                        <a:pt x="391" y="504"/>
                      </a:cubicBezTo>
                      <a:cubicBezTo>
                        <a:pt x="276" y="550"/>
                        <a:pt x="177" y="627"/>
                        <a:pt x="92" y="719"/>
                      </a:cubicBezTo>
                      <a:cubicBezTo>
                        <a:pt x="0" y="811"/>
                        <a:pt x="0" y="957"/>
                        <a:pt x="92" y="1057"/>
                      </a:cubicBezTo>
                      <a:cubicBezTo>
                        <a:pt x="138" y="1103"/>
                        <a:pt x="200" y="1126"/>
                        <a:pt x="261" y="1126"/>
                      </a:cubicBezTo>
                      <a:cubicBezTo>
                        <a:pt x="322" y="1126"/>
                        <a:pt x="384" y="1103"/>
                        <a:pt x="430" y="1057"/>
                      </a:cubicBezTo>
                      <a:cubicBezTo>
                        <a:pt x="499" y="988"/>
                        <a:pt x="583" y="934"/>
                        <a:pt x="668" y="896"/>
                      </a:cubicBezTo>
                      <a:cubicBezTo>
                        <a:pt x="760" y="850"/>
                        <a:pt x="844" y="804"/>
                        <a:pt x="936" y="757"/>
                      </a:cubicBezTo>
                      <a:cubicBezTo>
                        <a:pt x="1121" y="665"/>
                        <a:pt x="1313" y="589"/>
                        <a:pt x="1512" y="535"/>
                      </a:cubicBezTo>
                      <a:cubicBezTo>
                        <a:pt x="1650" y="499"/>
                        <a:pt x="1793" y="478"/>
                        <a:pt x="1935" y="478"/>
                      </a:cubicBezTo>
                      <a:cubicBezTo>
                        <a:pt x="2156" y="478"/>
                        <a:pt x="2375" y="528"/>
                        <a:pt x="2571" y="650"/>
                      </a:cubicBezTo>
                      <a:cubicBezTo>
                        <a:pt x="2614" y="678"/>
                        <a:pt x="2656" y="690"/>
                        <a:pt x="2696" y="690"/>
                      </a:cubicBezTo>
                      <a:cubicBezTo>
                        <a:pt x="2897" y="690"/>
                        <a:pt x="3028" y="377"/>
                        <a:pt x="2809" y="236"/>
                      </a:cubicBezTo>
                      <a:cubicBezTo>
                        <a:pt x="2552" y="71"/>
                        <a:pt x="2255" y="1"/>
                        <a:pt x="1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4734725" y="2677550"/>
                  <a:ext cx="175975" cy="68175"/>
                </a:xfrm>
                <a:custGeom>
                  <a:avLst/>
                  <a:gdLst/>
                  <a:ahLst/>
                  <a:cxnLst/>
                  <a:rect l="l" t="t" r="r" b="b"/>
                  <a:pathLst>
                    <a:path w="7039" h="2727" extrusionOk="0">
                      <a:moveTo>
                        <a:pt x="2985" y="1"/>
                      </a:moveTo>
                      <a:cubicBezTo>
                        <a:pt x="2503" y="1"/>
                        <a:pt x="2023" y="76"/>
                        <a:pt x="1566" y="248"/>
                      </a:cubicBezTo>
                      <a:cubicBezTo>
                        <a:pt x="990" y="455"/>
                        <a:pt x="484" y="800"/>
                        <a:pt x="92" y="1269"/>
                      </a:cubicBezTo>
                      <a:cubicBezTo>
                        <a:pt x="0" y="1361"/>
                        <a:pt x="0" y="1507"/>
                        <a:pt x="92" y="1606"/>
                      </a:cubicBezTo>
                      <a:cubicBezTo>
                        <a:pt x="138" y="1652"/>
                        <a:pt x="200" y="1675"/>
                        <a:pt x="261" y="1675"/>
                      </a:cubicBezTo>
                      <a:cubicBezTo>
                        <a:pt x="322" y="1675"/>
                        <a:pt x="384" y="1652"/>
                        <a:pt x="430" y="1606"/>
                      </a:cubicBezTo>
                      <a:cubicBezTo>
                        <a:pt x="1044" y="862"/>
                        <a:pt x="1996" y="493"/>
                        <a:pt x="2948" y="486"/>
                      </a:cubicBezTo>
                      <a:cubicBezTo>
                        <a:pt x="3500" y="486"/>
                        <a:pt x="4053" y="578"/>
                        <a:pt x="4582" y="762"/>
                      </a:cubicBezTo>
                      <a:cubicBezTo>
                        <a:pt x="5043" y="900"/>
                        <a:pt x="5473" y="1115"/>
                        <a:pt x="5864" y="1399"/>
                      </a:cubicBezTo>
                      <a:cubicBezTo>
                        <a:pt x="6225" y="1660"/>
                        <a:pt x="6532" y="2036"/>
                        <a:pt x="6547" y="2497"/>
                      </a:cubicBezTo>
                      <a:cubicBezTo>
                        <a:pt x="6555" y="2650"/>
                        <a:pt x="6680" y="2727"/>
                        <a:pt x="6801" y="2727"/>
                      </a:cubicBezTo>
                      <a:cubicBezTo>
                        <a:pt x="6922" y="2727"/>
                        <a:pt x="7039" y="2650"/>
                        <a:pt x="7031" y="2497"/>
                      </a:cubicBezTo>
                      <a:cubicBezTo>
                        <a:pt x="6985" y="1391"/>
                        <a:pt x="5910" y="754"/>
                        <a:pt x="4997" y="401"/>
                      </a:cubicBezTo>
                      <a:cubicBezTo>
                        <a:pt x="4362" y="153"/>
                        <a:pt x="3671" y="1"/>
                        <a:pt x="29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4740000" y="2707025"/>
                  <a:ext cx="132125" cy="39375"/>
                </a:xfrm>
                <a:custGeom>
                  <a:avLst/>
                  <a:gdLst/>
                  <a:ahLst/>
                  <a:cxnLst/>
                  <a:rect l="l" t="t" r="r" b="b"/>
                  <a:pathLst>
                    <a:path w="5285" h="1575" extrusionOk="0">
                      <a:moveTo>
                        <a:pt x="2654" y="0"/>
                      </a:moveTo>
                      <a:cubicBezTo>
                        <a:pt x="1793" y="0"/>
                        <a:pt x="945" y="255"/>
                        <a:pt x="219" y="750"/>
                      </a:cubicBezTo>
                      <a:cubicBezTo>
                        <a:pt x="1" y="891"/>
                        <a:pt x="137" y="1204"/>
                        <a:pt x="335" y="1204"/>
                      </a:cubicBezTo>
                      <a:cubicBezTo>
                        <a:pt x="374" y="1204"/>
                        <a:pt x="415" y="1192"/>
                        <a:pt x="457" y="1164"/>
                      </a:cubicBezTo>
                      <a:lnTo>
                        <a:pt x="465" y="1164"/>
                      </a:lnTo>
                      <a:cubicBezTo>
                        <a:pt x="994" y="796"/>
                        <a:pt x="1608" y="565"/>
                        <a:pt x="2253" y="504"/>
                      </a:cubicBezTo>
                      <a:cubicBezTo>
                        <a:pt x="2393" y="490"/>
                        <a:pt x="2538" y="482"/>
                        <a:pt x="2683" y="482"/>
                      </a:cubicBezTo>
                      <a:cubicBezTo>
                        <a:pt x="3166" y="482"/>
                        <a:pt x="3663" y="566"/>
                        <a:pt x="4087" y="773"/>
                      </a:cubicBezTo>
                      <a:cubicBezTo>
                        <a:pt x="4233" y="842"/>
                        <a:pt x="4364" y="926"/>
                        <a:pt x="4487" y="1034"/>
                      </a:cubicBezTo>
                      <a:cubicBezTo>
                        <a:pt x="4564" y="1098"/>
                        <a:pt x="4695" y="1222"/>
                        <a:pt x="4744" y="1319"/>
                      </a:cubicBezTo>
                      <a:lnTo>
                        <a:pt x="4744" y="1319"/>
                      </a:lnTo>
                      <a:cubicBezTo>
                        <a:pt x="4739" y="1406"/>
                        <a:pt x="4782" y="1492"/>
                        <a:pt x="4863" y="1540"/>
                      </a:cubicBezTo>
                      <a:cubicBezTo>
                        <a:pt x="4902" y="1564"/>
                        <a:pt x="4944" y="1575"/>
                        <a:pt x="4986" y="1575"/>
                      </a:cubicBezTo>
                      <a:cubicBezTo>
                        <a:pt x="5068" y="1575"/>
                        <a:pt x="5147" y="1532"/>
                        <a:pt x="5193" y="1456"/>
                      </a:cubicBezTo>
                      <a:cubicBezTo>
                        <a:pt x="5285" y="1241"/>
                        <a:pt x="5154" y="1064"/>
                        <a:pt x="5016" y="896"/>
                      </a:cubicBezTo>
                      <a:cubicBezTo>
                        <a:pt x="4909" y="757"/>
                        <a:pt x="4778" y="642"/>
                        <a:pt x="4632" y="542"/>
                      </a:cubicBezTo>
                      <a:cubicBezTo>
                        <a:pt x="4341" y="343"/>
                        <a:pt x="4018" y="197"/>
                        <a:pt x="3673" y="120"/>
                      </a:cubicBezTo>
                      <a:cubicBezTo>
                        <a:pt x="3336" y="40"/>
                        <a:pt x="2994" y="0"/>
                        <a:pt x="2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4755625" y="2738500"/>
                  <a:ext cx="88600" cy="24225"/>
                </a:xfrm>
                <a:custGeom>
                  <a:avLst/>
                  <a:gdLst/>
                  <a:ahLst/>
                  <a:cxnLst/>
                  <a:rect l="l" t="t" r="r" b="b"/>
                  <a:pathLst>
                    <a:path w="3544" h="969" extrusionOk="0">
                      <a:moveTo>
                        <a:pt x="1892" y="0"/>
                      </a:moveTo>
                      <a:cubicBezTo>
                        <a:pt x="1272" y="0"/>
                        <a:pt x="658" y="148"/>
                        <a:pt x="147" y="519"/>
                      </a:cubicBezTo>
                      <a:cubicBezTo>
                        <a:pt x="31" y="588"/>
                        <a:pt x="1" y="734"/>
                        <a:pt x="62" y="849"/>
                      </a:cubicBezTo>
                      <a:cubicBezTo>
                        <a:pt x="108" y="926"/>
                        <a:pt x="187" y="968"/>
                        <a:pt x="269" y="968"/>
                      </a:cubicBezTo>
                      <a:cubicBezTo>
                        <a:pt x="311" y="968"/>
                        <a:pt x="353" y="957"/>
                        <a:pt x="392" y="934"/>
                      </a:cubicBezTo>
                      <a:cubicBezTo>
                        <a:pt x="839" y="607"/>
                        <a:pt x="1365" y="480"/>
                        <a:pt x="1901" y="480"/>
                      </a:cubicBezTo>
                      <a:cubicBezTo>
                        <a:pt x="2322" y="480"/>
                        <a:pt x="2749" y="559"/>
                        <a:pt x="3148" y="680"/>
                      </a:cubicBezTo>
                      <a:cubicBezTo>
                        <a:pt x="3174" y="689"/>
                        <a:pt x="3198" y="692"/>
                        <a:pt x="3221" y="692"/>
                      </a:cubicBezTo>
                      <a:cubicBezTo>
                        <a:pt x="3459" y="692"/>
                        <a:pt x="3543" y="297"/>
                        <a:pt x="3271" y="220"/>
                      </a:cubicBezTo>
                      <a:cubicBezTo>
                        <a:pt x="2834" y="84"/>
                        <a:pt x="2361" y="0"/>
                        <a:pt x="18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4888425" y="2682700"/>
                  <a:ext cx="138100" cy="52525"/>
                </a:xfrm>
                <a:custGeom>
                  <a:avLst/>
                  <a:gdLst/>
                  <a:ahLst/>
                  <a:cxnLst/>
                  <a:rect l="l" t="t" r="r" b="b"/>
                  <a:pathLst>
                    <a:path w="5524" h="2101" extrusionOk="0">
                      <a:moveTo>
                        <a:pt x="2367" y="0"/>
                      </a:moveTo>
                      <a:cubicBezTo>
                        <a:pt x="2012" y="0"/>
                        <a:pt x="1656" y="55"/>
                        <a:pt x="1313" y="165"/>
                      </a:cubicBezTo>
                      <a:cubicBezTo>
                        <a:pt x="868" y="303"/>
                        <a:pt x="453" y="525"/>
                        <a:pt x="92" y="817"/>
                      </a:cubicBezTo>
                      <a:cubicBezTo>
                        <a:pt x="0" y="917"/>
                        <a:pt x="0" y="1063"/>
                        <a:pt x="92" y="1155"/>
                      </a:cubicBezTo>
                      <a:cubicBezTo>
                        <a:pt x="139" y="1202"/>
                        <a:pt x="203" y="1225"/>
                        <a:pt x="265" y="1225"/>
                      </a:cubicBezTo>
                      <a:cubicBezTo>
                        <a:pt x="325" y="1225"/>
                        <a:pt x="385" y="1204"/>
                        <a:pt x="430" y="1162"/>
                      </a:cubicBezTo>
                      <a:cubicBezTo>
                        <a:pt x="983" y="717"/>
                        <a:pt x="1674" y="479"/>
                        <a:pt x="2380" y="479"/>
                      </a:cubicBezTo>
                      <a:cubicBezTo>
                        <a:pt x="3055" y="487"/>
                        <a:pt x="3715" y="717"/>
                        <a:pt x="4245" y="1132"/>
                      </a:cubicBezTo>
                      <a:cubicBezTo>
                        <a:pt x="4544" y="1370"/>
                        <a:pt x="4798" y="1654"/>
                        <a:pt x="4997" y="1984"/>
                      </a:cubicBezTo>
                      <a:cubicBezTo>
                        <a:pt x="5047" y="2066"/>
                        <a:pt x="5120" y="2100"/>
                        <a:pt x="5193" y="2100"/>
                      </a:cubicBezTo>
                      <a:cubicBezTo>
                        <a:pt x="5359" y="2100"/>
                        <a:pt x="5523" y="1927"/>
                        <a:pt x="5412" y="1746"/>
                      </a:cubicBezTo>
                      <a:cubicBezTo>
                        <a:pt x="5005" y="1070"/>
                        <a:pt x="4391" y="548"/>
                        <a:pt x="3662" y="249"/>
                      </a:cubicBezTo>
                      <a:cubicBezTo>
                        <a:pt x="3246" y="83"/>
                        <a:pt x="2807" y="0"/>
                        <a:pt x="23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4898325" y="2709850"/>
                  <a:ext cx="76075" cy="23600"/>
                </a:xfrm>
                <a:custGeom>
                  <a:avLst/>
                  <a:gdLst/>
                  <a:ahLst/>
                  <a:cxnLst/>
                  <a:rect l="l" t="t" r="r" b="b"/>
                  <a:pathLst>
                    <a:path w="3043" h="944" extrusionOk="0">
                      <a:moveTo>
                        <a:pt x="1464" y="1"/>
                      </a:moveTo>
                      <a:cubicBezTo>
                        <a:pt x="1033" y="1"/>
                        <a:pt x="600" y="120"/>
                        <a:pt x="218" y="360"/>
                      </a:cubicBezTo>
                      <a:cubicBezTo>
                        <a:pt x="0" y="502"/>
                        <a:pt x="131" y="815"/>
                        <a:pt x="332" y="815"/>
                      </a:cubicBezTo>
                      <a:cubicBezTo>
                        <a:pt x="371" y="815"/>
                        <a:pt x="414" y="803"/>
                        <a:pt x="456" y="775"/>
                      </a:cubicBezTo>
                      <a:cubicBezTo>
                        <a:pt x="757" y="578"/>
                        <a:pt x="1117" y="478"/>
                        <a:pt x="1475" y="478"/>
                      </a:cubicBezTo>
                      <a:cubicBezTo>
                        <a:pt x="1885" y="478"/>
                        <a:pt x="2294" y="609"/>
                        <a:pt x="2613" y="875"/>
                      </a:cubicBezTo>
                      <a:cubicBezTo>
                        <a:pt x="2659" y="921"/>
                        <a:pt x="2721" y="944"/>
                        <a:pt x="2782" y="944"/>
                      </a:cubicBezTo>
                      <a:cubicBezTo>
                        <a:pt x="2843" y="944"/>
                        <a:pt x="2905" y="921"/>
                        <a:pt x="2951" y="875"/>
                      </a:cubicBezTo>
                      <a:cubicBezTo>
                        <a:pt x="3043" y="783"/>
                        <a:pt x="3043" y="629"/>
                        <a:pt x="2951" y="537"/>
                      </a:cubicBezTo>
                      <a:cubicBezTo>
                        <a:pt x="2523" y="181"/>
                        <a:pt x="1995" y="1"/>
                        <a:pt x="14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4920025" y="2734700"/>
                  <a:ext cx="43825" cy="20575"/>
                </a:xfrm>
                <a:custGeom>
                  <a:avLst/>
                  <a:gdLst/>
                  <a:ahLst/>
                  <a:cxnLst/>
                  <a:rect l="l" t="t" r="r" b="b"/>
                  <a:pathLst>
                    <a:path w="1753" h="823" extrusionOk="0">
                      <a:moveTo>
                        <a:pt x="1411" y="1"/>
                      </a:moveTo>
                      <a:cubicBezTo>
                        <a:pt x="988" y="1"/>
                        <a:pt x="581" y="131"/>
                        <a:pt x="233" y="372"/>
                      </a:cubicBezTo>
                      <a:cubicBezTo>
                        <a:pt x="0" y="508"/>
                        <a:pt x="132" y="823"/>
                        <a:pt x="345" y="823"/>
                      </a:cubicBezTo>
                      <a:cubicBezTo>
                        <a:pt x="385" y="823"/>
                        <a:pt x="427" y="812"/>
                        <a:pt x="471" y="786"/>
                      </a:cubicBezTo>
                      <a:lnTo>
                        <a:pt x="471" y="794"/>
                      </a:lnTo>
                      <a:cubicBezTo>
                        <a:pt x="548" y="740"/>
                        <a:pt x="632" y="687"/>
                        <a:pt x="724" y="641"/>
                      </a:cubicBezTo>
                      <a:lnTo>
                        <a:pt x="793" y="610"/>
                      </a:lnTo>
                      <a:lnTo>
                        <a:pt x="832" y="594"/>
                      </a:lnTo>
                      <a:cubicBezTo>
                        <a:pt x="878" y="579"/>
                        <a:pt x="924" y="564"/>
                        <a:pt x="970" y="548"/>
                      </a:cubicBezTo>
                      <a:cubicBezTo>
                        <a:pt x="1008" y="533"/>
                        <a:pt x="1062" y="525"/>
                        <a:pt x="1108" y="510"/>
                      </a:cubicBezTo>
                      <a:lnTo>
                        <a:pt x="1185" y="502"/>
                      </a:lnTo>
                      <a:lnTo>
                        <a:pt x="1223" y="495"/>
                      </a:lnTo>
                      <a:lnTo>
                        <a:pt x="1208" y="495"/>
                      </a:lnTo>
                      <a:cubicBezTo>
                        <a:pt x="1284" y="489"/>
                        <a:pt x="1356" y="484"/>
                        <a:pt x="1427" y="484"/>
                      </a:cubicBezTo>
                      <a:cubicBezTo>
                        <a:pt x="1456" y="484"/>
                        <a:pt x="1486" y="485"/>
                        <a:pt x="1515" y="487"/>
                      </a:cubicBezTo>
                      <a:cubicBezTo>
                        <a:pt x="1645" y="479"/>
                        <a:pt x="1753" y="380"/>
                        <a:pt x="1753" y="241"/>
                      </a:cubicBezTo>
                      <a:cubicBezTo>
                        <a:pt x="1753" y="111"/>
                        <a:pt x="1645" y="11"/>
                        <a:pt x="1515" y="3"/>
                      </a:cubicBezTo>
                      <a:cubicBezTo>
                        <a:pt x="1480" y="2"/>
                        <a:pt x="1446" y="1"/>
                        <a:pt x="1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4403900" y="2633750"/>
                  <a:ext cx="132625" cy="74100"/>
                </a:xfrm>
                <a:custGeom>
                  <a:avLst/>
                  <a:gdLst/>
                  <a:ahLst/>
                  <a:cxnLst/>
                  <a:rect l="l" t="t" r="r" b="b"/>
                  <a:pathLst>
                    <a:path w="5305" h="2964" extrusionOk="0">
                      <a:moveTo>
                        <a:pt x="1417" y="0"/>
                      </a:moveTo>
                      <a:cubicBezTo>
                        <a:pt x="1011" y="0"/>
                        <a:pt x="608" y="91"/>
                        <a:pt x="238" y="273"/>
                      </a:cubicBezTo>
                      <a:cubicBezTo>
                        <a:pt x="0" y="392"/>
                        <a:pt x="149" y="715"/>
                        <a:pt x="371" y="715"/>
                      </a:cubicBezTo>
                      <a:cubicBezTo>
                        <a:pt x="407" y="715"/>
                        <a:pt x="445" y="706"/>
                        <a:pt x="484" y="687"/>
                      </a:cubicBezTo>
                      <a:lnTo>
                        <a:pt x="476" y="687"/>
                      </a:lnTo>
                      <a:cubicBezTo>
                        <a:pt x="769" y="536"/>
                        <a:pt x="1096" y="474"/>
                        <a:pt x="1427" y="474"/>
                      </a:cubicBezTo>
                      <a:cubicBezTo>
                        <a:pt x="1833" y="474"/>
                        <a:pt x="2246" y="567"/>
                        <a:pt x="2610" y="703"/>
                      </a:cubicBezTo>
                      <a:cubicBezTo>
                        <a:pt x="3239" y="933"/>
                        <a:pt x="3800" y="1332"/>
                        <a:pt x="4230" y="1846"/>
                      </a:cubicBezTo>
                      <a:cubicBezTo>
                        <a:pt x="4475" y="2130"/>
                        <a:pt x="4667" y="2445"/>
                        <a:pt x="4805" y="2790"/>
                      </a:cubicBezTo>
                      <a:cubicBezTo>
                        <a:pt x="4839" y="2897"/>
                        <a:pt x="4942" y="2964"/>
                        <a:pt x="5054" y="2964"/>
                      </a:cubicBezTo>
                      <a:cubicBezTo>
                        <a:pt x="5071" y="2964"/>
                        <a:pt x="5088" y="2962"/>
                        <a:pt x="5105" y="2959"/>
                      </a:cubicBezTo>
                      <a:cubicBezTo>
                        <a:pt x="5227" y="2921"/>
                        <a:pt x="5304" y="2790"/>
                        <a:pt x="5273" y="2660"/>
                      </a:cubicBezTo>
                      <a:cubicBezTo>
                        <a:pt x="4667" y="1194"/>
                        <a:pt x="3316" y="181"/>
                        <a:pt x="1743" y="19"/>
                      </a:cubicBezTo>
                      <a:cubicBezTo>
                        <a:pt x="1634" y="6"/>
                        <a:pt x="1526" y="0"/>
                        <a:pt x="14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4489950" y="2615150"/>
                  <a:ext cx="186650" cy="71675"/>
                </a:xfrm>
                <a:custGeom>
                  <a:avLst/>
                  <a:gdLst/>
                  <a:ahLst/>
                  <a:cxnLst/>
                  <a:rect l="l" t="t" r="r" b="b"/>
                  <a:pathLst>
                    <a:path w="7466" h="2867" extrusionOk="0">
                      <a:moveTo>
                        <a:pt x="3077" y="1"/>
                      </a:moveTo>
                      <a:cubicBezTo>
                        <a:pt x="2546" y="1"/>
                        <a:pt x="2016" y="97"/>
                        <a:pt x="1517" y="311"/>
                      </a:cubicBezTo>
                      <a:cubicBezTo>
                        <a:pt x="956" y="548"/>
                        <a:pt x="465" y="948"/>
                        <a:pt x="112" y="1447"/>
                      </a:cubicBezTo>
                      <a:cubicBezTo>
                        <a:pt x="1" y="1637"/>
                        <a:pt x="164" y="1813"/>
                        <a:pt x="328" y="1813"/>
                      </a:cubicBezTo>
                      <a:cubicBezTo>
                        <a:pt x="402" y="1813"/>
                        <a:pt x="477" y="1778"/>
                        <a:pt x="527" y="1692"/>
                      </a:cubicBezTo>
                      <a:cubicBezTo>
                        <a:pt x="1079" y="902"/>
                        <a:pt x="2054" y="495"/>
                        <a:pt x="2998" y="472"/>
                      </a:cubicBezTo>
                      <a:cubicBezTo>
                        <a:pt x="3018" y="471"/>
                        <a:pt x="3038" y="471"/>
                        <a:pt x="3058" y="471"/>
                      </a:cubicBezTo>
                      <a:cubicBezTo>
                        <a:pt x="4105" y="471"/>
                        <a:pt x="5171" y="867"/>
                        <a:pt x="6007" y="1493"/>
                      </a:cubicBezTo>
                      <a:cubicBezTo>
                        <a:pt x="6421" y="1792"/>
                        <a:pt x="6790" y="2199"/>
                        <a:pt x="6966" y="2690"/>
                      </a:cubicBezTo>
                      <a:cubicBezTo>
                        <a:pt x="6999" y="2800"/>
                        <a:pt x="7096" y="2866"/>
                        <a:pt x="7199" y="2866"/>
                      </a:cubicBezTo>
                      <a:cubicBezTo>
                        <a:pt x="7219" y="2866"/>
                        <a:pt x="7239" y="2864"/>
                        <a:pt x="7258" y="2859"/>
                      </a:cubicBezTo>
                      <a:cubicBezTo>
                        <a:pt x="7389" y="2820"/>
                        <a:pt x="7465" y="2690"/>
                        <a:pt x="7427" y="2567"/>
                      </a:cubicBezTo>
                      <a:cubicBezTo>
                        <a:pt x="7036" y="1485"/>
                        <a:pt x="6015" y="809"/>
                        <a:pt x="4994" y="395"/>
                      </a:cubicBezTo>
                      <a:cubicBezTo>
                        <a:pt x="4385" y="145"/>
                        <a:pt x="3729" y="1"/>
                        <a:pt x="30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4636900" y="2597775"/>
                  <a:ext cx="207025" cy="90575"/>
                </a:xfrm>
                <a:custGeom>
                  <a:avLst/>
                  <a:gdLst/>
                  <a:ahLst/>
                  <a:cxnLst/>
                  <a:rect l="l" t="t" r="r" b="b"/>
                  <a:pathLst>
                    <a:path w="8281" h="3623" extrusionOk="0">
                      <a:moveTo>
                        <a:pt x="3767" y="0"/>
                      </a:moveTo>
                      <a:cubicBezTo>
                        <a:pt x="3115" y="15"/>
                        <a:pt x="2470" y="169"/>
                        <a:pt x="1887" y="468"/>
                      </a:cubicBezTo>
                      <a:cubicBezTo>
                        <a:pt x="1242" y="791"/>
                        <a:pt x="659" y="1220"/>
                        <a:pt x="160" y="1750"/>
                      </a:cubicBezTo>
                      <a:cubicBezTo>
                        <a:pt x="0" y="1921"/>
                        <a:pt x="163" y="2161"/>
                        <a:pt x="345" y="2161"/>
                      </a:cubicBezTo>
                      <a:cubicBezTo>
                        <a:pt x="399" y="2161"/>
                        <a:pt x="455" y="2139"/>
                        <a:pt x="505" y="2088"/>
                      </a:cubicBezTo>
                      <a:cubicBezTo>
                        <a:pt x="1303" y="1259"/>
                        <a:pt x="2355" y="576"/>
                        <a:pt x="3529" y="491"/>
                      </a:cubicBezTo>
                      <a:cubicBezTo>
                        <a:pt x="3621" y="484"/>
                        <a:pt x="3713" y="481"/>
                        <a:pt x="3804" y="481"/>
                      </a:cubicBezTo>
                      <a:cubicBezTo>
                        <a:pt x="4927" y="481"/>
                        <a:pt x="6002" y="995"/>
                        <a:pt x="6768" y="1811"/>
                      </a:cubicBezTo>
                      <a:cubicBezTo>
                        <a:pt x="7214" y="2287"/>
                        <a:pt x="7559" y="2840"/>
                        <a:pt x="7789" y="3446"/>
                      </a:cubicBezTo>
                      <a:cubicBezTo>
                        <a:pt x="7815" y="3556"/>
                        <a:pt x="7912" y="3622"/>
                        <a:pt x="8019" y="3622"/>
                      </a:cubicBezTo>
                      <a:cubicBezTo>
                        <a:pt x="8040" y="3622"/>
                        <a:pt x="8060" y="3620"/>
                        <a:pt x="8081" y="3615"/>
                      </a:cubicBezTo>
                      <a:cubicBezTo>
                        <a:pt x="8204" y="3585"/>
                        <a:pt x="8281" y="3446"/>
                        <a:pt x="8250" y="3324"/>
                      </a:cubicBezTo>
                      <a:cubicBezTo>
                        <a:pt x="7782" y="2111"/>
                        <a:pt x="6922" y="1036"/>
                        <a:pt x="5740" y="461"/>
                      </a:cubicBezTo>
                      <a:cubicBezTo>
                        <a:pt x="5126" y="154"/>
                        <a:pt x="4450" y="0"/>
                        <a:pt x="37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4812425" y="2600725"/>
                  <a:ext cx="166400" cy="91275"/>
                </a:xfrm>
                <a:custGeom>
                  <a:avLst/>
                  <a:gdLst/>
                  <a:ahLst/>
                  <a:cxnLst/>
                  <a:rect l="l" t="t" r="r" b="b"/>
                  <a:pathLst>
                    <a:path w="6656" h="3651" extrusionOk="0">
                      <a:moveTo>
                        <a:pt x="3299" y="0"/>
                      </a:moveTo>
                      <a:cubicBezTo>
                        <a:pt x="2783" y="0"/>
                        <a:pt x="2263" y="121"/>
                        <a:pt x="1781" y="297"/>
                      </a:cubicBezTo>
                      <a:cubicBezTo>
                        <a:pt x="1167" y="527"/>
                        <a:pt x="592" y="865"/>
                        <a:pt x="93" y="1287"/>
                      </a:cubicBezTo>
                      <a:cubicBezTo>
                        <a:pt x="1" y="1379"/>
                        <a:pt x="1" y="1532"/>
                        <a:pt x="93" y="1624"/>
                      </a:cubicBezTo>
                      <a:cubicBezTo>
                        <a:pt x="139" y="1670"/>
                        <a:pt x="200" y="1693"/>
                        <a:pt x="262" y="1693"/>
                      </a:cubicBezTo>
                      <a:cubicBezTo>
                        <a:pt x="323" y="1693"/>
                        <a:pt x="385" y="1670"/>
                        <a:pt x="431" y="1624"/>
                      </a:cubicBezTo>
                      <a:lnTo>
                        <a:pt x="438" y="1624"/>
                      </a:lnTo>
                      <a:cubicBezTo>
                        <a:pt x="1221" y="964"/>
                        <a:pt x="2273" y="481"/>
                        <a:pt x="3309" y="481"/>
                      </a:cubicBezTo>
                      <a:cubicBezTo>
                        <a:pt x="4291" y="481"/>
                        <a:pt x="5197" y="995"/>
                        <a:pt x="5704" y="1839"/>
                      </a:cubicBezTo>
                      <a:cubicBezTo>
                        <a:pt x="5988" y="2323"/>
                        <a:pt x="6118" y="2868"/>
                        <a:pt x="6088" y="3420"/>
                      </a:cubicBezTo>
                      <a:cubicBezTo>
                        <a:pt x="6080" y="3574"/>
                        <a:pt x="6197" y="3651"/>
                        <a:pt x="6318" y="3651"/>
                      </a:cubicBezTo>
                      <a:cubicBezTo>
                        <a:pt x="6439" y="3651"/>
                        <a:pt x="6563" y="3574"/>
                        <a:pt x="6571" y="3420"/>
                      </a:cubicBezTo>
                      <a:cubicBezTo>
                        <a:pt x="6656" y="1663"/>
                        <a:pt x="5335" y="158"/>
                        <a:pt x="3578" y="13"/>
                      </a:cubicBezTo>
                      <a:cubicBezTo>
                        <a:pt x="3485" y="4"/>
                        <a:pt x="3392" y="0"/>
                        <a:pt x="32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5001625" y="2692100"/>
                  <a:ext cx="93675" cy="26400"/>
                </a:xfrm>
                <a:custGeom>
                  <a:avLst/>
                  <a:gdLst/>
                  <a:ahLst/>
                  <a:cxnLst/>
                  <a:rect l="l" t="t" r="r" b="b"/>
                  <a:pathLst>
                    <a:path w="3747" h="1056" extrusionOk="0">
                      <a:moveTo>
                        <a:pt x="2165" y="0"/>
                      </a:moveTo>
                      <a:cubicBezTo>
                        <a:pt x="1458" y="0"/>
                        <a:pt x="756" y="205"/>
                        <a:pt x="147" y="610"/>
                      </a:cubicBezTo>
                      <a:cubicBezTo>
                        <a:pt x="39" y="679"/>
                        <a:pt x="1" y="825"/>
                        <a:pt x="62" y="940"/>
                      </a:cubicBezTo>
                      <a:cubicBezTo>
                        <a:pt x="108" y="1016"/>
                        <a:pt x="187" y="1055"/>
                        <a:pt x="269" y="1055"/>
                      </a:cubicBezTo>
                      <a:cubicBezTo>
                        <a:pt x="311" y="1055"/>
                        <a:pt x="353" y="1045"/>
                        <a:pt x="392" y="1024"/>
                      </a:cubicBezTo>
                      <a:cubicBezTo>
                        <a:pt x="924" y="661"/>
                        <a:pt x="1543" y="475"/>
                        <a:pt x="2166" y="475"/>
                      </a:cubicBezTo>
                      <a:cubicBezTo>
                        <a:pt x="2568" y="475"/>
                        <a:pt x="2972" y="553"/>
                        <a:pt x="3355" y="710"/>
                      </a:cubicBezTo>
                      <a:cubicBezTo>
                        <a:pt x="3392" y="729"/>
                        <a:pt x="3433" y="739"/>
                        <a:pt x="3473" y="739"/>
                      </a:cubicBezTo>
                      <a:cubicBezTo>
                        <a:pt x="3557" y="739"/>
                        <a:pt x="3639" y="698"/>
                        <a:pt x="3685" y="625"/>
                      </a:cubicBezTo>
                      <a:cubicBezTo>
                        <a:pt x="3747" y="510"/>
                        <a:pt x="3708" y="364"/>
                        <a:pt x="3601" y="295"/>
                      </a:cubicBezTo>
                      <a:cubicBezTo>
                        <a:pt x="3140" y="98"/>
                        <a:pt x="2652" y="0"/>
                        <a:pt x="21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4959800" y="2614150"/>
                  <a:ext cx="156525" cy="39950"/>
                </a:xfrm>
                <a:custGeom>
                  <a:avLst/>
                  <a:gdLst/>
                  <a:ahLst/>
                  <a:cxnLst/>
                  <a:rect l="l" t="t" r="r" b="b"/>
                  <a:pathLst>
                    <a:path w="6261" h="1598" extrusionOk="0">
                      <a:moveTo>
                        <a:pt x="3181" y="1"/>
                      </a:moveTo>
                      <a:cubicBezTo>
                        <a:pt x="2910" y="1"/>
                        <a:pt x="2640" y="20"/>
                        <a:pt x="2372" y="59"/>
                      </a:cubicBezTo>
                      <a:cubicBezTo>
                        <a:pt x="1966" y="97"/>
                        <a:pt x="1574" y="189"/>
                        <a:pt x="1190" y="328"/>
                      </a:cubicBezTo>
                      <a:cubicBezTo>
                        <a:pt x="761" y="481"/>
                        <a:pt x="384" y="742"/>
                        <a:pt x="85" y="1095"/>
                      </a:cubicBezTo>
                      <a:cubicBezTo>
                        <a:pt x="1" y="1187"/>
                        <a:pt x="1" y="1341"/>
                        <a:pt x="85" y="1433"/>
                      </a:cubicBezTo>
                      <a:cubicBezTo>
                        <a:pt x="135" y="1479"/>
                        <a:pt x="196" y="1502"/>
                        <a:pt x="258" y="1502"/>
                      </a:cubicBezTo>
                      <a:cubicBezTo>
                        <a:pt x="319" y="1502"/>
                        <a:pt x="381" y="1479"/>
                        <a:pt x="430" y="1433"/>
                      </a:cubicBezTo>
                      <a:lnTo>
                        <a:pt x="423" y="1433"/>
                      </a:lnTo>
                      <a:cubicBezTo>
                        <a:pt x="876" y="865"/>
                        <a:pt x="1590" y="642"/>
                        <a:pt x="2288" y="550"/>
                      </a:cubicBezTo>
                      <a:cubicBezTo>
                        <a:pt x="2590" y="507"/>
                        <a:pt x="2899" y="479"/>
                        <a:pt x="3206" y="479"/>
                      </a:cubicBezTo>
                      <a:cubicBezTo>
                        <a:pt x="3719" y="479"/>
                        <a:pt x="4228" y="557"/>
                        <a:pt x="4698" y="773"/>
                      </a:cubicBezTo>
                      <a:cubicBezTo>
                        <a:pt x="5097" y="957"/>
                        <a:pt x="5450" y="1210"/>
                        <a:pt x="5757" y="1525"/>
                      </a:cubicBezTo>
                      <a:cubicBezTo>
                        <a:pt x="5805" y="1576"/>
                        <a:pt x="5860" y="1598"/>
                        <a:pt x="5914" y="1598"/>
                      </a:cubicBezTo>
                      <a:cubicBezTo>
                        <a:pt x="6094" y="1598"/>
                        <a:pt x="6260" y="1358"/>
                        <a:pt x="6095" y="1187"/>
                      </a:cubicBezTo>
                      <a:cubicBezTo>
                        <a:pt x="5489" y="558"/>
                        <a:pt x="4683" y="151"/>
                        <a:pt x="3815" y="36"/>
                      </a:cubicBezTo>
                      <a:cubicBezTo>
                        <a:pt x="3604" y="12"/>
                        <a:pt x="3392" y="1"/>
                        <a:pt x="31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4389750" y="2658825"/>
                  <a:ext cx="101675" cy="50400"/>
                </a:xfrm>
                <a:custGeom>
                  <a:avLst/>
                  <a:gdLst/>
                  <a:ahLst/>
                  <a:cxnLst/>
                  <a:rect l="l" t="t" r="r" b="b"/>
                  <a:pathLst>
                    <a:path w="4067" h="2016" extrusionOk="0">
                      <a:moveTo>
                        <a:pt x="1151" y="1"/>
                      </a:moveTo>
                      <a:cubicBezTo>
                        <a:pt x="829" y="1"/>
                        <a:pt x="512" y="72"/>
                        <a:pt x="221" y="245"/>
                      </a:cubicBezTo>
                      <a:cubicBezTo>
                        <a:pt x="1" y="374"/>
                        <a:pt x="136" y="695"/>
                        <a:pt x="345" y="695"/>
                      </a:cubicBezTo>
                      <a:cubicBezTo>
                        <a:pt x="383" y="695"/>
                        <a:pt x="425" y="684"/>
                        <a:pt x="466" y="659"/>
                      </a:cubicBezTo>
                      <a:cubicBezTo>
                        <a:pt x="684" y="528"/>
                        <a:pt x="925" y="474"/>
                        <a:pt x="1170" y="474"/>
                      </a:cubicBezTo>
                      <a:cubicBezTo>
                        <a:pt x="1515" y="474"/>
                        <a:pt x="1869" y="580"/>
                        <a:pt x="2178" y="728"/>
                      </a:cubicBezTo>
                      <a:cubicBezTo>
                        <a:pt x="2738" y="989"/>
                        <a:pt x="3222" y="1396"/>
                        <a:pt x="3590" y="1895"/>
                      </a:cubicBezTo>
                      <a:cubicBezTo>
                        <a:pt x="3637" y="1973"/>
                        <a:pt x="3720" y="2016"/>
                        <a:pt x="3804" y="2016"/>
                      </a:cubicBezTo>
                      <a:cubicBezTo>
                        <a:pt x="3844" y="2016"/>
                        <a:pt x="3884" y="2006"/>
                        <a:pt x="3920" y="1987"/>
                      </a:cubicBezTo>
                      <a:cubicBezTo>
                        <a:pt x="4028" y="1918"/>
                        <a:pt x="4066" y="1772"/>
                        <a:pt x="4005" y="1657"/>
                      </a:cubicBezTo>
                      <a:cubicBezTo>
                        <a:pt x="3583" y="1058"/>
                        <a:pt x="3007" y="582"/>
                        <a:pt x="2347" y="283"/>
                      </a:cubicBezTo>
                      <a:cubicBezTo>
                        <a:pt x="1973" y="115"/>
                        <a:pt x="1559" y="1"/>
                        <a:pt x="11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4386425" y="2702575"/>
                  <a:ext cx="66425" cy="22325"/>
                </a:xfrm>
                <a:custGeom>
                  <a:avLst/>
                  <a:gdLst/>
                  <a:ahLst/>
                  <a:cxnLst/>
                  <a:rect l="l" t="t" r="r" b="b"/>
                  <a:pathLst>
                    <a:path w="2657" h="893" extrusionOk="0">
                      <a:moveTo>
                        <a:pt x="1161" y="1"/>
                      </a:moveTo>
                      <a:cubicBezTo>
                        <a:pt x="818" y="1"/>
                        <a:pt x="473" y="79"/>
                        <a:pt x="154" y="237"/>
                      </a:cubicBezTo>
                      <a:cubicBezTo>
                        <a:pt x="39" y="298"/>
                        <a:pt x="1" y="444"/>
                        <a:pt x="62" y="559"/>
                      </a:cubicBezTo>
                      <a:cubicBezTo>
                        <a:pt x="108" y="635"/>
                        <a:pt x="187" y="678"/>
                        <a:pt x="269" y="678"/>
                      </a:cubicBezTo>
                      <a:cubicBezTo>
                        <a:pt x="311" y="678"/>
                        <a:pt x="353" y="667"/>
                        <a:pt x="392" y="644"/>
                      </a:cubicBezTo>
                      <a:cubicBezTo>
                        <a:pt x="634" y="532"/>
                        <a:pt x="892" y="477"/>
                        <a:pt x="1149" y="477"/>
                      </a:cubicBezTo>
                      <a:cubicBezTo>
                        <a:pt x="1546" y="477"/>
                        <a:pt x="1939" y="607"/>
                        <a:pt x="2265" y="859"/>
                      </a:cubicBezTo>
                      <a:cubicBezTo>
                        <a:pt x="2304" y="882"/>
                        <a:pt x="2346" y="893"/>
                        <a:pt x="2388" y="893"/>
                      </a:cubicBezTo>
                      <a:cubicBezTo>
                        <a:pt x="2469" y="893"/>
                        <a:pt x="2547" y="850"/>
                        <a:pt x="2587" y="774"/>
                      </a:cubicBezTo>
                      <a:cubicBezTo>
                        <a:pt x="2657" y="659"/>
                        <a:pt x="2618" y="513"/>
                        <a:pt x="2503" y="444"/>
                      </a:cubicBezTo>
                      <a:cubicBezTo>
                        <a:pt x="2107" y="150"/>
                        <a:pt x="1635" y="1"/>
                        <a:pt x="11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4508550" y="2648425"/>
                  <a:ext cx="130125" cy="39950"/>
                </a:xfrm>
                <a:custGeom>
                  <a:avLst/>
                  <a:gdLst/>
                  <a:ahLst/>
                  <a:cxnLst/>
                  <a:rect l="l" t="t" r="r" b="b"/>
                  <a:pathLst>
                    <a:path w="5205" h="1598" extrusionOk="0">
                      <a:moveTo>
                        <a:pt x="2305" y="0"/>
                      </a:moveTo>
                      <a:cubicBezTo>
                        <a:pt x="1919" y="0"/>
                        <a:pt x="1534" y="46"/>
                        <a:pt x="1156" y="139"/>
                      </a:cubicBezTo>
                      <a:cubicBezTo>
                        <a:pt x="788" y="231"/>
                        <a:pt x="443" y="415"/>
                        <a:pt x="166" y="684"/>
                      </a:cubicBezTo>
                      <a:cubicBezTo>
                        <a:pt x="1" y="855"/>
                        <a:pt x="163" y="1094"/>
                        <a:pt x="344" y="1094"/>
                      </a:cubicBezTo>
                      <a:cubicBezTo>
                        <a:pt x="398" y="1094"/>
                        <a:pt x="454" y="1073"/>
                        <a:pt x="504" y="1021"/>
                      </a:cubicBezTo>
                      <a:cubicBezTo>
                        <a:pt x="937" y="588"/>
                        <a:pt x="1594" y="484"/>
                        <a:pt x="2206" y="484"/>
                      </a:cubicBezTo>
                      <a:cubicBezTo>
                        <a:pt x="2354" y="484"/>
                        <a:pt x="2499" y="490"/>
                        <a:pt x="2638" y="499"/>
                      </a:cubicBezTo>
                      <a:cubicBezTo>
                        <a:pt x="3405" y="545"/>
                        <a:pt x="4219" y="822"/>
                        <a:pt x="4672" y="1489"/>
                      </a:cubicBezTo>
                      <a:cubicBezTo>
                        <a:pt x="4723" y="1566"/>
                        <a:pt x="4796" y="1597"/>
                        <a:pt x="4869" y="1597"/>
                      </a:cubicBezTo>
                      <a:cubicBezTo>
                        <a:pt x="5037" y="1597"/>
                        <a:pt x="5204" y="1426"/>
                        <a:pt x="5086" y="1244"/>
                      </a:cubicBezTo>
                      <a:cubicBezTo>
                        <a:pt x="4687" y="653"/>
                        <a:pt x="4043" y="277"/>
                        <a:pt x="3359" y="116"/>
                      </a:cubicBezTo>
                      <a:cubicBezTo>
                        <a:pt x="3011" y="39"/>
                        <a:pt x="2658" y="0"/>
                        <a:pt x="23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4519325" y="2675050"/>
                  <a:ext cx="98300" cy="31350"/>
                </a:xfrm>
                <a:custGeom>
                  <a:avLst/>
                  <a:gdLst/>
                  <a:ahLst/>
                  <a:cxnLst/>
                  <a:rect l="l" t="t" r="r" b="b"/>
                  <a:pathLst>
                    <a:path w="3932" h="1254" extrusionOk="0">
                      <a:moveTo>
                        <a:pt x="1765" y="1"/>
                      </a:moveTo>
                      <a:cubicBezTo>
                        <a:pt x="1227" y="1"/>
                        <a:pt x="686" y="155"/>
                        <a:pt x="211" y="471"/>
                      </a:cubicBezTo>
                      <a:cubicBezTo>
                        <a:pt x="0" y="611"/>
                        <a:pt x="135" y="927"/>
                        <a:pt x="333" y="927"/>
                      </a:cubicBezTo>
                      <a:cubicBezTo>
                        <a:pt x="372" y="927"/>
                        <a:pt x="414" y="915"/>
                        <a:pt x="457" y="885"/>
                      </a:cubicBezTo>
                      <a:lnTo>
                        <a:pt x="449" y="885"/>
                      </a:lnTo>
                      <a:cubicBezTo>
                        <a:pt x="848" y="605"/>
                        <a:pt x="1308" y="468"/>
                        <a:pt x="1766" y="468"/>
                      </a:cubicBezTo>
                      <a:cubicBezTo>
                        <a:pt x="2376" y="468"/>
                        <a:pt x="2980" y="711"/>
                        <a:pt x="3427" y="1184"/>
                      </a:cubicBezTo>
                      <a:cubicBezTo>
                        <a:pt x="3476" y="1233"/>
                        <a:pt x="3530" y="1253"/>
                        <a:pt x="3583" y="1253"/>
                      </a:cubicBezTo>
                      <a:cubicBezTo>
                        <a:pt x="3766" y="1253"/>
                        <a:pt x="3932" y="1011"/>
                        <a:pt x="3765" y="839"/>
                      </a:cubicBezTo>
                      <a:cubicBezTo>
                        <a:pt x="3221" y="286"/>
                        <a:pt x="2496" y="1"/>
                        <a:pt x="17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4655175" y="2634775"/>
                  <a:ext cx="146725" cy="50800"/>
                </a:xfrm>
                <a:custGeom>
                  <a:avLst/>
                  <a:gdLst/>
                  <a:ahLst/>
                  <a:cxnLst/>
                  <a:rect l="l" t="t" r="r" b="b"/>
                  <a:pathLst>
                    <a:path w="5869" h="2032" extrusionOk="0">
                      <a:moveTo>
                        <a:pt x="2682" y="0"/>
                      </a:moveTo>
                      <a:cubicBezTo>
                        <a:pt x="2293" y="0"/>
                        <a:pt x="1903" y="52"/>
                        <a:pt x="1524" y="155"/>
                      </a:cubicBezTo>
                      <a:cubicBezTo>
                        <a:pt x="1056" y="285"/>
                        <a:pt x="611" y="485"/>
                        <a:pt x="212" y="754"/>
                      </a:cubicBezTo>
                      <a:cubicBezTo>
                        <a:pt x="1" y="894"/>
                        <a:pt x="130" y="1210"/>
                        <a:pt x="330" y="1210"/>
                      </a:cubicBezTo>
                      <a:cubicBezTo>
                        <a:pt x="371" y="1210"/>
                        <a:pt x="414" y="1198"/>
                        <a:pt x="457" y="1168"/>
                      </a:cubicBezTo>
                      <a:cubicBezTo>
                        <a:pt x="1113" y="727"/>
                        <a:pt x="1920" y="480"/>
                        <a:pt x="2717" y="480"/>
                      </a:cubicBezTo>
                      <a:cubicBezTo>
                        <a:pt x="3404" y="480"/>
                        <a:pt x="4084" y="663"/>
                        <a:pt x="4656" y="1061"/>
                      </a:cubicBezTo>
                      <a:cubicBezTo>
                        <a:pt x="4971" y="1276"/>
                        <a:pt x="5224" y="1575"/>
                        <a:pt x="5385" y="1913"/>
                      </a:cubicBezTo>
                      <a:cubicBezTo>
                        <a:pt x="5431" y="1989"/>
                        <a:pt x="5510" y="2031"/>
                        <a:pt x="5592" y="2031"/>
                      </a:cubicBezTo>
                      <a:cubicBezTo>
                        <a:pt x="5634" y="2031"/>
                        <a:pt x="5676" y="2020"/>
                        <a:pt x="5715" y="1997"/>
                      </a:cubicBezTo>
                      <a:cubicBezTo>
                        <a:pt x="5830" y="1928"/>
                        <a:pt x="5869" y="1782"/>
                        <a:pt x="5799" y="1675"/>
                      </a:cubicBezTo>
                      <a:cubicBezTo>
                        <a:pt x="5454" y="953"/>
                        <a:pt x="4771" y="470"/>
                        <a:pt x="4026" y="216"/>
                      </a:cubicBezTo>
                      <a:cubicBezTo>
                        <a:pt x="3592" y="72"/>
                        <a:pt x="3137" y="0"/>
                        <a:pt x="26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4675025" y="2665075"/>
                  <a:ext cx="102900" cy="30525"/>
                </a:xfrm>
                <a:custGeom>
                  <a:avLst/>
                  <a:gdLst/>
                  <a:ahLst/>
                  <a:cxnLst/>
                  <a:rect l="l" t="t" r="r" b="b"/>
                  <a:pathLst>
                    <a:path w="4116" h="1221" extrusionOk="0">
                      <a:moveTo>
                        <a:pt x="1885" y="0"/>
                      </a:moveTo>
                      <a:cubicBezTo>
                        <a:pt x="1301" y="0"/>
                        <a:pt x="744" y="276"/>
                        <a:pt x="231" y="539"/>
                      </a:cubicBezTo>
                      <a:cubicBezTo>
                        <a:pt x="1" y="665"/>
                        <a:pt x="143" y="982"/>
                        <a:pt x="363" y="982"/>
                      </a:cubicBezTo>
                      <a:cubicBezTo>
                        <a:pt x="399" y="982"/>
                        <a:pt x="438" y="974"/>
                        <a:pt x="477" y="954"/>
                      </a:cubicBezTo>
                      <a:cubicBezTo>
                        <a:pt x="907" y="736"/>
                        <a:pt x="1391" y="481"/>
                        <a:pt x="1887" y="481"/>
                      </a:cubicBezTo>
                      <a:cubicBezTo>
                        <a:pt x="1949" y="481"/>
                        <a:pt x="2011" y="485"/>
                        <a:pt x="2073" y="493"/>
                      </a:cubicBezTo>
                      <a:cubicBezTo>
                        <a:pt x="2334" y="539"/>
                        <a:pt x="2588" y="632"/>
                        <a:pt x="2818" y="762"/>
                      </a:cubicBezTo>
                      <a:cubicBezTo>
                        <a:pt x="3094" y="908"/>
                        <a:pt x="3363" y="1054"/>
                        <a:pt x="3639" y="1192"/>
                      </a:cubicBezTo>
                      <a:cubicBezTo>
                        <a:pt x="3678" y="1211"/>
                        <a:pt x="3717" y="1220"/>
                        <a:pt x="3753" y="1220"/>
                      </a:cubicBezTo>
                      <a:cubicBezTo>
                        <a:pt x="3973" y="1220"/>
                        <a:pt x="4115" y="903"/>
                        <a:pt x="3885" y="777"/>
                      </a:cubicBezTo>
                      <a:cubicBezTo>
                        <a:pt x="3593" y="624"/>
                        <a:pt x="3294" y="470"/>
                        <a:pt x="3002" y="325"/>
                      </a:cubicBezTo>
                      <a:cubicBezTo>
                        <a:pt x="2718" y="163"/>
                        <a:pt x="2403" y="56"/>
                        <a:pt x="2073" y="10"/>
                      </a:cubicBezTo>
                      <a:cubicBezTo>
                        <a:pt x="2010" y="3"/>
                        <a:pt x="1947" y="0"/>
                        <a:pt x="18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4817350" y="2633750"/>
                  <a:ext cx="124825" cy="55900"/>
                </a:xfrm>
                <a:custGeom>
                  <a:avLst/>
                  <a:gdLst/>
                  <a:ahLst/>
                  <a:cxnLst/>
                  <a:rect l="l" t="t" r="r" b="b"/>
                  <a:pathLst>
                    <a:path w="4993" h="2236" extrusionOk="0">
                      <a:moveTo>
                        <a:pt x="2691" y="0"/>
                      </a:moveTo>
                      <a:cubicBezTo>
                        <a:pt x="2231" y="0"/>
                        <a:pt x="1765" y="120"/>
                        <a:pt x="1339" y="273"/>
                      </a:cubicBezTo>
                      <a:cubicBezTo>
                        <a:pt x="932" y="411"/>
                        <a:pt x="472" y="549"/>
                        <a:pt x="172" y="864"/>
                      </a:cubicBezTo>
                      <a:cubicBezTo>
                        <a:pt x="0" y="1030"/>
                        <a:pt x="167" y="1273"/>
                        <a:pt x="351" y="1273"/>
                      </a:cubicBezTo>
                      <a:cubicBezTo>
                        <a:pt x="405" y="1273"/>
                        <a:pt x="461" y="1252"/>
                        <a:pt x="510" y="1201"/>
                      </a:cubicBezTo>
                      <a:cubicBezTo>
                        <a:pt x="732" y="971"/>
                        <a:pt x="1070" y="879"/>
                        <a:pt x="1362" y="772"/>
                      </a:cubicBezTo>
                      <a:cubicBezTo>
                        <a:pt x="1700" y="633"/>
                        <a:pt x="2053" y="534"/>
                        <a:pt x="2413" y="488"/>
                      </a:cubicBezTo>
                      <a:cubicBezTo>
                        <a:pt x="2497" y="476"/>
                        <a:pt x="2581" y="470"/>
                        <a:pt x="2666" y="470"/>
                      </a:cubicBezTo>
                      <a:cubicBezTo>
                        <a:pt x="2916" y="470"/>
                        <a:pt x="3166" y="521"/>
                        <a:pt x="3396" y="618"/>
                      </a:cubicBezTo>
                      <a:cubicBezTo>
                        <a:pt x="3649" y="749"/>
                        <a:pt x="3864" y="940"/>
                        <a:pt x="4018" y="1178"/>
                      </a:cubicBezTo>
                      <a:cubicBezTo>
                        <a:pt x="4217" y="1478"/>
                        <a:pt x="4378" y="1792"/>
                        <a:pt x="4517" y="2115"/>
                      </a:cubicBezTo>
                      <a:cubicBezTo>
                        <a:pt x="4564" y="2193"/>
                        <a:pt x="4646" y="2236"/>
                        <a:pt x="4730" y="2236"/>
                      </a:cubicBezTo>
                      <a:cubicBezTo>
                        <a:pt x="4770" y="2236"/>
                        <a:pt x="4810" y="2227"/>
                        <a:pt x="4847" y="2207"/>
                      </a:cubicBezTo>
                      <a:cubicBezTo>
                        <a:pt x="4954" y="2138"/>
                        <a:pt x="4992" y="1992"/>
                        <a:pt x="4931" y="1877"/>
                      </a:cubicBezTo>
                      <a:cubicBezTo>
                        <a:pt x="4655" y="1255"/>
                        <a:pt x="4325" y="587"/>
                        <a:pt x="3711" y="250"/>
                      </a:cubicBezTo>
                      <a:cubicBezTo>
                        <a:pt x="3388" y="70"/>
                        <a:pt x="3041" y="0"/>
                        <a:pt x="26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4827650" y="2663800"/>
                  <a:ext cx="96250" cy="33375"/>
                </a:xfrm>
                <a:custGeom>
                  <a:avLst/>
                  <a:gdLst/>
                  <a:ahLst/>
                  <a:cxnLst/>
                  <a:rect l="l" t="t" r="r" b="b"/>
                  <a:pathLst>
                    <a:path w="3850" h="1335" extrusionOk="0">
                      <a:moveTo>
                        <a:pt x="1590" y="0"/>
                      </a:moveTo>
                      <a:cubicBezTo>
                        <a:pt x="1116" y="0"/>
                        <a:pt x="642" y="115"/>
                        <a:pt x="228" y="353"/>
                      </a:cubicBezTo>
                      <a:cubicBezTo>
                        <a:pt x="1" y="483"/>
                        <a:pt x="137" y="801"/>
                        <a:pt x="348" y="801"/>
                      </a:cubicBezTo>
                      <a:cubicBezTo>
                        <a:pt x="385" y="801"/>
                        <a:pt x="425" y="790"/>
                        <a:pt x="466" y="767"/>
                      </a:cubicBezTo>
                      <a:lnTo>
                        <a:pt x="474" y="767"/>
                      </a:lnTo>
                      <a:cubicBezTo>
                        <a:pt x="816" y="572"/>
                        <a:pt x="1200" y="479"/>
                        <a:pt x="1585" y="479"/>
                      </a:cubicBezTo>
                      <a:cubicBezTo>
                        <a:pt x="2245" y="479"/>
                        <a:pt x="2906" y="754"/>
                        <a:pt x="3352" y="1258"/>
                      </a:cubicBezTo>
                      <a:cubicBezTo>
                        <a:pt x="3399" y="1312"/>
                        <a:pt x="3453" y="1334"/>
                        <a:pt x="3506" y="1334"/>
                      </a:cubicBezTo>
                      <a:cubicBezTo>
                        <a:pt x="3683" y="1334"/>
                        <a:pt x="3849" y="1090"/>
                        <a:pt x="3690" y="913"/>
                      </a:cubicBezTo>
                      <a:cubicBezTo>
                        <a:pt x="3164" y="315"/>
                        <a:pt x="2376" y="0"/>
                        <a:pt x="15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4967000" y="2645600"/>
                  <a:ext cx="144775" cy="35525"/>
                </a:xfrm>
                <a:custGeom>
                  <a:avLst/>
                  <a:gdLst/>
                  <a:ahLst/>
                  <a:cxnLst/>
                  <a:rect l="l" t="t" r="r" b="b"/>
                  <a:pathLst>
                    <a:path w="5791" h="1421" extrusionOk="0">
                      <a:moveTo>
                        <a:pt x="3036" y="0"/>
                      </a:moveTo>
                      <a:cubicBezTo>
                        <a:pt x="2475" y="0"/>
                        <a:pt x="1918" y="95"/>
                        <a:pt x="1386" y="282"/>
                      </a:cubicBezTo>
                      <a:cubicBezTo>
                        <a:pt x="971" y="428"/>
                        <a:pt x="580" y="620"/>
                        <a:pt x="212" y="858"/>
                      </a:cubicBezTo>
                      <a:cubicBezTo>
                        <a:pt x="1" y="999"/>
                        <a:pt x="130" y="1315"/>
                        <a:pt x="326" y="1315"/>
                      </a:cubicBezTo>
                      <a:cubicBezTo>
                        <a:pt x="365" y="1315"/>
                        <a:pt x="407" y="1302"/>
                        <a:pt x="450" y="1272"/>
                      </a:cubicBezTo>
                      <a:lnTo>
                        <a:pt x="457" y="1272"/>
                      </a:lnTo>
                      <a:cubicBezTo>
                        <a:pt x="1056" y="881"/>
                        <a:pt x="1731" y="620"/>
                        <a:pt x="2445" y="520"/>
                      </a:cubicBezTo>
                      <a:cubicBezTo>
                        <a:pt x="2657" y="493"/>
                        <a:pt x="2879" y="475"/>
                        <a:pt x="3103" y="475"/>
                      </a:cubicBezTo>
                      <a:cubicBezTo>
                        <a:pt x="3576" y="475"/>
                        <a:pt x="4055" y="554"/>
                        <a:pt x="4456" y="789"/>
                      </a:cubicBezTo>
                      <a:cubicBezTo>
                        <a:pt x="4786" y="981"/>
                        <a:pt x="5024" y="1295"/>
                        <a:pt x="5393" y="1411"/>
                      </a:cubicBezTo>
                      <a:cubicBezTo>
                        <a:pt x="5418" y="1418"/>
                        <a:pt x="5441" y="1421"/>
                        <a:pt x="5464" y="1421"/>
                      </a:cubicBezTo>
                      <a:cubicBezTo>
                        <a:pt x="5710" y="1421"/>
                        <a:pt x="5791" y="1027"/>
                        <a:pt x="5523" y="950"/>
                      </a:cubicBezTo>
                      <a:cubicBezTo>
                        <a:pt x="5385" y="896"/>
                        <a:pt x="5254" y="812"/>
                        <a:pt x="5147" y="704"/>
                      </a:cubicBezTo>
                      <a:cubicBezTo>
                        <a:pt x="5009" y="582"/>
                        <a:pt x="4863" y="466"/>
                        <a:pt x="4702" y="374"/>
                      </a:cubicBezTo>
                      <a:cubicBezTo>
                        <a:pt x="4372" y="190"/>
                        <a:pt x="4003" y="75"/>
                        <a:pt x="3635" y="37"/>
                      </a:cubicBezTo>
                      <a:cubicBezTo>
                        <a:pt x="3436" y="12"/>
                        <a:pt x="3236" y="0"/>
                        <a:pt x="30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4521325" y="2566450"/>
                  <a:ext cx="81775" cy="64350"/>
                </a:xfrm>
                <a:custGeom>
                  <a:avLst/>
                  <a:gdLst/>
                  <a:ahLst/>
                  <a:cxnLst/>
                  <a:rect l="l" t="t" r="r" b="b"/>
                  <a:pathLst>
                    <a:path w="3271" h="2574" extrusionOk="0">
                      <a:moveTo>
                        <a:pt x="342" y="1"/>
                      </a:moveTo>
                      <a:cubicBezTo>
                        <a:pt x="91" y="1"/>
                        <a:pt x="1" y="399"/>
                        <a:pt x="277" y="470"/>
                      </a:cubicBezTo>
                      <a:cubicBezTo>
                        <a:pt x="868" y="624"/>
                        <a:pt x="1474" y="777"/>
                        <a:pt x="1981" y="1130"/>
                      </a:cubicBezTo>
                      <a:cubicBezTo>
                        <a:pt x="2388" y="1399"/>
                        <a:pt x="2741" y="1836"/>
                        <a:pt x="2795" y="2335"/>
                      </a:cubicBezTo>
                      <a:cubicBezTo>
                        <a:pt x="2795" y="2466"/>
                        <a:pt x="2902" y="2573"/>
                        <a:pt x="3033" y="2573"/>
                      </a:cubicBezTo>
                      <a:cubicBezTo>
                        <a:pt x="3163" y="2573"/>
                        <a:pt x="3271" y="2466"/>
                        <a:pt x="3271" y="2335"/>
                      </a:cubicBezTo>
                      <a:cubicBezTo>
                        <a:pt x="3209" y="1691"/>
                        <a:pt x="2825" y="1153"/>
                        <a:pt x="2311" y="777"/>
                      </a:cubicBezTo>
                      <a:cubicBezTo>
                        <a:pt x="1758" y="363"/>
                        <a:pt x="1068" y="178"/>
                        <a:pt x="408" y="10"/>
                      </a:cubicBezTo>
                      <a:cubicBezTo>
                        <a:pt x="385" y="4"/>
                        <a:pt x="363" y="1"/>
                        <a:pt x="3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4569700" y="2547750"/>
                  <a:ext cx="177575" cy="59350"/>
                </a:xfrm>
                <a:custGeom>
                  <a:avLst/>
                  <a:gdLst/>
                  <a:ahLst/>
                  <a:cxnLst/>
                  <a:rect l="l" t="t" r="r" b="b"/>
                  <a:pathLst>
                    <a:path w="7103" h="2374" extrusionOk="0">
                      <a:moveTo>
                        <a:pt x="3890" y="1"/>
                      </a:moveTo>
                      <a:cubicBezTo>
                        <a:pt x="3569" y="1"/>
                        <a:pt x="3246" y="50"/>
                        <a:pt x="2932" y="113"/>
                      </a:cubicBezTo>
                      <a:cubicBezTo>
                        <a:pt x="1888" y="343"/>
                        <a:pt x="913" y="811"/>
                        <a:pt x="92" y="1494"/>
                      </a:cubicBezTo>
                      <a:cubicBezTo>
                        <a:pt x="0" y="1587"/>
                        <a:pt x="0" y="1740"/>
                        <a:pt x="92" y="1832"/>
                      </a:cubicBezTo>
                      <a:cubicBezTo>
                        <a:pt x="138" y="1878"/>
                        <a:pt x="200" y="1901"/>
                        <a:pt x="261" y="1901"/>
                      </a:cubicBezTo>
                      <a:cubicBezTo>
                        <a:pt x="322" y="1901"/>
                        <a:pt x="384" y="1878"/>
                        <a:pt x="430" y="1832"/>
                      </a:cubicBezTo>
                      <a:cubicBezTo>
                        <a:pt x="1136" y="1256"/>
                        <a:pt x="1957" y="850"/>
                        <a:pt x="2840" y="627"/>
                      </a:cubicBezTo>
                      <a:cubicBezTo>
                        <a:pt x="3169" y="545"/>
                        <a:pt x="3517" y="474"/>
                        <a:pt x="3863" y="474"/>
                      </a:cubicBezTo>
                      <a:cubicBezTo>
                        <a:pt x="4002" y="474"/>
                        <a:pt x="4139" y="486"/>
                        <a:pt x="4275" y="512"/>
                      </a:cubicBezTo>
                      <a:cubicBezTo>
                        <a:pt x="4705" y="604"/>
                        <a:pt x="5074" y="850"/>
                        <a:pt x="5396" y="1141"/>
                      </a:cubicBezTo>
                      <a:cubicBezTo>
                        <a:pt x="5818" y="1502"/>
                        <a:pt x="6202" y="1909"/>
                        <a:pt x="6593" y="2300"/>
                      </a:cubicBezTo>
                      <a:cubicBezTo>
                        <a:pt x="6645" y="2352"/>
                        <a:pt x="6702" y="2373"/>
                        <a:pt x="6758" y="2373"/>
                      </a:cubicBezTo>
                      <a:cubicBezTo>
                        <a:pt x="6942" y="2373"/>
                        <a:pt x="7102" y="2134"/>
                        <a:pt x="6931" y="1963"/>
                      </a:cubicBezTo>
                      <a:cubicBezTo>
                        <a:pt x="6555" y="1594"/>
                        <a:pt x="6187" y="1203"/>
                        <a:pt x="5795" y="850"/>
                      </a:cubicBezTo>
                      <a:cubicBezTo>
                        <a:pt x="5434" y="527"/>
                        <a:pt x="5035" y="236"/>
                        <a:pt x="4567" y="90"/>
                      </a:cubicBezTo>
                      <a:cubicBezTo>
                        <a:pt x="4346" y="26"/>
                        <a:pt x="4119" y="1"/>
                        <a:pt x="3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4732325" y="2543950"/>
                  <a:ext cx="178575" cy="67450"/>
                </a:xfrm>
                <a:custGeom>
                  <a:avLst/>
                  <a:gdLst/>
                  <a:ahLst/>
                  <a:cxnLst/>
                  <a:rect l="l" t="t" r="r" b="b"/>
                  <a:pathLst>
                    <a:path w="7143" h="2698" extrusionOk="0">
                      <a:moveTo>
                        <a:pt x="3760" y="1"/>
                      </a:moveTo>
                      <a:cubicBezTo>
                        <a:pt x="3519" y="1"/>
                        <a:pt x="3279" y="27"/>
                        <a:pt x="3044" y="81"/>
                      </a:cubicBezTo>
                      <a:cubicBezTo>
                        <a:pt x="2514" y="211"/>
                        <a:pt x="2015" y="449"/>
                        <a:pt x="1577" y="779"/>
                      </a:cubicBezTo>
                      <a:cubicBezTo>
                        <a:pt x="1071" y="1148"/>
                        <a:pt x="603" y="1562"/>
                        <a:pt x="173" y="2007"/>
                      </a:cubicBezTo>
                      <a:cubicBezTo>
                        <a:pt x="1" y="2173"/>
                        <a:pt x="163" y="2417"/>
                        <a:pt x="348" y="2417"/>
                      </a:cubicBezTo>
                      <a:cubicBezTo>
                        <a:pt x="403" y="2417"/>
                        <a:pt x="460" y="2396"/>
                        <a:pt x="511" y="2345"/>
                      </a:cubicBezTo>
                      <a:lnTo>
                        <a:pt x="518" y="2345"/>
                      </a:lnTo>
                      <a:cubicBezTo>
                        <a:pt x="1209" y="1662"/>
                        <a:pt x="1961" y="917"/>
                        <a:pt x="2913" y="610"/>
                      </a:cubicBezTo>
                      <a:cubicBezTo>
                        <a:pt x="3191" y="527"/>
                        <a:pt x="3476" y="486"/>
                        <a:pt x="3760" y="486"/>
                      </a:cubicBezTo>
                      <a:cubicBezTo>
                        <a:pt x="4469" y="486"/>
                        <a:pt x="5166" y="742"/>
                        <a:pt x="5715" y="1224"/>
                      </a:cubicBezTo>
                      <a:cubicBezTo>
                        <a:pt x="6121" y="1577"/>
                        <a:pt x="6436" y="2023"/>
                        <a:pt x="6643" y="2521"/>
                      </a:cubicBezTo>
                      <a:cubicBezTo>
                        <a:pt x="6676" y="2626"/>
                        <a:pt x="6775" y="2697"/>
                        <a:pt x="6885" y="2697"/>
                      </a:cubicBezTo>
                      <a:cubicBezTo>
                        <a:pt x="6904" y="2697"/>
                        <a:pt x="6923" y="2695"/>
                        <a:pt x="6943" y="2690"/>
                      </a:cubicBezTo>
                      <a:cubicBezTo>
                        <a:pt x="7066" y="2652"/>
                        <a:pt x="7142" y="2521"/>
                        <a:pt x="7104" y="2391"/>
                      </a:cubicBezTo>
                      <a:cubicBezTo>
                        <a:pt x="6682" y="1355"/>
                        <a:pt x="5868" y="510"/>
                        <a:pt x="4786" y="165"/>
                      </a:cubicBezTo>
                      <a:cubicBezTo>
                        <a:pt x="4455" y="56"/>
                        <a:pt x="4107" y="1"/>
                        <a:pt x="3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4892950" y="2550350"/>
                  <a:ext cx="100850" cy="56850"/>
                </a:xfrm>
                <a:custGeom>
                  <a:avLst/>
                  <a:gdLst/>
                  <a:ahLst/>
                  <a:cxnLst/>
                  <a:rect l="l" t="t" r="r" b="b"/>
                  <a:pathLst>
                    <a:path w="4034" h="2274" extrusionOk="0">
                      <a:moveTo>
                        <a:pt x="3393" y="1"/>
                      </a:moveTo>
                      <a:cubicBezTo>
                        <a:pt x="2806" y="1"/>
                        <a:pt x="2225" y="150"/>
                        <a:pt x="1700" y="431"/>
                      </a:cubicBezTo>
                      <a:cubicBezTo>
                        <a:pt x="1055" y="776"/>
                        <a:pt x="533" y="1321"/>
                        <a:pt x="119" y="1928"/>
                      </a:cubicBezTo>
                      <a:cubicBezTo>
                        <a:pt x="1" y="2105"/>
                        <a:pt x="167" y="2274"/>
                        <a:pt x="336" y="2274"/>
                      </a:cubicBezTo>
                      <a:cubicBezTo>
                        <a:pt x="409" y="2274"/>
                        <a:pt x="482" y="2242"/>
                        <a:pt x="533" y="2166"/>
                      </a:cubicBezTo>
                      <a:cubicBezTo>
                        <a:pt x="894" y="1621"/>
                        <a:pt x="1377" y="1160"/>
                        <a:pt x="1945" y="845"/>
                      </a:cubicBezTo>
                      <a:cubicBezTo>
                        <a:pt x="2400" y="600"/>
                        <a:pt x="2903" y="477"/>
                        <a:pt x="3413" y="477"/>
                      </a:cubicBezTo>
                      <a:cubicBezTo>
                        <a:pt x="3540" y="477"/>
                        <a:pt x="3668" y="485"/>
                        <a:pt x="3795" y="500"/>
                      </a:cubicBezTo>
                      <a:cubicBezTo>
                        <a:pt x="3926" y="500"/>
                        <a:pt x="4033" y="393"/>
                        <a:pt x="4033" y="262"/>
                      </a:cubicBezTo>
                      <a:cubicBezTo>
                        <a:pt x="4033" y="132"/>
                        <a:pt x="3926" y="24"/>
                        <a:pt x="3795" y="24"/>
                      </a:cubicBezTo>
                      <a:cubicBezTo>
                        <a:pt x="3661" y="8"/>
                        <a:pt x="3527" y="1"/>
                        <a:pt x="33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5037525" y="2590000"/>
                  <a:ext cx="33600" cy="34925"/>
                </a:xfrm>
                <a:custGeom>
                  <a:avLst/>
                  <a:gdLst/>
                  <a:ahLst/>
                  <a:cxnLst/>
                  <a:rect l="l" t="t" r="r" b="b"/>
                  <a:pathLst>
                    <a:path w="1344" h="1397" extrusionOk="0">
                      <a:moveTo>
                        <a:pt x="276" y="0"/>
                      </a:moveTo>
                      <a:cubicBezTo>
                        <a:pt x="195" y="0"/>
                        <a:pt x="115" y="43"/>
                        <a:pt x="69" y="119"/>
                      </a:cubicBezTo>
                      <a:cubicBezTo>
                        <a:pt x="0" y="234"/>
                        <a:pt x="39" y="380"/>
                        <a:pt x="154" y="449"/>
                      </a:cubicBezTo>
                      <a:lnTo>
                        <a:pt x="146" y="449"/>
                      </a:lnTo>
                      <a:lnTo>
                        <a:pt x="208" y="495"/>
                      </a:lnTo>
                      <a:cubicBezTo>
                        <a:pt x="208" y="495"/>
                        <a:pt x="231" y="515"/>
                        <a:pt x="233" y="515"/>
                      </a:cubicBezTo>
                      <a:cubicBezTo>
                        <a:pt x="234" y="515"/>
                        <a:pt x="233" y="513"/>
                        <a:pt x="228" y="509"/>
                      </a:cubicBezTo>
                      <a:lnTo>
                        <a:pt x="228" y="509"/>
                      </a:lnTo>
                      <a:cubicBezTo>
                        <a:pt x="229" y="509"/>
                        <a:pt x="230" y="510"/>
                        <a:pt x="231" y="511"/>
                      </a:cubicBezTo>
                      <a:cubicBezTo>
                        <a:pt x="269" y="549"/>
                        <a:pt x="307" y="580"/>
                        <a:pt x="346" y="610"/>
                      </a:cubicBezTo>
                      <a:cubicBezTo>
                        <a:pt x="422" y="679"/>
                        <a:pt x="492" y="749"/>
                        <a:pt x="561" y="825"/>
                      </a:cubicBezTo>
                      <a:cubicBezTo>
                        <a:pt x="591" y="864"/>
                        <a:pt x="622" y="902"/>
                        <a:pt x="653" y="940"/>
                      </a:cubicBezTo>
                      <a:cubicBezTo>
                        <a:pt x="656" y="944"/>
                        <a:pt x="658" y="947"/>
                        <a:pt x="660" y="950"/>
                      </a:cubicBezTo>
                      <a:lnTo>
                        <a:pt x="660" y="950"/>
                      </a:lnTo>
                      <a:cubicBezTo>
                        <a:pt x="663" y="954"/>
                        <a:pt x="665" y="958"/>
                        <a:pt x="668" y="963"/>
                      </a:cubicBezTo>
                      <a:lnTo>
                        <a:pt x="706" y="1017"/>
                      </a:lnTo>
                      <a:cubicBezTo>
                        <a:pt x="768" y="1102"/>
                        <a:pt x="822" y="1186"/>
                        <a:pt x="868" y="1278"/>
                      </a:cubicBezTo>
                      <a:cubicBezTo>
                        <a:pt x="913" y="1354"/>
                        <a:pt x="993" y="1397"/>
                        <a:pt x="1075" y="1397"/>
                      </a:cubicBezTo>
                      <a:cubicBezTo>
                        <a:pt x="1116" y="1397"/>
                        <a:pt x="1159" y="1386"/>
                        <a:pt x="1198" y="1363"/>
                      </a:cubicBezTo>
                      <a:cubicBezTo>
                        <a:pt x="1305" y="1294"/>
                        <a:pt x="1344" y="1148"/>
                        <a:pt x="1282" y="1033"/>
                      </a:cubicBezTo>
                      <a:cubicBezTo>
                        <a:pt x="1067" y="641"/>
                        <a:pt x="768" y="296"/>
                        <a:pt x="399" y="35"/>
                      </a:cubicBezTo>
                      <a:cubicBezTo>
                        <a:pt x="361" y="11"/>
                        <a:pt x="318" y="0"/>
                        <a:pt x="2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4469125" y="2609050"/>
                  <a:ext cx="54525" cy="26150"/>
                </a:xfrm>
                <a:custGeom>
                  <a:avLst/>
                  <a:gdLst/>
                  <a:ahLst/>
                  <a:cxnLst/>
                  <a:rect l="l" t="t" r="r" b="b"/>
                  <a:pathLst>
                    <a:path w="2181" h="1046" extrusionOk="0">
                      <a:moveTo>
                        <a:pt x="331" y="0"/>
                      </a:moveTo>
                      <a:cubicBezTo>
                        <a:pt x="301" y="0"/>
                        <a:pt x="270" y="1"/>
                        <a:pt x="239" y="2"/>
                      </a:cubicBezTo>
                      <a:cubicBezTo>
                        <a:pt x="108" y="2"/>
                        <a:pt x="1" y="109"/>
                        <a:pt x="1" y="240"/>
                      </a:cubicBezTo>
                      <a:cubicBezTo>
                        <a:pt x="1" y="370"/>
                        <a:pt x="108" y="478"/>
                        <a:pt x="239" y="478"/>
                      </a:cubicBezTo>
                      <a:cubicBezTo>
                        <a:pt x="270" y="476"/>
                        <a:pt x="302" y="476"/>
                        <a:pt x="334" y="476"/>
                      </a:cubicBezTo>
                      <a:cubicBezTo>
                        <a:pt x="846" y="476"/>
                        <a:pt x="1346" y="651"/>
                        <a:pt x="1751" y="977"/>
                      </a:cubicBezTo>
                      <a:cubicBezTo>
                        <a:pt x="1797" y="1023"/>
                        <a:pt x="1857" y="1046"/>
                        <a:pt x="1917" y="1046"/>
                      </a:cubicBezTo>
                      <a:cubicBezTo>
                        <a:pt x="1977" y="1046"/>
                        <a:pt x="2039" y="1023"/>
                        <a:pt x="2089" y="977"/>
                      </a:cubicBezTo>
                      <a:cubicBezTo>
                        <a:pt x="2181" y="885"/>
                        <a:pt x="2181" y="731"/>
                        <a:pt x="2089" y="639"/>
                      </a:cubicBezTo>
                      <a:cubicBezTo>
                        <a:pt x="1591" y="229"/>
                        <a:pt x="974" y="0"/>
                        <a:pt x="3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4515200" y="2588175"/>
                  <a:ext cx="61350" cy="35600"/>
                </a:xfrm>
                <a:custGeom>
                  <a:avLst/>
                  <a:gdLst/>
                  <a:ahLst/>
                  <a:cxnLst/>
                  <a:rect l="l" t="t" r="r" b="b"/>
                  <a:pathLst>
                    <a:path w="2454" h="1424" extrusionOk="0">
                      <a:moveTo>
                        <a:pt x="268" y="1"/>
                      </a:moveTo>
                      <a:cubicBezTo>
                        <a:pt x="161" y="1"/>
                        <a:pt x="63" y="67"/>
                        <a:pt x="31" y="177"/>
                      </a:cubicBezTo>
                      <a:cubicBezTo>
                        <a:pt x="0" y="284"/>
                        <a:pt x="69" y="453"/>
                        <a:pt x="200" y="468"/>
                      </a:cubicBezTo>
                      <a:cubicBezTo>
                        <a:pt x="867" y="561"/>
                        <a:pt x="1482" y="868"/>
                        <a:pt x="1950" y="1351"/>
                      </a:cubicBezTo>
                      <a:cubicBezTo>
                        <a:pt x="1999" y="1402"/>
                        <a:pt x="2054" y="1423"/>
                        <a:pt x="2108" y="1423"/>
                      </a:cubicBezTo>
                      <a:cubicBezTo>
                        <a:pt x="2290" y="1423"/>
                        <a:pt x="2453" y="1179"/>
                        <a:pt x="2287" y="1013"/>
                      </a:cubicBezTo>
                      <a:cubicBezTo>
                        <a:pt x="1766" y="468"/>
                        <a:pt x="1075" y="115"/>
                        <a:pt x="330" y="8"/>
                      </a:cubicBezTo>
                      <a:cubicBezTo>
                        <a:pt x="309" y="3"/>
                        <a:pt x="289" y="1"/>
                        <a:pt x="2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4586775" y="2575075"/>
                  <a:ext cx="121950" cy="35375"/>
                </a:xfrm>
                <a:custGeom>
                  <a:avLst/>
                  <a:gdLst/>
                  <a:ahLst/>
                  <a:cxnLst/>
                  <a:rect l="l" t="t" r="r" b="b"/>
                  <a:pathLst>
                    <a:path w="4878" h="1415" extrusionOk="0">
                      <a:moveTo>
                        <a:pt x="2703" y="1"/>
                      </a:moveTo>
                      <a:cubicBezTo>
                        <a:pt x="2639" y="1"/>
                        <a:pt x="2575" y="4"/>
                        <a:pt x="2510" y="10"/>
                      </a:cubicBezTo>
                      <a:cubicBezTo>
                        <a:pt x="1696" y="87"/>
                        <a:pt x="814" y="263"/>
                        <a:pt x="146" y="762"/>
                      </a:cubicBezTo>
                      <a:cubicBezTo>
                        <a:pt x="39" y="831"/>
                        <a:pt x="0" y="977"/>
                        <a:pt x="62" y="1092"/>
                      </a:cubicBezTo>
                      <a:cubicBezTo>
                        <a:pt x="103" y="1165"/>
                        <a:pt x="187" y="1206"/>
                        <a:pt x="272" y="1206"/>
                      </a:cubicBezTo>
                      <a:cubicBezTo>
                        <a:pt x="313" y="1206"/>
                        <a:pt x="354" y="1197"/>
                        <a:pt x="392" y="1177"/>
                      </a:cubicBezTo>
                      <a:cubicBezTo>
                        <a:pt x="983" y="739"/>
                        <a:pt x="1743" y="578"/>
                        <a:pt x="2464" y="494"/>
                      </a:cubicBezTo>
                      <a:cubicBezTo>
                        <a:pt x="2537" y="484"/>
                        <a:pt x="2610" y="480"/>
                        <a:pt x="2683" y="480"/>
                      </a:cubicBezTo>
                      <a:cubicBezTo>
                        <a:pt x="2969" y="480"/>
                        <a:pt x="3251" y="551"/>
                        <a:pt x="3508" y="685"/>
                      </a:cubicBezTo>
                      <a:cubicBezTo>
                        <a:pt x="3823" y="870"/>
                        <a:pt x="4107" y="1092"/>
                        <a:pt x="4368" y="1346"/>
                      </a:cubicBezTo>
                      <a:cubicBezTo>
                        <a:pt x="4418" y="1394"/>
                        <a:pt x="4474" y="1414"/>
                        <a:pt x="4528" y="1414"/>
                      </a:cubicBezTo>
                      <a:cubicBezTo>
                        <a:pt x="4714" y="1414"/>
                        <a:pt x="4878" y="1174"/>
                        <a:pt x="4705" y="1008"/>
                      </a:cubicBezTo>
                      <a:cubicBezTo>
                        <a:pt x="4137" y="475"/>
                        <a:pt x="3495" y="1"/>
                        <a:pt x="2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4603850" y="2609350"/>
                  <a:ext cx="74850" cy="24700"/>
                </a:xfrm>
                <a:custGeom>
                  <a:avLst/>
                  <a:gdLst/>
                  <a:ahLst/>
                  <a:cxnLst/>
                  <a:rect l="l" t="t" r="r" b="b"/>
                  <a:pathLst>
                    <a:path w="2994" h="988" extrusionOk="0">
                      <a:moveTo>
                        <a:pt x="1745" y="0"/>
                      </a:moveTo>
                      <a:cubicBezTo>
                        <a:pt x="1156" y="0"/>
                        <a:pt x="572" y="200"/>
                        <a:pt x="92" y="581"/>
                      </a:cubicBezTo>
                      <a:cubicBezTo>
                        <a:pt x="0" y="673"/>
                        <a:pt x="0" y="827"/>
                        <a:pt x="92" y="919"/>
                      </a:cubicBezTo>
                      <a:cubicBezTo>
                        <a:pt x="142" y="965"/>
                        <a:pt x="204" y="988"/>
                        <a:pt x="265" y="988"/>
                      </a:cubicBezTo>
                      <a:cubicBezTo>
                        <a:pt x="326" y="988"/>
                        <a:pt x="388" y="965"/>
                        <a:pt x="438" y="919"/>
                      </a:cubicBezTo>
                      <a:cubicBezTo>
                        <a:pt x="817" y="625"/>
                        <a:pt x="1279" y="471"/>
                        <a:pt x="1746" y="471"/>
                      </a:cubicBezTo>
                      <a:cubicBezTo>
                        <a:pt x="2035" y="471"/>
                        <a:pt x="2327" y="530"/>
                        <a:pt x="2602" y="650"/>
                      </a:cubicBezTo>
                      <a:cubicBezTo>
                        <a:pt x="2639" y="673"/>
                        <a:pt x="2679" y="684"/>
                        <a:pt x="2720" y="684"/>
                      </a:cubicBezTo>
                      <a:cubicBezTo>
                        <a:pt x="2800" y="684"/>
                        <a:pt x="2879" y="642"/>
                        <a:pt x="2925" y="566"/>
                      </a:cubicBezTo>
                      <a:cubicBezTo>
                        <a:pt x="2994" y="450"/>
                        <a:pt x="2955" y="305"/>
                        <a:pt x="2840" y="243"/>
                      </a:cubicBezTo>
                      <a:cubicBezTo>
                        <a:pt x="2490" y="80"/>
                        <a:pt x="2116" y="0"/>
                        <a:pt x="17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4762600" y="2579500"/>
                  <a:ext cx="122775" cy="35625"/>
                </a:xfrm>
                <a:custGeom>
                  <a:avLst/>
                  <a:gdLst/>
                  <a:ahLst/>
                  <a:cxnLst/>
                  <a:rect l="l" t="t" r="r" b="b"/>
                  <a:pathLst>
                    <a:path w="4911" h="1425" extrusionOk="0">
                      <a:moveTo>
                        <a:pt x="2597" y="1"/>
                      </a:moveTo>
                      <a:cubicBezTo>
                        <a:pt x="1713" y="1"/>
                        <a:pt x="832" y="342"/>
                        <a:pt x="167" y="1015"/>
                      </a:cubicBezTo>
                      <a:cubicBezTo>
                        <a:pt x="1" y="1181"/>
                        <a:pt x="165" y="1425"/>
                        <a:pt x="347" y="1425"/>
                      </a:cubicBezTo>
                      <a:cubicBezTo>
                        <a:pt x="400" y="1425"/>
                        <a:pt x="456" y="1403"/>
                        <a:pt x="505" y="1353"/>
                      </a:cubicBezTo>
                      <a:cubicBezTo>
                        <a:pt x="1077" y="772"/>
                        <a:pt x="1834" y="479"/>
                        <a:pt x="2594" y="479"/>
                      </a:cubicBezTo>
                      <a:cubicBezTo>
                        <a:pt x="3262" y="479"/>
                        <a:pt x="3932" y="705"/>
                        <a:pt x="4481" y="1161"/>
                      </a:cubicBezTo>
                      <a:cubicBezTo>
                        <a:pt x="4527" y="1207"/>
                        <a:pt x="4588" y="1230"/>
                        <a:pt x="4650" y="1230"/>
                      </a:cubicBezTo>
                      <a:cubicBezTo>
                        <a:pt x="4711" y="1230"/>
                        <a:pt x="4772" y="1207"/>
                        <a:pt x="4818" y="1161"/>
                      </a:cubicBezTo>
                      <a:cubicBezTo>
                        <a:pt x="4910" y="1069"/>
                        <a:pt x="4910" y="915"/>
                        <a:pt x="4818" y="823"/>
                      </a:cubicBezTo>
                      <a:cubicBezTo>
                        <a:pt x="4178" y="273"/>
                        <a:pt x="3386" y="1"/>
                        <a:pt x="25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4929875" y="2574975"/>
                  <a:ext cx="82925" cy="42550"/>
                </a:xfrm>
                <a:custGeom>
                  <a:avLst/>
                  <a:gdLst/>
                  <a:ahLst/>
                  <a:cxnLst/>
                  <a:rect l="l" t="t" r="r" b="b"/>
                  <a:pathLst>
                    <a:path w="3317" h="1702" extrusionOk="0">
                      <a:moveTo>
                        <a:pt x="2904" y="0"/>
                      </a:moveTo>
                      <a:cubicBezTo>
                        <a:pt x="1851" y="0"/>
                        <a:pt x="954" y="646"/>
                        <a:pt x="154" y="1257"/>
                      </a:cubicBezTo>
                      <a:cubicBezTo>
                        <a:pt x="39" y="1327"/>
                        <a:pt x="0" y="1472"/>
                        <a:pt x="62" y="1587"/>
                      </a:cubicBezTo>
                      <a:cubicBezTo>
                        <a:pt x="108" y="1660"/>
                        <a:pt x="190" y="1701"/>
                        <a:pt x="274" y="1701"/>
                      </a:cubicBezTo>
                      <a:cubicBezTo>
                        <a:pt x="314" y="1701"/>
                        <a:pt x="354" y="1692"/>
                        <a:pt x="392" y="1672"/>
                      </a:cubicBezTo>
                      <a:cubicBezTo>
                        <a:pt x="1137" y="1110"/>
                        <a:pt x="1958" y="485"/>
                        <a:pt x="2928" y="485"/>
                      </a:cubicBezTo>
                      <a:cubicBezTo>
                        <a:pt x="2978" y="485"/>
                        <a:pt x="3028" y="487"/>
                        <a:pt x="3078" y="490"/>
                      </a:cubicBezTo>
                      <a:cubicBezTo>
                        <a:pt x="3209" y="490"/>
                        <a:pt x="3316" y="382"/>
                        <a:pt x="3316" y="252"/>
                      </a:cubicBezTo>
                      <a:cubicBezTo>
                        <a:pt x="3316" y="121"/>
                        <a:pt x="3209" y="14"/>
                        <a:pt x="3078" y="6"/>
                      </a:cubicBezTo>
                      <a:cubicBezTo>
                        <a:pt x="3020" y="2"/>
                        <a:pt x="2961" y="0"/>
                        <a:pt x="2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4543725" y="2532525"/>
                  <a:ext cx="82575" cy="37050"/>
                </a:xfrm>
                <a:custGeom>
                  <a:avLst/>
                  <a:gdLst/>
                  <a:ahLst/>
                  <a:cxnLst/>
                  <a:rect l="l" t="t" r="r" b="b"/>
                  <a:pathLst>
                    <a:path w="3303" h="1482" extrusionOk="0">
                      <a:moveTo>
                        <a:pt x="348" y="1"/>
                      </a:moveTo>
                      <a:cubicBezTo>
                        <a:pt x="88" y="1"/>
                        <a:pt x="1" y="405"/>
                        <a:pt x="279" y="476"/>
                      </a:cubicBezTo>
                      <a:cubicBezTo>
                        <a:pt x="1169" y="676"/>
                        <a:pt x="2029" y="1006"/>
                        <a:pt x="2835" y="1451"/>
                      </a:cubicBezTo>
                      <a:cubicBezTo>
                        <a:pt x="2874" y="1472"/>
                        <a:pt x="2913" y="1482"/>
                        <a:pt x="2949" y="1482"/>
                      </a:cubicBezTo>
                      <a:cubicBezTo>
                        <a:pt x="3162" y="1482"/>
                        <a:pt x="3303" y="1161"/>
                        <a:pt x="3073" y="1037"/>
                      </a:cubicBezTo>
                      <a:cubicBezTo>
                        <a:pt x="2236" y="576"/>
                        <a:pt x="1338" y="231"/>
                        <a:pt x="410" y="8"/>
                      </a:cubicBezTo>
                      <a:cubicBezTo>
                        <a:pt x="388" y="3"/>
                        <a:pt x="368" y="1"/>
                        <a:pt x="3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4587750" y="2510975"/>
                  <a:ext cx="75875" cy="44675"/>
                </a:xfrm>
                <a:custGeom>
                  <a:avLst/>
                  <a:gdLst/>
                  <a:ahLst/>
                  <a:cxnLst/>
                  <a:rect l="l" t="t" r="r" b="b"/>
                  <a:pathLst>
                    <a:path w="3035" h="1787" extrusionOk="0">
                      <a:moveTo>
                        <a:pt x="329" y="0"/>
                      </a:moveTo>
                      <a:cubicBezTo>
                        <a:pt x="82" y="0"/>
                        <a:pt x="0" y="401"/>
                        <a:pt x="268" y="479"/>
                      </a:cubicBezTo>
                      <a:lnTo>
                        <a:pt x="268" y="471"/>
                      </a:lnTo>
                      <a:cubicBezTo>
                        <a:pt x="1105" y="716"/>
                        <a:pt x="1872" y="1139"/>
                        <a:pt x="2517" y="1722"/>
                      </a:cubicBezTo>
                      <a:cubicBezTo>
                        <a:pt x="2566" y="1768"/>
                        <a:pt x="2621" y="1787"/>
                        <a:pt x="2675" y="1787"/>
                      </a:cubicBezTo>
                      <a:cubicBezTo>
                        <a:pt x="2864" y="1787"/>
                        <a:pt x="3034" y="1546"/>
                        <a:pt x="2855" y="1384"/>
                      </a:cubicBezTo>
                      <a:cubicBezTo>
                        <a:pt x="2149" y="747"/>
                        <a:pt x="1312" y="279"/>
                        <a:pt x="399" y="10"/>
                      </a:cubicBezTo>
                      <a:cubicBezTo>
                        <a:pt x="374" y="3"/>
                        <a:pt x="351" y="0"/>
                        <a:pt x="3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4718975" y="2502800"/>
                  <a:ext cx="94450" cy="53350"/>
                </a:xfrm>
                <a:custGeom>
                  <a:avLst/>
                  <a:gdLst/>
                  <a:ahLst/>
                  <a:cxnLst/>
                  <a:rect l="l" t="t" r="r" b="b"/>
                  <a:pathLst>
                    <a:path w="3778" h="2134" extrusionOk="0">
                      <a:moveTo>
                        <a:pt x="803" y="1"/>
                      </a:moveTo>
                      <a:cubicBezTo>
                        <a:pt x="583" y="1"/>
                        <a:pt x="363" y="42"/>
                        <a:pt x="147" y="138"/>
                      </a:cubicBezTo>
                      <a:cubicBezTo>
                        <a:pt x="39" y="199"/>
                        <a:pt x="1" y="345"/>
                        <a:pt x="62" y="460"/>
                      </a:cubicBezTo>
                      <a:cubicBezTo>
                        <a:pt x="109" y="538"/>
                        <a:pt x="192" y="581"/>
                        <a:pt x="276" y="581"/>
                      </a:cubicBezTo>
                      <a:cubicBezTo>
                        <a:pt x="315" y="581"/>
                        <a:pt x="355" y="572"/>
                        <a:pt x="392" y="552"/>
                      </a:cubicBezTo>
                      <a:cubicBezTo>
                        <a:pt x="523" y="494"/>
                        <a:pt x="660" y="469"/>
                        <a:pt x="799" y="469"/>
                      </a:cubicBezTo>
                      <a:cubicBezTo>
                        <a:pt x="1207" y="469"/>
                        <a:pt x="1632" y="682"/>
                        <a:pt x="1958" y="882"/>
                      </a:cubicBezTo>
                      <a:cubicBezTo>
                        <a:pt x="2480" y="1205"/>
                        <a:pt x="2948" y="1604"/>
                        <a:pt x="3347" y="2064"/>
                      </a:cubicBezTo>
                      <a:cubicBezTo>
                        <a:pt x="3393" y="2110"/>
                        <a:pt x="3455" y="2133"/>
                        <a:pt x="3516" y="2133"/>
                      </a:cubicBezTo>
                      <a:cubicBezTo>
                        <a:pt x="3578" y="2133"/>
                        <a:pt x="3639" y="2110"/>
                        <a:pt x="3685" y="2064"/>
                      </a:cubicBezTo>
                      <a:cubicBezTo>
                        <a:pt x="3777" y="1972"/>
                        <a:pt x="3777" y="1826"/>
                        <a:pt x="3685" y="1727"/>
                      </a:cubicBezTo>
                      <a:cubicBezTo>
                        <a:pt x="3232" y="1205"/>
                        <a:pt x="2695" y="759"/>
                        <a:pt x="2096" y="406"/>
                      </a:cubicBezTo>
                      <a:cubicBezTo>
                        <a:pt x="1699" y="174"/>
                        <a:pt x="1253" y="1"/>
                        <a:pt x="8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4698825" y="2531550"/>
                  <a:ext cx="76225" cy="49175"/>
                </a:xfrm>
                <a:custGeom>
                  <a:avLst/>
                  <a:gdLst/>
                  <a:ahLst/>
                  <a:cxnLst/>
                  <a:rect l="l" t="t" r="r" b="b"/>
                  <a:pathLst>
                    <a:path w="3049" h="1967" extrusionOk="0">
                      <a:moveTo>
                        <a:pt x="239" y="1"/>
                      </a:moveTo>
                      <a:cubicBezTo>
                        <a:pt x="108" y="1"/>
                        <a:pt x="1" y="108"/>
                        <a:pt x="1" y="239"/>
                      </a:cubicBezTo>
                      <a:cubicBezTo>
                        <a:pt x="1" y="369"/>
                        <a:pt x="108" y="477"/>
                        <a:pt x="239" y="477"/>
                      </a:cubicBezTo>
                      <a:cubicBezTo>
                        <a:pt x="1160" y="592"/>
                        <a:pt x="1989" y="1091"/>
                        <a:pt x="2511" y="1858"/>
                      </a:cubicBezTo>
                      <a:cubicBezTo>
                        <a:pt x="2564" y="1935"/>
                        <a:pt x="2639" y="1966"/>
                        <a:pt x="2712" y="1966"/>
                      </a:cubicBezTo>
                      <a:cubicBezTo>
                        <a:pt x="2883" y="1966"/>
                        <a:pt x="3049" y="1795"/>
                        <a:pt x="2925" y="1613"/>
                      </a:cubicBezTo>
                      <a:cubicBezTo>
                        <a:pt x="2311" y="707"/>
                        <a:pt x="1329" y="124"/>
                        <a:pt x="2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4780575" y="2501850"/>
                  <a:ext cx="52225" cy="28925"/>
                </a:xfrm>
                <a:custGeom>
                  <a:avLst/>
                  <a:gdLst/>
                  <a:ahLst/>
                  <a:cxnLst/>
                  <a:rect l="l" t="t" r="r" b="b"/>
                  <a:pathLst>
                    <a:path w="2089" h="1157" extrusionOk="0">
                      <a:moveTo>
                        <a:pt x="1815" y="1"/>
                      </a:moveTo>
                      <a:cubicBezTo>
                        <a:pt x="1775" y="1"/>
                        <a:pt x="1734" y="10"/>
                        <a:pt x="1697" y="30"/>
                      </a:cubicBezTo>
                      <a:lnTo>
                        <a:pt x="146" y="713"/>
                      </a:lnTo>
                      <a:cubicBezTo>
                        <a:pt x="39" y="782"/>
                        <a:pt x="1" y="928"/>
                        <a:pt x="62" y="1043"/>
                      </a:cubicBezTo>
                      <a:cubicBezTo>
                        <a:pt x="109" y="1116"/>
                        <a:pt x="190" y="1157"/>
                        <a:pt x="274" y="1157"/>
                      </a:cubicBezTo>
                      <a:cubicBezTo>
                        <a:pt x="314" y="1157"/>
                        <a:pt x="355" y="1147"/>
                        <a:pt x="392" y="1128"/>
                      </a:cubicBezTo>
                      <a:lnTo>
                        <a:pt x="1935" y="444"/>
                      </a:lnTo>
                      <a:cubicBezTo>
                        <a:pt x="2050" y="375"/>
                        <a:pt x="2088" y="229"/>
                        <a:pt x="2027" y="114"/>
                      </a:cubicBezTo>
                      <a:cubicBezTo>
                        <a:pt x="1980" y="42"/>
                        <a:pt x="1898" y="1"/>
                        <a:pt x="1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4812575" y="2527450"/>
                  <a:ext cx="40175" cy="25975"/>
                </a:xfrm>
                <a:custGeom>
                  <a:avLst/>
                  <a:gdLst/>
                  <a:ahLst/>
                  <a:cxnLst/>
                  <a:rect l="l" t="t" r="r" b="b"/>
                  <a:pathLst>
                    <a:path w="1607" h="1039" extrusionOk="0">
                      <a:moveTo>
                        <a:pt x="1333" y="0"/>
                      </a:moveTo>
                      <a:cubicBezTo>
                        <a:pt x="1292" y="0"/>
                        <a:pt x="1251" y="11"/>
                        <a:pt x="1215" y="34"/>
                      </a:cubicBezTo>
                      <a:cubicBezTo>
                        <a:pt x="870" y="196"/>
                        <a:pt x="540" y="380"/>
                        <a:pt x="233" y="587"/>
                      </a:cubicBezTo>
                      <a:cubicBezTo>
                        <a:pt x="0" y="723"/>
                        <a:pt x="132" y="1038"/>
                        <a:pt x="344" y="1038"/>
                      </a:cubicBezTo>
                      <a:cubicBezTo>
                        <a:pt x="384" y="1038"/>
                        <a:pt x="427" y="1027"/>
                        <a:pt x="471" y="1002"/>
                      </a:cubicBezTo>
                      <a:cubicBezTo>
                        <a:pt x="785" y="794"/>
                        <a:pt x="1115" y="610"/>
                        <a:pt x="1453" y="449"/>
                      </a:cubicBezTo>
                      <a:cubicBezTo>
                        <a:pt x="1568" y="380"/>
                        <a:pt x="1607" y="234"/>
                        <a:pt x="1538" y="119"/>
                      </a:cubicBezTo>
                      <a:cubicBezTo>
                        <a:pt x="1492" y="43"/>
                        <a:pt x="1412" y="0"/>
                        <a:pt x="13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4881575" y="2528225"/>
                  <a:ext cx="60975" cy="44000"/>
                </a:xfrm>
                <a:custGeom>
                  <a:avLst/>
                  <a:gdLst/>
                  <a:ahLst/>
                  <a:cxnLst/>
                  <a:rect l="l" t="t" r="r" b="b"/>
                  <a:pathLst>
                    <a:path w="2439" h="1760" extrusionOk="0">
                      <a:moveTo>
                        <a:pt x="340" y="1"/>
                      </a:moveTo>
                      <a:cubicBezTo>
                        <a:pt x="87" y="1"/>
                        <a:pt x="1" y="394"/>
                        <a:pt x="282" y="472"/>
                      </a:cubicBezTo>
                      <a:cubicBezTo>
                        <a:pt x="942" y="694"/>
                        <a:pt x="1518" y="1101"/>
                        <a:pt x="1948" y="1646"/>
                      </a:cubicBezTo>
                      <a:cubicBezTo>
                        <a:pt x="1994" y="1719"/>
                        <a:pt x="2076" y="1760"/>
                        <a:pt x="2160" y="1760"/>
                      </a:cubicBezTo>
                      <a:cubicBezTo>
                        <a:pt x="2200" y="1760"/>
                        <a:pt x="2240" y="1750"/>
                        <a:pt x="2278" y="1730"/>
                      </a:cubicBezTo>
                      <a:cubicBezTo>
                        <a:pt x="2377" y="1669"/>
                        <a:pt x="2439" y="1500"/>
                        <a:pt x="2362" y="1400"/>
                      </a:cubicBezTo>
                      <a:cubicBezTo>
                        <a:pt x="1863" y="756"/>
                        <a:pt x="1188" y="272"/>
                        <a:pt x="412" y="11"/>
                      </a:cubicBezTo>
                      <a:cubicBezTo>
                        <a:pt x="387" y="4"/>
                        <a:pt x="363" y="1"/>
                        <a:pt x="3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4920800" y="2521625"/>
                  <a:ext cx="51925" cy="39950"/>
                </a:xfrm>
                <a:custGeom>
                  <a:avLst/>
                  <a:gdLst/>
                  <a:ahLst/>
                  <a:cxnLst/>
                  <a:rect l="l" t="t" r="r" b="b"/>
                  <a:pathLst>
                    <a:path w="2077" h="1598" extrusionOk="0">
                      <a:moveTo>
                        <a:pt x="352" y="1"/>
                      </a:moveTo>
                      <a:cubicBezTo>
                        <a:pt x="137" y="1"/>
                        <a:pt x="0" y="316"/>
                        <a:pt x="233" y="452"/>
                      </a:cubicBezTo>
                      <a:lnTo>
                        <a:pt x="240" y="452"/>
                      </a:lnTo>
                      <a:cubicBezTo>
                        <a:pt x="724" y="759"/>
                        <a:pt x="1177" y="1127"/>
                        <a:pt x="1584" y="1534"/>
                      </a:cubicBezTo>
                      <a:cubicBezTo>
                        <a:pt x="1633" y="1579"/>
                        <a:pt x="1688" y="1597"/>
                        <a:pt x="1740" y="1597"/>
                      </a:cubicBezTo>
                      <a:cubicBezTo>
                        <a:pt x="1921" y="1597"/>
                        <a:pt x="2076" y="1369"/>
                        <a:pt x="1921" y="1196"/>
                      </a:cubicBezTo>
                      <a:cubicBezTo>
                        <a:pt x="1484" y="759"/>
                        <a:pt x="1000" y="367"/>
                        <a:pt x="478" y="37"/>
                      </a:cubicBezTo>
                      <a:cubicBezTo>
                        <a:pt x="435" y="12"/>
                        <a:pt x="392" y="1"/>
                        <a:pt x="3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4381450" y="2484025"/>
                  <a:ext cx="736875" cy="360475"/>
                </a:xfrm>
                <a:custGeom>
                  <a:avLst/>
                  <a:gdLst/>
                  <a:ahLst/>
                  <a:cxnLst/>
                  <a:rect l="l" t="t" r="r" b="b"/>
                  <a:pathLst>
                    <a:path w="29475" h="14419" extrusionOk="0">
                      <a:moveTo>
                        <a:pt x="15920" y="484"/>
                      </a:moveTo>
                      <a:cubicBezTo>
                        <a:pt x="16634" y="484"/>
                        <a:pt x="17340" y="735"/>
                        <a:pt x="17900" y="1211"/>
                      </a:cubicBezTo>
                      <a:cubicBezTo>
                        <a:pt x="18376" y="1595"/>
                        <a:pt x="18729" y="2117"/>
                        <a:pt x="18913" y="2708"/>
                      </a:cubicBezTo>
                      <a:cubicBezTo>
                        <a:pt x="18938" y="2787"/>
                        <a:pt x="18990" y="2836"/>
                        <a:pt x="19051" y="2858"/>
                      </a:cubicBezTo>
                      <a:lnTo>
                        <a:pt x="19051" y="2858"/>
                      </a:lnTo>
                      <a:cubicBezTo>
                        <a:pt x="19082" y="2873"/>
                        <a:pt x="19116" y="2880"/>
                        <a:pt x="19151" y="2880"/>
                      </a:cubicBezTo>
                      <a:cubicBezTo>
                        <a:pt x="19193" y="2880"/>
                        <a:pt x="19235" y="2869"/>
                        <a:pt x="19274" y="2846"/>
                      </a:cubicBezTo>
                      <a:cubicBezTo>
                        <a:pt x="19994" y="2303"/>
                        <a:pt x="20834" y="1831"/>
                        <a:pt x="21747" y="1831"/>
                      </a:cubicBezTo>
                      <a:cubicBezTo>
                        <a:pt x="21866" y="1831"/>
                        <a:pt x="21985" y="1839"/>
                        <a:pt x="22106" y="1856"/>
                      </a:cubicBezTo>
                      <a:cubicBezTo>
                        <a:pt x="23066" y="2002"/>
                        <a:pt x="23956" y="2593"/>
                        <a:pt x="24547" y="3353"/>
                      </a:cubicBezTo>
                      <a:cubicBezTo>
                        <a:pt x="24869" y="3775"/>
                        <a:pt x="25115" y="4251"/>
                        <a:pt x="25253" y="4765"/>
                      </a:cubicBezTo>
                      <a:cubicBezTo>
                        <a:pt x="25286" y="4876"/>
                        <a:pt x="25383" y="4942"/>
                        <a:pt x="25486" y="4942"/>
                      </a:cubicBezTo>
                      <a:cubicBezTo>
                        <a:pt x="25527" y="4942"/>
                        <a:pt x="25568" y="4932"/>
                        <a:pt x="25606" y="4911"/>
                      </a:cubicBezTo>
                      <a:cubicBezTo>
                        <a:pt x="25928" y="4686"/>
                        <a:pt x="26292" y="4585"/>
                        <a:pt x="26658" y="4585"/>
                      </a:cubicBezTo>
                      <a:cubicBezTo>
                        <a:pt x="27604" y="4585"/>
                        <a:pt x="28560" y="5255"/>
                        <a:pt x="28815" y="6185"/>
                      </a:cubicBezTo>
                      <a:cubicBezTo>
                        <a:pt x="29022" y="6929"/>
                        <a:pt x="28838" y="7720"/>
                        <a:pt x="28439" y="8365"/>
                      </a:cubicBezTo>
                      <a:cubicBezTo>
                        <a:pt x="28001" y="9056"/>
                        <a:pt x="27310" y="9555"/>
                        <a:pt x="26512" y="9754"/>
                      </a:cubicBezTo>
                      <a:cubicBezTo>
                        <a:pt x="26168" y="9846"/>
                        <a:pt x="25816" y="9888"/>
                        <a:pt x="25464" y="9888"/>
                      </a:cubicBezTo>
                      <a:cubicBezTo>
                        <a:pt x="24812" y="9888"/>
                        <a:pt x="24160" y="9742"/>
                        <a:pt x="23557" y="9493"/>
                      </a:cubicBezTo>
                      <a:cubicBezTo>
                        <a:pt x="23536" y="9488"/>
                        <a:pt x="23515" y="9486"/>
                        <a:pt x="23495" y="9486"/>
                      </a:cubicBezTo>
                      <a:cubicBezTo>
                        <a:pt x="23387" y="9486"/>
                        <a:pt x="23290" y="9552"/>
                        <a:pt x="23257" y="9662"/>
                      </a:cubicBezTo>
                      <a:cubicBezTo>
                        <a:pt x="22950" y="11021"/>
                        <a:pt x="21953" y="12118"/>
                        <a:pt x="20724" y="12740"/>
                      </a:cubicBezTo>
                      <a:cubicBezTo>
                        <a:pt x="19899" y="13168"/>
                        <a:pt x="18980" y="13350"/>
                        <a:pt x="18056" y="13350"/>
                      </a:cubicBezTo>
                      <a:cubicBezTo>
                        <a:pt x="17373" y="13350"/>
                        <a:pt x="16687" y="13251"/>
                        <a:pt x="16035" y="13078"/>
                      </a:cubicBezTo>
                      <a:cubicBezTo>
                        <a:pt x="15620" y="12970"/>
                        <a:pt x="15221" y="12832"/>
                        <a:pt x="14830" y="12671"/>
                      </a:cubicBezTo>
                      <a:cubicBezTo>
                        <a:pt x="14423" y="12502"/>
                        <a:pt x="14039" y="12287"/>
                        <a:pt x="13601" y="12233"/>
                      </a:cubicBezTo>
                      <a:cubicBezTo>
                        <a:pt x="13556" y="12229"/>
                        <a:pt x="13510" y="12226"/>
                        <a:pt x="13465" y="12226"/>
                      </a:cubicBezTo>
                      <a:cubicBezTo>
                        <a:pt x="13081" y="12226"/>
                        <a:pt x="12726" y="12395"/>
                        <a:pt x="12396" y="12594"/>
                      </a:cubicBezTo>
                      <a:cubicBezTo>
                        <a:pt x="12043" y="12817"/>
                        <a:pt x="11683" y="13016"/>
                        <a:pt x="11306" y="13193"/>
                      </a:cubicBezTo>
                      <a:cubicBezTo>
                        <a:pt x="10314" y="13660"/>
                        <a:pt x="9206" y="13944"/>
                        <a:pt x="8104" y="13944"/>
                      </a:cubicBezTo>
                      <a:cubicBezTo>
                        <a:pt x="7595" y="13944"/>
                        <a:pt x="7088" y="13884"/>
                        <a:pt x="6594" y="13753"/>
                      </a:cubicBezTo>
                      <a:cubicBezTo>
                        <a:pt x="5250" y="13400"/>
                        <a:pt x="4015" y="12556"/>
                        <a:pt x="3331" y="11335"/>
                      </a:cubicBezTo>
                      <a:cubicBezTo>
                        <a:pt x="3247" y="11189"/>
                        <a:pt x="3170" y="11036"/>
                        <a:pt x="3109" y="10882"/>
                      </a:cubicBezTo>
                      <a:cubicBezTo>
                        <a:pt x="3076" y="10778"/>
                        <a:pt x="2977" y="10707"/>
                        <a:pt x="2868" y="10707"/>
                      </a:cubicBezTo>
                      <a:cubicBezTo>
                        <a:pt x="2848" y="10707"/>
                        <a:pt x="2829" y="10709"/>
                        <a:pt x="2809" y="10714"/>
                      </a:cubicBezTo>
                      <a:cubicBezTo>
                        <a:pt x="2683" y="10747"/>
                        <a:pt x="2555" y="10763"/>
                        <a:pt x="2429" y="10763"/>
                      </a:cubicBezTo>
                      <a:cubicBezTo>
                        <a:pt x="1984" y="10763"/>
                        <a:pt x="1557" y="10564"/>
                        <a:pt x="1228" y="10253"/>
                      </a:cubicBezTo>
                      <a:cubicBezTo>
                        <a:pt x="768" y="9839"/>
                        <a:pt x="514" y="9240"/>
                        <a:pt x="530" y="8626"/>
                      </a:cubicBezTo>
                      <a:cubicBezTo>
                        <a:pt x="584" y="7221"/>
                        <a:pt x="1758" y="6147"/>
                        <a:pt x="2986" y="5671"/>
                      </a:cubicBezTo>
                      <a:cubicBezTo>
                        <a:pt x="3800" y="5356"/>
                        <a:pt x="4667" y="5218"/>
                        <a:pt x="5527" y="5126"/>
                      </a:cubicBezTo>
                      <a:cubicBezTo>
                        <a:pt x="5657" y="5126"/>
                        <a:pt x="5765" y="5018"/>
                        <a:pt x="5765" y="4888"/>
                      </a:cubicBezTo>
                      <a:cubicBezTo>
                        <a:pt x="5818" y="3698"/>
                        <a:pt x="6509" y="2570"/>
                        <a:pt x="7507" y="1933"/>
                      </a:cubicBezTo>
                      <a:cubicBezTo>
                        <a:pt x="8083" y="1576"/>
                        <a:pt x="8738" y="1395"/>
                        <a:pt x="9396" y="1395"/>
                      </a:cubicBezTo>
                      <a:cubicBezTo>
                        <a:pt x="9913" y="1395"/>
                        <a:pt x="10432" y="1507"/>
                        <a:pt x="10915" y="1733"/>
                      </a:cubicBezTo>
                      <a:cubicBezTo>
                        <a:pt x="11529" y="2002"/>
                        <a:pt x="12059" y="2439"/>
                        <a:pt x="12442" y="2992"/>
                      </a:cubicBezTo>
                      <a:cubicBezTo>
                        <a:pt x="12492" y="3067"/>
                        <a:pt x="12580" y="3107"/>
                        <a:pt x="12665" y="3107"/>
                      </a:cubicBezTo>
                      <a:cubicBezTo>
                        <a:pt x="12762" y="3107"/>
                        <a:pt x="12855" y="3053"/>
                        <a:pt x="12880" y="2938"/>
                      </a:cubicBezTo>
                      <a:cubicBezTo>
                        <a:pt x="13133" y="1879"/>
                        <a:pt x="13901" y="1019"/>
                        <a:pt x="14929" y="651"/>
                      </a:cubicBezTo>
                      <a:cubicBezTo>
                        <a:pt x="15252" y="538"/>
                        <a:pt x="15587" y="484"/>
                        <a:pt x="15920" y="484"/>
                      </a:cubicBezTo>
                      <a:close/>
                      <a:moveTo>
                        <a:pt x="15943" y="0"/>
                      </a:moveTo>
                      <a:cubicBezTo>
                        <a:pt x="15014" y="0"/>
                        <a:pt x="14112" y="381"/>
                        <a:pt x="13433" y="1042"/>
                      </a:cubicBezTo>
                      <a:cubicBezTo>
                        <a:pt x="13046" y="1411"/>
                        <a:pt x="12747" y="1863"/>
                        <a:pt x="12557" y="2362"/>
                      </a:cubicBezTo>
                      <a:lnTo>
                        <a:pt x="12557" y="2362"/>
                      </a:lnTo>
                      <a:cubicBezTo>
                        <a:pt x="11761" y="1462"/>
                        <a:pt x="10618" y="932"/>
                        <a:pt x="9411" y="912"/>
                      </a:cubicBezTo>
                      <a:cubicBezTo>
                        <a:pt x="9396" y="912"/>
                        <a:pt x="9382" y="912"/>
                        <a:pt x="9368" y="912"/>
                      </a:cubicBezTo>
                      <a:cubicBezTo>
                        <a:pt x="8010" y="912"/>
                        <a:pt x="6770" y="1630"/>
                        <a:pt x="6010" y="2739"/>
                      </a:cubicBezTo>
                      <a:cubicBezTo>
                        <a:pt x="5614" y="3316"/>
                        <a:pt x="5368" y="3982"/>
                        <a:pt x="5303" y="4673"/>
                      </a:cubicBezTo>
                      <a:lnTo>
                        <a:pt x="5303" y="4673"/>
                      </a:lnTo>
                      <a:cubicBezTo>
                        <a:pt x="3733" y="4846"/>
                        <a:pt x="2074" y="5230"/>
                        <a:pt x="983" y="6454"/>
                      </a:cubicBezTo>
                      <a:cubicBezTo>
                        <a:pt x="468" y="7029"/>
                        <a:pt x="115" y="7743"/>
                        <a:pt x="54" y="8518"/>
                      </a:cubicBezTo>
                      <a:cubicBezTo>
                        <a:pt x="0" y="9248"/>
                        <a:pt x="269" y="9969"/>
                        <a:pt x="783" y="10499"/>
                      </a:cubicBezTo>
                      <a:cubicBezTo>
                        <a:pt x="1220" y="10954"/>
                        <a:pt x="1820" y="11246"/>
                        <a:pt x="2443" y="11246"/>
                      </a:cubicBezTo>
                      <a:cubicBezTo>
                        <a:pt x="2539" y="11246"/>
                        <a:pt x="2636" y="11239"/>
                        <a:pt x="2734" y="11224"/>
                      </a:cubicBezTo>
                      <a:lnTo>
                        <a:pt x="2734" y="11224"/>
                      </a:lnTo>
                      <a:cubicBezTo>
                        <a:pt x="3338" y="12514"/>
                        <a:pt x="4477" y="13474"/>
                        <a:pt x="5803" y="13999"/>
                      </a:cubicBezTo>
                      <a:cubicBezTo>
                        <a:pt x="6536" y="14288"/>
                        <a:pt x="7315" y="14419"/>
                        <a:pt x="8097" y="14419"/>
                      </a:cubicBezTo>
                      <a:cubicBezTo>
                        <a:pt x="8977" y="14419"/>
                        <a:pt x="9860" y="14253"/>
                        <a:pt x="10685" y="13960"/>
                      </a:cubicBezTo>
                      <a:cubicBezTo>
                        <a:pt x="11099" y="13822"/>
                        <a:pt x="11498" y="13646"/>
                        <a:pt x="11890" y="13446"/>
                      </a:cubicBezTo>
                      <a:cubicBezTo>
                        <a:pt x="12274" y="13254"/>
                        <a:pt x="12611" y="12986"/>
                        <a:pt x="13003" y="12809"/>
                      </a:cubicBezTo>
                      <a:cubicBezTo>
                        <a:pt x="13149" y="12741"/>
                        <a:pt x="13294" y="12714"/>
                        <a:pt x="13438" y="12714"/>
                      </a:cubicBezTo>
                      <a:cubicBezTo>
                        <a:pt x="13702" y="12714"/>
                        <a:pt x="13962" y="12807"/>
                        <a:pt x="14216" y="12916"/>
                      </a:cubicBezTo>
                      <a:cubicBezTo>
                        <a:pt x="14622" y="13108"/>
                        <a:pt x="15037" y="13270"/>
                        <a:pt x="15467" y="13408"/>
                      </a:cubicBezTo>
                      <a:cubicBezTo>
                        <a:pt x="16299" y="13675"/>
                        <a:pt x="17185" y="13831"/>
                        <a:pt x="18066" y="13831"/>
                      </a:cubicBezTo>
                      <a:cubicBezTo>
                        <a:pt x="18909" y="13831"/>
                        <a:pt x="19749" y="13688"/>
                        <a:pt x="20533" y="13362"/>
                      </a:cubicBezTo>
                      <a:cubicBezTo>
                        <a:pt x="21891" y="12786"/>
                        <a:pt x="23058" y="11704"/>
                        <a:pt x="23572" y="10307"/>
                      </a:cubicBezTo>
                      <a:cubicBezTo>
                        <a:pt x="23604" y="10220"/>
                        <a:pt x="23631" y="10132"/>
                        <a:pt x="23656" y="10042"/>
                      </a:cubicBezTo>
                      <a:lnTo>
                        <a:pt x="23656" y="10042"/>
                      </a:lnTo>
                      <a:cubicBezTo>
                        <a:pt x="24226" y="10247"/>
                        <a:pt x="24836" y="10355"/>
                        <a:pt x="25441" y="10355"/>
                      </a:cubicBezTo>
                      <a:cubicBezTo>
                        <a:pt x="26710" y="10355"/>
                        <a:pt x="27953" y="9876"/>
                        <a:pt x="28730" y="8795"/>
                      </a:cubicBezTo>
                      <a:cubicBezTo>
                        <a:pt x="29252" y="8073"/>
                        <a:pt x="29475" y="7175"/>
                        <a:pt x="29329" y="6292"/>
                      </a:cubicBezTo>
                      <a:cubicBezTo>
                        <a:pt x="29175" y="5479"/>
                        <a:pt x="28646" y="4788"/>
                        <a:pt x="27901" y="4420"/>
                      </a:cubicBezTo>
                      <a:cubicBezTo>
                        <a:pt x="27511" y="4222"/>
                        <a:pt x="27070" y="4110"/>
                        <a:pt x="26633" y="4110"/>
                      </a:cubicBezTo>
                      <a:cubicBezTo>
                        <a:pt x="26284" y="4110"/>
                        <a:pt x="25937" y="4182"/>
                        <a:pt x="25621" y="4340"/>
                      </a:cubicBezTo>
                      <a:lnTo>
                        <a:pt x="25621" y="4340"/>
                      </a:lnTo>
                      <a:cubicBezTo>
                        <a:pt x="25044" y="2713"/>
                        <a:pt x="23446" y="1361"/>
                        <a:pt x="21711" y="1361"/>
                      </a:cubicBezTo>
                      <a:cubicBezTo>
                        <a:pt x="21403" y="1361"/>
                        <a:pt x="21090" y="1404"/>
                        <a:pt x="20778" y="1495"/>
                      </a:cubicBezTo>
                      <a:cubicBezTo>
                        <a:pt x="20230" y="1658"/>
                        <a:pt x="19731" y="1933"/>
                        <a:pt x="19269" y="2257"/>
                      </a:cubicBezTo>
                      <a:lnTo>
                        <a:pt x="19269" y="2257"/>
                      </a:lnTo>
                      <a:cubicBezTo>
                        <a:pt x="18820" y="1209"/>
                        <a:pt x="17920" y="414"/>
                        <a:pt x="16810" y="114"/>
                      </a:cubicBezTo>
                      <a:cubicBezTo>
                        <a:pt x="16522" y="37"/>
                        <a:pt x="16231" y="0"/>
                        <a:pt x="159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4690575" y="2866800"/>
                  <a:ext cx="37650" cy="70625"/>
                </a:xfrm>
                <a:custGeom>
                  <a:avLst/>
                  <a:gdLst/>
                  <a:ahLst/>
                  <a:cxnLst/>
                  <a:rect l="l" t="t" r="r" b="b"/>
                  <a:pathLst>
                    <a:path w="1506" h="2825" extrusionOk="0">
                      <a:moveTo>
                        <a:pt x="835" y="725"/>
                      </a:moveTo>
                      <a:cubicBezTo>
                        <a:pt x="908" y="950"/>
                        <a:pt x="948" y="1183"/>
                        <a:pt x="952" y="1420"/>
                      </a:cubicBezTo>
                      <a:cubicBezTo>
                        <a:pt x="960" y="1612"/>
                        <a:pt x="945" y="1796"/>
                        <a:pt x="906" y="1988"/>
                      </a:cubicBezTo>
                      <a:cubicBezTo>
                        <a:pt x="883" y="2073"/>
                        <a:pt x="853" y="2288"/>
                        <a:pt x="761" y="2334"/>
                      </a:cubicBezTo>
                      <a:cubicBezTo>
                        <a:pt x="750" y="2339"/>
                        <a:pt x="739" y="2341"/>
                        <a:pt x="729" y="2341"/>
                      </a:cubicBezTo>
                      <a:cubicBezTo>
                        <a:pt x="651" y="2341"/>
                        <a:pt x="591" y="2202"/>
                        <a:pt x="584" y="2134"/>
                      </a:cubicBezTo>
                      <a:cubicBezTo>
                        <a:pt x="569" y="1950"/>
                        <a:pt x="584" y="1773"/>
                        <a:pt x="622" y="1589"/>
                      </a:cubicBezTo>
                      <a:cubicBezTo>
                        <a:pt x="666" y="1294"/>
                        <a:pt x="737" y="1007"/>
                        <a:pt x="835" y="725"/>
                      </a:cubicBezTo>
                      <a:close/>
                      <a:moveTo>
                        <a:pt x="912" y="0"/>
                      </a:moveTo>
                      <a:cubicBezTo>
                        <a:pt x="874" y="0"/>
                        <a:pt x="836" y="10"/>
                        <a:pt x="801" y="27"/>
                      </a:cubicBezTo>
                      <a:lnTo>
                        <a:pt x="801" y="27"/>
                      </a:lnTo>
                      <a:cubicBezTo>
                        <a:pt x="790" y="26"/>
                        <a:pt x="779" y="25"/>
                        <a:pt x="767" y="25"/>
                      </a:cubicBezTo>
                      <a:cubicBezTo>
                        <a:pt x="683" y="25"/>
                        <a:pt x="600" y="68"/>
                        <a:pt x="553" y="146"/>
                      </a:cubicBezTo>
                      <a:cubicBezTo>
                        <a:pt x="384" y="538"/>
                        <a:pt x="254" y="944"/>
                        <a:pt x="177" y="1359"/>
                      </a:cubicBezTo>
                      <a:cubicBezTo>
                        <a:pt x="108" y="1727"/>
                        <a:pt x="1" y="2226"/>
                        <a:pt x="239" y="2556"/>
                      </a:cubicBezTo>
                      <a:cubicBezTo>
                        <a:pt x="354" y="2725"/>
                        <a:pt x="546" y="2825"/>
                        <a:pt x="745" y="2825"/>
                      </a:cubicBezTo>
                      <a:cubicBezTo>
                        <a:pt x="945" y="2810"/>
                        <a:pt x="1121" y="2702"/>
                        <a:pt x="1213" y="2533"/>
                      </a:cubicBezTo>
                      <a:cubicBezTo>
                        <a:pt x="1306" y="2372"/>
                        <a:pt x="1359" y="2196"/>
                        <a:pt x="1382" y="2019"/>
                      </a:cubicBezTo>
                      <a:cubicBezTo>
                        <a:pt x="1505" y="1374"/>
                        <a:pt x="1405" y="706"/>
                        <a:pt x="1098" y="123"/>
                      </a:cubicBezTo>
                      <a:cubicBezTo>
                        <a:pt x="1055" y="36"/>
                        <a:pt x="984" y="0"/>
                        <a:pt x="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4758125" y="2865650"/>
                  <a:ext cx="34750" cy="62175"/>
                </a:xfrm>
                <a:custGeom>
                  <a:avLst/>
                  <a:gdLst/>
                  <a:ahLst/>
                  <a:cxnLst/>
                  <a:rect l="l" t="t" r="r" b="b"/>
                  <a:pathLst>
                    <a:path w="1390" h="2487" extrusionOk="0">
                      <a:moveTo>
                        <a:pt x="709" y="2008"/>
                      </a:moveTo>
                      <a:cubicBezTo>
                        <a:pt x="710" y="2008"/>
                        <a:pt x="708" y="2009"/>
                        <a:pt x="701" y="2010"/>
                      </a:cubicBezTo>
                      <a:lnTo>
                        <a:pt x="701" y="2010"/>
                      </a:lnTo>
                      <a:cubicBezTo>
                        <a:pt x="705" y="2008"/>
                        <a:pt x="708" y="2008"/>
                        <a:pt x="709" y="2008"/>
                      </a:cubicBezTo>
                      <a:close/>
                      <a:moveTo>
                        <a:pt x="610" y="592"/>
                      </a:moveTo>
                      <a:lnTo>
                        <a:pt x="610" y="592"/>
                      </a:lnTo>
                      <a:cubicBezTo>
                        <a:pt x="739" y="780"/>
                        <a:pt x="826" y="998"/>
                        <a:pt x="860" y="1228"/>
                      </a:cubicBezTo>
                      <a:cubicBezTo>
                        <a:pt x="883" y="1374"/>
                        <a:pt x="883" y="1520"/>
                        <a:pt x="860" y="1674"/>
                      </a:cubicBezTo>
                      <a:cubicBezTo>
                        <a:pt x="853" y="1781"/>
                        <a:pt x="806" y="1888"/>
                        <a:pt x="737" y="1973"/>
                      </a:cubicBezTo>
                      <a:cubicBezTo>
                        <a:pt x="707" y="2003"/>
                        <a:pt x="722" y="1989"/>
                        <a:pt x="700" y="2010"/>
                      </a:cubicBezTo>
                      <a:lnTo>
                        <a:pt x="700" y="2010"/>
                      </a:lnTo>
                      <a:cubicBezTo>
                        <a:pt x="696" y="2011"/>
                        <a:pt x="691" y="2011"/>
                        <a:pt x="684" y="2011"/>
                      </a:cubicBezTo>
                      <a:lnTo>
                        <a:pt x="661" y="2011"/>
                      </a:lnTo>
                      <a:cubicBezTo>
                        <a:pt x="622" y="1996"/>
                        <a:pt x="584" y="1973"/>
                        <a:pt x="561" y="1934"/>
                      </a:cubicBezTo>
                      <a:cubicBezTo>
                        <a:pt x="484" y="1842"/>
                        <a:pt x="484" y="1681"/>
                        <a:pt x="484" y="1551"/>
                      </a:cubicBezTo>
                      <a:cubicBezTo>
                        <a:pt x="484" y="1228"/>
                        <a:pt x="529" y="905"/>
                        <a:pt x="610" y="592"/>
                      </a:cubicBezTo>
                      <a:close/>
                      <a:moveTo>
                        <a:pt x="645" y="1"/>
                      </a:moveTo>
                      <a:cubicBezTo>
                        <a:pt x="554" y="1"/>
                        <a:pt x="469" y="62"/>
                        <a:pt x="427" y="145"/>
                      </a:cubicBezTo>
                      <a:lnTo>
                        <a:pt x="427" y="145"/>
                      </a:lnTo>
                      <a:cubicBezTo>
                        <a:pt x="425" y="145"/>
                        <a:pt x="423" y="145"/>
                        <a:pt x="421" y="145"/>
                      </a:cubicBezTo>
                      <a:cubicBezTo>
                        <a:pt x="325" y="145"/>
                        <a:pt x="229" y="196"/>
                        <a:pt x="192" y="315"/>
                      </a:cubicBezTo>
                      <a:lnTo>
                        <a:pt x="208" y="315"/>
                      </a:lnTo>
                      <a:cubicBezTo>
                        <a:pt x="93" y="683"/>
                        <a:pt x="24" y="1059"/>
                        <a:pt x="16" y="1443"/>
                      </a:cubicBezTo>
                      <a:cubicBezTo>
                        <a:pt x="1" y="1804"/>
                        <a:pt x="47" y="2234"/>
                        <a:pt x="400" y="2418"/>
                      </a:cubicBezTo>
                      <a:cubicBezTo>
                        <a:pt x="490" y="2465"/>
                        <a:pt x="581" y="2487"/>
                        <a:pt x="669" y="2487"/>
                      </a:cubicBezTo>
                      <a:cubicBezTo>
                        <a:pt x="911" y="2487"/>
                        <a:pt x="1129" y="2324"/>
                        <a:pt x="1236" y="2088"/>
                      </a:cubicBezTo>
                      <a:cubicBezTo>
                        <a:pt x="1367" y="1766"/>
                        <a:pt x="1390" y="1413"/>
                        <a:pt x="1321" y="1075"/>
                      </a:cubicBezTo>
                      <a:cubicBezTo>
                        <a:pt x="1244" y="699"/>
                        <a:pt x="1067" y="353"/>
                        <a:pt x="806" y="77"/>
                      </a:cubicBezTo>
                      <a:cubicBezTo>
                        <a:pt x="756" y="23"/>
                        <a:pt x="700" y="1"/>
                        <a:pt x="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4599425" y="2943600"/>
                  <a:ext cx="32275" cy="64075"/>
                </a:xfrm>
                <a:custGeom>
                  <a:avLst/>
                  <a:gdLst/>
                  <a:ahLst/>
                  <a:cxnLst/>
                  <a:rect l="l" t="t" r="r" b="b"/>
                  <a:pathLst>
                    <a:path w="1291" h="2563" extrusionOk="0">
                      <a:moveTo>
                        <a:pt x="571" y="883"/>
                      </a:moveTo>
                      <a:cubicBezTo>
                        <a:pt x="693" y="1240"/>
                        <a:pt x="697" y="1632"/>
                        <a:pt x="573" y="1992"/>
                      </a:cubicBezTo>
                      <a:lnTo>
                        <a:pt x="573" y="1992"/>
                      </a:lnTo>
                      <a:cubicBezTo>
                        <a:pt x="552" y="1961"/>
                        <a:pt x="534" y="1927"/>
                        <a:pt x="523" y="1894"/>
                      </a:cubicBezTo>
                      <a:cubicBezTo>
                        <a:pt x="484" y="1741"/>
                        <a:pt x="477" y="1580"/>
                        <a:pt x="500" y="1419"/>
                      </a:cubicBezTo>
                      <a:cubicBezTo>
                        <a:pt x="515" y="1241"/>
                        <a:pt x="539" y="1062"/>
                        <a:pt x="571" y="883"/>
                      </a:cubicBezTo>
                      <a:close/>
                      <a:moveTo>
                        <a:pt x="489" y="0"/>
                      </a:moveTo>
                      <a:cubicBezTo>
                        <a:pt x="429" y="0"/>
                        <a:pt x="369" y="25"/>
                        <a:pt x="323" y="75"/>
                      </a:cubicBezTo>
                      <a:cubicBezTo>
                        <a:pt x="321" y="78"/>
                        <a:pt x="318" y="81"/>
                        <a:pt x="316" y="83"/>
                      </a:cubicBezTo>
                      <a:lnTo>
                        <a:pt x="316" y="83"/>
                      </a:lnTo>
                      <a:cubicBezTo>
                        <a:pt x="277" y="111"/>
                        <a:pt x="246" y="154"/>
                        <a:pt x="231" y="213"/>
                      </a:cubicBezTo>
                      <a:cubicBezTo>
                        <a:pt x="108" y="666"/>
                        <a:pt x="31" y="1135"/>
                        <a:pt x="8" y="1603"/>
                      </a:cubicBezTo>
                      <a:cubicBezTo>
                        <a:pt x="1" y="2056"/>
                        <a:pt x="200" y="2508"/>
                        <a:pt x="692" y="2562"/>
                      </a:cubicBezTo>
                      <a:cubicBezTo>
                        <a:pt x="776" y="2562"/>
                        <a:pt x="853" y="2524"/>
                        <a:pt x="899" y="2447"/>
                      </a:cubicBezTo>
                      <a:cubicBezTo>
                        <a:pt x="1290" y="1679"/>
                        <a:pt x="1198" y="751"/>
                        <a:pt x="661" y="75"/>
                      </a:cubicBezTo>
                      <a:cubicBezTo>
                        <a:pt x="611" y="25"/>
                        <a:pt x="550" y="0"/>
                        <a:pt x="4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4635125" y="2866550"/>
                  <a:ext cx="31875" cy="63600"/>
                </a:xfrm>
                <a:custGeom>
                  <a:avLst/>
                  <a:gdLst/>
                  <a:ahLst/>
                  <a:cxnLst/>
                  <a:rect l="l" t="t" r="r" b="b"/>
                  <a:pathLst>
                    <a:path w="1275" h="2544" extrusionOk="0">
                      <a:moveTo>
                        <a:pt x="530" y="2060"/>
                      </a:moveTo>
                      <a:cubicBezTo>
                        <a:pt x="530" y="2061"/>
                        <a:pt x="531" y="2063"/>
                        <a:pt x="531" y="2064"/>
                      </a:cubicBezTo>
                      <a:lnTo>
                        <a:pt x="531" y="2064"/>
                      </a:lnTo>
                      <a:cubicBezTo>
                        <a:pt x="513" y="2060"/>
                        <a:pt x="511" y="2060"/>
                        <a:pt x="530" y="2060"/>
                      </a:cubicBezTo>
                      <a:close/>
                      <a:moveTo>
                        <a:pt x="720" y="669"/>
                      </a:moveTo>
                      <a:cubicBezTo>
                        <a:pt x="766" y="902"/>
                        <a:pt x="786" y="1141"/>
                        <a:pt x="776" y="1377"/>
                      </a:cubicBezTo>
                      <a:cubicBezTo>
                        <a:pt x="768" y="1545"/>
                        <a:pt x="745" y="1714"/>
                        <a:pt x="699" y="1883"/>
                      </a:cubicBezTo>
                      <a:cubicBezTo>
                        <a:pt x="691" y="1937"/>
                        <a:pt x="661" y="1991"/>
                        <a:pt x="622" y="2029"/>
                      </a:cubicBezTo>
                      <a:cubicBezTo>
                        <a:pt x="607" y="2052"/>
                        <a:pt x="576" y="2067"/>
                        <a:pt x="545" y="2067"/>
                      </a:cubicBezTo>
                      <a:cubicBezTo>
                        <a:pt x="540" y="2066"/>
                        <a:pt x="535" y="2065"/>
                        <a:pt x="531" y="2064"/>
                      </a:cubicBezTo>
                      <a:lnTo>
                        <a:pt x="531" y="2064"/>
                      </a:lnTo>
                      <a:cubicBezTo>
                        <a:pt x="530" y="2058"/>
                        <a:pt x="527" y="2047"/>
                        <a:pt x="528" y="2047"/>
                      </a:cubicBezTo>
                      <a:lnTo>
                        <a:pt x="528" y="2047"/>
                      </a:lnTo>
                      <a:cubicBezTo>
                        <a:pt x="528" y="2047"/>
                        <a:pt x="529" y="2048"/>
                        <a:pt x="530" y="2052"/>
                      </a:cubicBezTo>
                      <a:cubicBezTo>
                        <a:pt x="515" y="1991"/>
                        <a:pt x="499" y="1937"/>
                        <a:pt x="499" y="1875"/>
                      </a:cubicBezTo>
                      <a:cubicBezTo>
                        <a:pt x="484" y="1714"/>
                        <a:pt x="492" y="1545"/>
                        <a:pt x="507" y="1384"/>
                      </a:cubicBezTo>
                      <a:cubicBezTo>
                        <a:pt x="541" y="1134"/>
                        <a:pt x="613" y="893"/>
                        <a:pt x="720" y="669"/>
                      </a:cubicBezTo>
                      <a:close/>
                      <a:moveTo>
                        <a:pt x="856" y="0"/>
                      </a:moveTo>
                      <a:cubicBezTo>
                        <a:pt x="834" y="0"/>
                        <a:pt x="813" y="4"/>
                        <a:pt x="791" y="10"/>
                      </a:cubicBezTo>
                      <a:cubicBezTo>
                        <a:pt x="740" y="22"/>
                        <a:pt x="698" y="49"/>
                        <a:pt x="667" y="85"/>
                      </a:cubicBezTo>
                      <a:lnTo>
                        <a:pt x="667" y="85"/>
                      </a:lnTo>
                      <a:cubicBezTo>
                        <a:pt x="653" y="83"/>
                        <a:pt x="639" y="82"/>
                        <a:pt x="625" y="82"/>
                      </a:cubicBezTo>
                      <a:cubicBezTo>
                        <a:pt x="552" y="82"/>
                        <a:pt x="479" y="115"/>
                        <a:pt x="430" y="194"/>
                      </a:cubicBezTo>
                      <a:lnTo>
                        <a:pt x="423" y="202"/>
                      </a:lnTo>
                      <a:cubicBezTo>
                        <a:pt x="246" y="494"/>
                        <a:pt x="123" y="816"/>
                        <a:pt x="62" y="1162"/>
                      </a:cubicBezTo>
                      <a:cubicBezTo>
                        <a:pt x="23" y="1330"/>
                        <a:pt x="8" y="1507"/>
                        <a:pt x="8" y="1684"/>
                      </a:cubicBezTo>
                      <a:cubicBezTo>
                        <a:pt x="0" y="1852"/>
                        <a:pt x="16" y="2021"/>
                        <a:pt x="62" y="2182"/>
                      </a:cubicBezTo>
                      <a:cubicBezTo>
                        <a:pt x="138" y="2421"/>
                        <a:pt x="336" y="2544"/>
                        <a:pt x="546" y="2544"/>
                      </a:cubicBezTo>
                      <a:cubicBezTo>
                        <a:pt x="675" y="2544"/>
                        <a:pt x="808" y="2498"/>
                        <a:pt x="921" y="2405"/>
                      </a:cubicBezTo>
                      <a:cubicBezTo>
                        <a:pt x="1198" y="2175"/>
                        <a:pt x="1236" y="1745"/>
                        <a:pt x="1252" y="1415"/>
                      </a:cubicBezTo>
                      <a:cubicBezTo>
                        <a:pt x="1275" y="993"/>
                        <a:pt x="1213" y="571"/>
                        <a:pt x="1083" y="171"/>
                      </a:cubicBezTo>
                      <a:cubicBezTo>
                        <a:pt x="1051" y="70"/>
                        <a:pt x="957" y="0"/>
                        <a:pt x="8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4729150" y="2962175"/>
                  <a:ext cx="33225" cy="66875"/>
                </a:xfrm>
                <a:custGeom>
                  <a:avLst/>
                  <a:gdLst/>
                  <a:ahLst/>
                  <a:cxnLst/>
                  <a:rect l="l" t="t" r="r" b="b"/>
                  <a:pathLst>
                    <a:path w="1329" h="2675" extrusionOk="0">
                      <a:moveTo>
                        <a:pt x="487" y="928"/>
                      </a:moveTo>
                      <a:lnTo>
                        <a:pt x="487" y="928"/>
                      </a:lnTo>
                      <a:cubicBezTo>
                        <a:pt x="549" y="1110"/>
                        <a:pt x="612" y="1292"/>
                        <a:pt x="676" y="1474"/>
                      </a:cubicBezTo>
                      <a:cubicBezTo>
                        <a:pt x="737" y="1635"/>
                        <a:pt x="776" y="1796"/>
                        <a:pt x="776" y="1965"/>
                      </a:cubicBezTo>
                      <a:cubicBezTo>
                        <a:pt x="776" y="2011"/>
                        <a:pt x="768" y="2049"/>
                        <a:pt x="753" y="2088"/>
                      </a:cubicBezTo>
                      <a:cubicBezTo>
                        <a:pt x="756" y="2079"/>
                        <a:pt x="756" y="2075"/>
                        <a:pt x="754" y="2075"/>
                      </a:cubicBezTo>
                      <a:lnTo>
                        <a:pt x="754" y="2075"/>
                      </a:lnTo>
                      <a:cubicBezTo>
                        <a:pt x="749" y="2075"/>
                        <a:pt x="727" y="2110"/>
                        <a:pt x="725" y="2116"/>
                      </a:cubicBezTo>
                      <a:lnTo>
                        <a:pt x="725" y="2116"/>
                      </a:lnTo>
                      <a:cubicBezTo>
                        <a:pt x="715" y="2125"/>
                        <a:pt x="697" y="2145"/>
                        <a:pt x="701" y="2145"/>
                      </a:cubicBezTo>
                      <a:cubicBezTo>
                        <a:pt x="701" y="2145"/>
                        <a:pt x="703" y="2144"/>
                        <a:pt x="707" y="2142"/>
                      </a:cubicBezTo>
                      <a:lnTo>
                        <a:pt x="707" y="2142"/>
                      </a:lnTo>
                      <a:cubicBezTo>
                        <a:pt x="700" y="2148"/>
                        <a:pt x="638" y="2180"/>
                        <a:pt x="647" y="2181"/>
                      </a:cubicBezTo>
                      <a:lnTo>
                        <a:pt x="647" y="2181"/>
                      </a:lnTo>
                      <a:cubicBezTo>
                        <a:pt x="632" y="2184"/>
                        <a:pt x="599" y="2192"/>
                        <a:pt x="589" y="2195"/>
                      </a:cubicBezTo>
                      <a:lnTo>
                        <a:pt x="568" y="2195"/>
                      </a:lnTo>
                      <a:cubicBezTo>
                        <a:pt x="565" y="2194"/>
                        <a:pt x="561" y="2193"/>
                        <a:pt x="558" y="2193"/>
                      </a:cubicBezTo>
                      <a:lnTo>
                        <a:pt x="558" y="2193"/>
                      </a:lnTo>
                      <a:lnTo>
                        <a:pt x="553" y="2188"/>
                      </a:lnTo>
                      <a:lnTo>
                        <a:pt x="553" y="2188"/>
                      </a:lnTo>
                      <a:cubicBezTo>
                        <a:pt x="554" y="2190"/>
                        <a:pt x="554" y="2191"/>
                        <a:pt x="554" y="2192"/>
                      </a:cubicBezTo>
                      <a:lnTo>
                        <a:pt x="554" y="2192"/>
                      </a:lnTo>
                      <a:cubicBezTo>
                        <a:pt x="554" y="2192"/>
                        <a:pt x="554" y="2192"/>
                        <a:pt x="553" y="2192"/>
                      </a:cubicBezTo>
                      <a:lnTo>
                        <a:pt x="553" y="2192"/>
                      </a:lnTo>
                      <a:cubicBezTo>
                        <a:pt x="549" y="2183"/>
                        <a:pt x="534" y="2138"/>
                        <a:pt x="530" y="2126"/>
                      </a:cubicBezTo>
                      <a:lnTo>
                        <a:pt x="530" y="2126"/>
                      </a:lnTo>
                      <a:cubicBezTo>
                        <a:pt x="492" y="1965"/>
                        <a:pt x="484" y="1796"/>
                        <a:pt x="492" y="1620"/>
                      </a:cubicBezTo>
                      <a:cubicBezTo>
                        <a:pt x="483" y="1390"/>
                        <a:pt x="482" y="1159"/>
                        <a:pt x="487" y="928"/>
                      </a:cubicBezTo>
                      <a:close/>
                      <a:moveTo>
                        <a:pt x="504" y="1"/>
                      </a:moveTo>
                      <a:cubicBezTo>
                        <a:pt x="485" y="1"/>
                        <a:pt x="465" y="3"/>
                        <a:pt x="446" y="8"/>
                      </a:cubicBezTo>
                      <a:cubicBezTo>
                        <a:pt x="378" y="24"/>
                        <a:pt x="325" y="69"/>
                        <a:pt x="294" y="125"/>
                      </a:cubicBezTo>
                      <a:lnTo>
                        <a:pt x="294" y="125"/>
                      </a:lnTo>
                      <a:cubicBezTo>
                        <a:pt x="286" y="124"/>
                        <a:pt x="278" y="123"/>
                        <a:pt x="269" y="123"/>
                      </a:cubicBezTo>
                      <a:cubicBezTo>
                        <a:pt x="139" y="131"/>
                        <a:pt x="31" y="238"/>
                        <a:pt x="31" y="368"/>
                      </a:cubicBezTo>
                      <a:lnTo>
                        <a:pt x="31" y="361"/>
                      </a:lnTo>
                      <a:cubicBezTo>
                        <a:pt x="8" y="752"/>
                        <a:pt x="0" y="1144"/>
                        <a:pt x="8" y="1535"/>
                      </a:cubicBezTo>
                      <a:cubicBezTo>
                        <a:pt x="8" y="1719"/>
                        <a:pt x="16" y="1911"/>
                        <a:pt x="39" y="2096"/>
                      </a:cubicBezTo>
                      <a:cubicBezTo>
                        <a:pt x="47" y="2272"/>
                        <a:pt x="123" y="2433"/>
                        <a:pt x="254" y="2556"/>
                      </a:cubicBezTo>
                      <a:cubicBezTo>
                        <a:pt x="351" y="2638"/>
                        <a:pt x="466" y="2674"/>
                        <a:pt x="584" y="2674"/>
                      </a:cubicBezTo>
                      <a:cubicBezTo>
                        <a:pt x="765" y="2674"/>
                        <a:pt x="950" y="2588"/>
                        <a:pt x="1075" y="2449"/>
                      </a:cubicBezTo>
                      <a:cubicBezTo>
                        <a:pt x="1328" y="2165"/>
                        <a:pt x="1267" y="1758"/>
                        <a:pt x="1160" y="1420"/>
                      </a:cubicBezTo>
                      <a:cubicBezTo>
                        <a:pt x="1029" y="1006"/>
                        <a:pt x="876" y="591"/>
                        <a:pt x="737" y="177"/>
                      </a:cubicBezTo>
                      <a:cubicBezTo>
                        <a:pt x="705" y="67"/>
                        <a:pt x="608" y="1"/>
                        <a:pt x="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4660250" y="3012450"/>
                  <a:ext cx="33625" cy="66575"/>
                </a:xfrm>
                <a:custGeom>
                  <a:avLst/>
                  <a:gdLst/>
                  <a:ahLst/>
                  <a:cxnLst/>
                  <a:rect l="l" t="t" r="r" b="b"/>
                  <a:pathLst>
                    <a:path w="1345" h="2663" extrusionOk="0">
                      <a:moveTo>
                        <a:pt x="537" y="718"/>
                      </a:moveTo>
                      <a:lnTo>
                        <a:pt x="537" y="718"/>
                      </a:lnTo>
                      <a:cubicBezTo>
                        <a:pt x="655" y="922"/>
                        <a:pt x="739" y="1145"/>
                        <a:pt x="784" y="1374"/>
                      </a:cubicBezTo>
                      <a:cubicBezTo>
                        <a:pt x="815" y="1543"/>
                        <a:pt x="830" y="1712"/>
                        <a:pt x="815" y="1881"/>
                      </a:cubicBezTo>
                      <a:cubicBezTo>
                        <a:pt x="815" y="1993"/>
                        <a:pt x="770" y="2099"/>
                        <a:pt x="697" y="2182"/>
                      </a:cubicBezTo>
                      <a:lnTo>
                        <a:pt x="697" y="2182"/>
                      </a:lnTo>
                      <a:cubicBezTo>
                        <a:pt x="696" y="2182"/>
                        <a:pt x="696" y="2182"/>
                        <a:pt x="696" y="2182"/>
                      </a:cubicBezTo>
                      <a:cubicBezTo>
                        <a:pt x="693" y="2182"/>
                        <a:pt x="685" y="2186"/>
                        <a:pt x="684" y="2188"/>
                      </a:cubicBezTo>
                      <a:lnTo>
                        <a:pt x="676" y="2188"/>
                      </a:lnTo>
                      <a:cubicBezTo>
                        <a:pt x="638" y="2165"/>
                        <a:pt x="607" y="2126"/>
                        <a:pt x="592" y="2080"/>
                      </a:cubicBezTo>
                      <a:cubicBezTo>
                        <a:pt x="538" y="1957"/>
                        <a:pt x="515" y="1819"/>
                        <a:pt x="515" y="1673"/>
                      </a:cubicBezTo>
                      <a:cubicBezTo>
                        <a:pt x="487" y="1356"/>
                        <a:pt x="496" y="1035"/>
                        <a:pt x="537" y="718"/>
                      </a:cubicBezTo>
                      <a:close/>
                      <a:moveTo>
                        <a:pt x="488" y="0"/>
                      </a:moveTo>
                      <a:cubicBezTo>
                        <a:pt x="427" y="0"/>
                        <a:pt x="366" y="23"/>
                        <a:pt x="316" y="69"/>
                      </a:cubicBezTo>
                      <a:cubicBezTo>
                        <a:pt x="311" y="74"/>
                        <a:pt x="307" y="78"/>
                        <a:pt x="304" y="83"/>
                      </a:cubicBezTo>
                      <a:lnTo>
                        <a:pt x="304" y="83"/>
                      </a:lnTo>
                      <a:cubicBezTo>
                        <a:pt x="227" y="99"/>
                        <a:pt x="159" y="153"/>
                        <a:pt x="131" y="253"/>
                      </a:cubicBezTo>
                      <a:lnTo>
                        <a:pt x="124" y="261"/>
                      </a:lnTo>
                      <a:cubicBezTo>
                        <a:pt x="32" y="683"/>
                        <a:pt x="1" y="1121"/>
                        <a:pt x="24" y="1558"/>
                      </a:cubicBezTo>
                      <a:cubicBezTo>
                        <a:pt x="39" y="1888"/>
                        <a:pt x="62" y="2303"/>
                        <a:pt x="331" y="2533"/>
                      </a:cubicBezTo>
                      <a:cubicBezTo>
                        <a:pt x="434" y="2623"/>
                        <a:pt x="550" y="2662"/>
                        <a:pt x="665" y="2662"/>
                      </a:cubicBezTo>
                      <a:cubicBezTo>
                        <a:pt x="883" y="2662"/>
                        <a:pt x="1095" y="2517"/>
                        <a:pt x="1191" y="2295"/>
                      </a:cubicBezTo>
                      <a:cubicBezTo>
                        <a:pt x="1344" y="1957"/>
                        <a:pt x="1306" y="1566"/>
                        <a:pt x="1237" y="1221"/>
                      </a:cubicBezTo>
                      <a:cubicBezTo>
                        <a:pt x="1145" y="791"/>
                        <a:pt x="945" y="399"/>
                        <a:pt x="661" y="69"/>
                      </a:cubicBezTo>
                      <a:cubicBezTo>
                        <a:pt x="611" y="23"/>
                        <a:pt x="550" y="0"/>
                        <a:pt x="4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4811275" y="2911225"/>
                  <a:ext cx="39550" cy="71200"/>
                </a:xfrm>
                <a:custGeom>
                  <a:avLst/>
                  <a:gdLst/>
                  <a:ahLst/>
                  <a:cxnLst/>
                  <a:rect l="l" t="t" r="r" b="b"/>
                  <a:pathLst>
                    <a:path w="1582" h="2848" extrusionOk="0">
                      <a:moveTo>
                        <a:pt x="891" y="724"/>
                      </a:moveTo>
                      <a:cubicBezTo>
                        <a:pt x="987" y="1007"/>
                        <a:pt x="1046" y="1300"/>
                        <a:pt x="1068" y="1601"/>
                      </a:cubicBezTo>
                      <a:cubicBezTo>
                        <a:pt x="1083" y="1843"/>
                        <a:pt x="1083" y="2368"/>
                        <a:pt x="737" y="2368"/>
                      </a:cubicBezTo>
                      <a:cubicBezTo>
                        <a:pt x="732" y="2368"/>
                        <a:pt x="727" y="2368"/>
                        <a:pt x="722" y="2368"/>
                      </a:cubicBezTo>
                      <a:cubicBezTo>
                        <a:pt x="622" y="2368"/>
                        <a:pt x="576" y="2268"/>
                        <a:pt x="561" y="2176"/>
                      </a:cubicBezTo>
                      <a:cubicBezTo>
                        <a:pt x="553" y="2007"/>
                        <a:pt x="576" y="1831"/>
                        <a:pt x="622" y="1670"/>
                      </a:cubicBezTo>
                      <a:cubicBezTo>
                        <a:pt x="698" y="1350"/>
                        <a:pt x="790" y="1034"/>
                        <a:pt x="891" y="724"/>
                      </a:cubicBezTo>
                      <a:close/>
                      <a:moveTo>
                        <a:pt x="960" y="0"/>
                      </a:moveTo>
                      <a:cubicBezTo>
                        <a:pt x="919" y="0"/>
                        <a:pt x="876" y="11"/>
                        <a:pt x="837" y="35"/>
                      </a:cubicBezTo>
                      <a:cubicBezTo>
                        <a:pt x="836" y="36"/>
                        <a:pt x="834" y="36"/>
                        <a:pt x="833" y="37"/>
                      </a:cubicBezTo>
                      <a:lnTo>
                        <a:pt x="833" y="37"/>
                      </a:lnTo>
                      <a:cubicBezTo>
                        <a:pt x="821" y="36"/>
                        <a:pt x="810" y="35"/>
                        <a:pt x="799" y="35"/>
                      </a:cubicBezTo>
                      <a:cubicBezTo>
                        <a:pt x="691" y="35"/>
                        <a:pt x="593" y="101"/>
                        <a:pt x="561" y="211"/>
                      </a:cubicBezTo>
                      <a:lnTo>
                        <a:pt x="569" y="219"/>
                      </a:lnTo>
                      <a:cubicBezTo>
                        <a:pt x="415" y="641"/>
                        <a:pt x="285" y="1071"/>
                        <a:pt x="177" y="1508"/>
                      </a:cubicBezTo>
                      <a:cubicBezTo>
                        <a:pt x="93" y="1846"/>
                        <a:pt x="1" y="2253"/>
                        <a:pt x="208" y="2568"/>
                      </a:cubicBezTo>
                      <a:cubicBezTo>
                        <a:pt x="331" y="2760"/>
                        <a:pt x="524" y="2848"/>
                        <a:pt x="725" y="2848"/>
                      </a:cubicBezTo>
                      <a:cubicBezTo>
                        <a:pt x="901" y="2848"/>
                        <a:pt x="1082" y="2781"/>
                        <a:pt x="1229" y="2660"/>
                      </a:cubicBezTo>
                      <a:cubicBezTo>
                        <a:pt x="1536" y="2406"/>
                        <a:pt x="1582" y="1946"/>
                        <a:pt x="1543" y="1562"/>
                      </a:cubicBezTo>
                      <a:cubicBezTo>
                        <a:pt x="1505" y="1063"/>
                        <a:pt x="1375" y="572"/>
                        <a:pt x="1160" y="119"/>
                      </a:cubicBezTo>
                      <a:cubicBezTo>
                        <a:pt x="1119" y="43"/>
                        <a:pt x="1041" y="0"/>
                        <a:pt x="9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336350" y="2857975"/>
                  <a:ext cx="64575" cy="80750"/>
                </a:xfrm>
                <a:custGeom>
                  <a:avLst/>
                  <a:gdLst/>
                  <a:ahLst/>
                  <a:cxnLst/>
                  <a:rect l="l" t="t" r="r" b="b"/>
                  <a:pathLst>
                    <a:path w="2583" h="3230" extrusionOk="0">
                      <a:moveTo>
                        <a:pt x="2259" y="0"/>
                      </a:moveTo>
                      <a:cubicBezTo>
                        <a:pt x="2184" y="0"/>
                        <a:pt x="2108" y="36"/>
                        <a:pt x="2057" y="123"/>
                      </a:cubicBezTo>
                      <a:lnTo>
                        <a:pt x="62" y="2871"/>
                      </a:lnTo>
                      <a:cubicBezTo>
                        <a:pt x="0" y="2986"/>
                        <a:pt x="31" y="3132"/>
                        <a:pt x="146" y="3201"/>
                      </a:cubicBezTo>
                      <a:cubicBezTo>
                        <a:pt x="183" y="3221"/>
                        <a:pt x="223" y="3230"/>
                        <a:pt x="262" y="3230"/>
                      </a:cubicBezTo>
                      <a:cubicBezTo>
                        <a:pt x="347" y="3230"/>
                        <a:pt x="429" y="3187"/>
                        <a:pt x="476" y="3109"/>
                      </a:cubicBezTo>
                      <a:lnTo>
                        <a:pt x="2472" y="361"/>
                      </a:lnTo>
                      <a:cubicBezTo>
                        <a:pt x="2582" y="171"/>
                        <a:pt x="2422" y="0"/>
                        <a:pt x="22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4349950" y="2944925"/>
                  <a:ext cx="47975" cy="69525"/>
                </a:xfrm>
                <a:custGeom>
                  <a:avLst/>
                  <a:gdLst/>
                  <a:ahLst/>
                  <a:cxnLst/>
                  <a:rect l="l" t="t" r="r" b="b"/>
                  <a:pathLst>
                    <a:path w="1919" h="2781" extrusionOk="0">
                      <a:moveTo>
                        <a:pt x="1592" y="1"/>
                      </a:moveTo>
                      <a:cubicBezTo>
                        <a:pt x="1519" y="1"/>
                        <a:pt x="1446" y="36"/>
                        <a:pt x="1398" y="122"/>
                      </a:cubicBezTo>
                      <a:lnTo>
                        <a:pt x="101" y="2425"/>
                      </a:lnTo>
                      <a:cubicBezTo>
                        <a:pt x="1" y="2610"/>
                        <a:pt x="166" y="2781"/>
                        <a:pt x="327" y="2781"/>
                      </a:cubicBezTo>
                      <a:cubicBezTo>
                        <a:pt x="399" y="2781"/>
                        <a:pt x="470" y="2746"/>
                        <a:pt x="516" y="2663"/>
                      </a:cubicBezTo>
                      <a:cubicBezTo>
                        <a:pt x="953" y="1895"/>
                        <a:pt x="1383" y="1128"/>
                        <a:pt x="1813" y="360"/>
                      </a:cubicBezTo>
                      <a:cubicBezTo>
                        <a:pt x="1919" y="175"/>
                        <a:pt x="1755" y="1"/>
                        <a:pt x="15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4446900" y="2904900"/>
                  <a:ext cx="51925" cy="59050"/>
                </a:xfrm>
                <a:custGeom>
                  <a:avLst/>
                  <a:gdLst/>
                  <a:ahLst/>
                  <a:cxnLst/>
                  <a:rect l="l" t="t" r="r" b="b"/>
                  <a:pathLst>
                    <a:path w="2077" h="2362" extrusionOk="0">
                      <a:moveTo>
                        <a:pt x="1731" y="1"/>
                      </a:moveTo>
                      <a:cubicBezTo>
                        <a:pt x="1677" y="1"/>
                        <a:pt x="1622" y="22"/>
                        <a:pt x="1573" y="73"/>
                      </a:cubicBezTo>
                      <a:cubicBezTo>
                        <a:pt x="997" y="648"/>
                        <a:pt x="506" y="1301"/>
                        <a:pt x="107" y="1999"/>
                      </a:cubicBezTo>
                      <a:cubicBezTo>
                        <a:pt x="0" y="2186"/>
                        <a:pt x="168" y="2361"/>
                        <a:pt x="331" y="2361"/>
                      </a:cubicBezTo>
                      <a:cubicBezTo>
                        <a:pt x="403" y="2361"/>
                        <a:pt x="475" y="2327"/>
                        <a:pt x="522" y="2245"/>
                      </a:cubicBezTo>
                      <a:cubicBezTo>
                        <a:pt x="898" y="1577"/>
                        <a:pt x="1366" y="963"/>
                        <a:pt x="1911" y="411"/>
                      </a:cubicBezTo>
                      <a:cubicBezTo>
                        <a:pt x="2077" y="245"/>
                        <a:pt x="1913" y="1"/>
                        <a:pt x="17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a:off x="4418475" y="2851050"/>
                  <a:ext cx="36750" cy="55000"/>
                </a:xfrm>
                <a:custGeom>
                  <a:avLst/>
                  <a:gdLst/>
                  <a:ahLst/>
                  <a:cxnLst/>
                  <a:rect l="l" t="t" r="r" b="b"/>
                  <a:pathLst>
                    <a:path w="1470" h="2200" extrusionOk="0">
                      <a:moveTo>
                        <a:pt x="1146" y="1"/>
                      </a:moveTo>
                      <a:cubicBezTo>
                        <a:pt x="1071" y="1"/>
                        <a:pt x="995" y="37"/>
                        <a:pt x="945" y="124"/>
                      </a:cubicBezTo>
                      <a:cubicBezTo>
                        <a:pt x="645" y="692"/>
                        <a:pt x="354" y="1267"/>
                        <a:pt x="62" y="1843"/>
                      </a:cubicBezTo>
                      <a:cubicBezTo>
                        <a:pt x="1" y="1950"/>
                        <a:pt x="39" y="2096"/>
                        <a:pt x="146" y="2165"/>
                      </a:cubicBezTo>
                      <a:cubicBezTo>
                        <a:pt x="185" y="2189"/>
                        <a:pt x="228" y="2200"/>
                        <a:pt x="269" y="2200"/>
                      </a:cubicBezTo>
                      <a:cubicBezTo>
                        <a:pt x="351" y="2200"/>
                        <a:pt x="431" y="2157"/>
                        <a:pt x="476" y="2081"/>
                      </a:cubicBezTo>
                      <a:cubicBezTo>
                        <a:pt x="768" y="1505"/>
                        <a:pt x="1060" y="930"/>
                        <a:pt x="1359" y="362"/>
                      </a:cubicBezTo>
                      <a:cubicBezTo>
                        <a:pt x="1470" y="172"/>
                        <a:pt x="1310" y="1"/>
                        <a:pt x="1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19"/>
              <p:cNvSpPr txBox="1"/>
              <p:nvPr/>
            </p:nvSpPr>
            <p:spPr>
              <a:xfrm>
                <a:off x="6912991" y="1388350"/>
                <a:ext cx="1638300" cy="28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519" name="Google Shape;519;p19"/>
              <p:cNvSpPr txBox="1"/>
              <p:nvPr/>
            </p:nvSpPr>
            <p:spPr>
              <a:xfrm>
                <a:off x="6913000" y="1676075"/>
                <a:ext cx="1638300" cy="102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latin typeface="Roboto"/>
                  <a:ea typeface="Roboto"/>
                  <a:cs typeface="Roboto"/>
                  <a:sym typeface="Roboto"/>
                </a:endParaRPr>
              </a:p>
            </p:txBody>
          </p:sp>
        </p:grpSp>
      </p:grpSp>
      <p:grpSp>
        <p:nvGrpSpPr>
          <p:cNvPr id="520" name="Google Shape;520;p19"/>
          <p:cNvGrpSpPr/>
          <p:nvPr/>
        </p:nvGrpSpPr>
        <p:grpSpPr>
          <a:xfrm>
            <a:off x="5243134" y="2566148"/>
            <a:ext cx="3260352" cy="1944244"/>
            <a:chOff x="5419954" y="2499289"/>
            <a:chExt cx="3260352" cy="1944244"/>
          </a:xfrm>
        </p:grpSpPr>
        <p:grpSp>
          <p:nvGrpSpPr>
            <p:cNvPr id="521" name="Google Shape;521;p19"/>
            <p:cNvGrpSpPr/>
            <p:nvPr/>
          </p:nvGrpSpPr>
          <p:grpSpPr>
            <a:xfrm rot="2278913">
              <a:off x="5548104" y="3585113"/>
              <a:ext cx="155241" cy="445826"/>
              <a:chOff x="5399716" y="2100461"/>
              <a:chExt cx="155775" cy="447362"/>
            </a:xfrm>
          </p:grpSpPr>
          <p:sp>
            <p:nvSpPr>
              <p:cNvPr id="522" name="Google Shape;522;p19"/>
              <p:cNvSpPr/>
              <p:nvPr/>
            </p:nvSpPr>
            <p:spPr>
              <a:xfrm>
                <a:off x="5412219" y="2100461"/>
                <a:ext cx="143272" cy="431157"/>
              </a:xfrm>
              <a:custGeom>
                <a:avLst/>
                <a:gdLst/>
                <a:ahLst/>
                <a:cxnLst/>
                <a:rect l="l" t="t" r="r" b="b"/>
                <a:pathLst>
                  <a:path w="2246" h="6759" extrusionOk="0">
                    <a:moveTo>
                      <a:pt x="1486" y="0"/>
                    </a:moveTo>
                    <a:cubicBezTo>
                      <a:pt x="1468" y="0"/>
                      <a:pt x="1450" y="10"/>
                      <a:pt x="1455" y="29"/>
                    </a:cubicBezTo>
                    <a:cubicBezTo>
                      <a:pt x="1493" y="451"/>
                      <a:pt x="1654" y="835"/>
                      <a:pt x="1800" y="1234"/>
                    </a:cubicBezTo>
                    <a:cubicBezTo>
                      <a:pt x="2053" y="1917"/>
                      <a:pt x="2053" y="2731"/>
                      <a:pt x="1907" y="3437"/>
                    </a:cubicBezTo>
                    <a:cubicBezTo>
                      <a:pt x="1769" y="4112"/>
                      <a:pt x="1577" y="4780"/>
                      <a:pt x="1247" y="5387"/>
                    </a:cubicBezTo>
                    <a:cubicBezTo>
                      <a:pt x="979" y="5878"/>
                      <a:pt x="503" y="6170"/>
                      <a:pt x="96" y="6530"/>
                    </a:cubicBezTo>
                    <a:cubicBezTo>
                      <a:pt x="1" y="6613"/>
                      <a:pt x="89" y="6758"/>
                      <a:pt x="192" y="6758"/>
                    </a:cubicBezTo>
                    <a:cubicBezTo>
                      <a:pt x="214" y="6758"/>
                      <a:pt x="236" y="6752"/>
                      <a:pt x="257" y="6738"/>
                    </a:cubicBezTo>
                    <a:cubicBezTo>
                      <a:pt x="1370" y="5993"/>
                      <a:pt x="1854" y="5041"/>
                      <a:pt x="2046" y="3729"/>
                    </a:cubicBezTo>
                    <a:cubicBezTo>
                      <a:pt x="2153" y="3015"/>
                      <a:pt x="2245" y="2324"/>
                      <a:pt x="2153" y="1610"/>
                    </a:cubicBezTo>
                    <a:cubicBezTo>
                      <a:pt x="2084" y="1058"/>
                      <a:pt x="1777" y="497"/>
                      <a:pt x="1516" y="14"/>
                    </a:cubicBezTo>
                    <a:cubicBezTo>
                      <a:pt x="1510" y="5"/>
                      <a:pt x="1498" y="0"/>
                      <a:pt x="14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5399716" y="2445567"/>
                <a:ext cx="95557" cy="102255"/>
              </a:xfrm>
              <a:custGeom>
                <a:avLst/>
                <a:gdLst/>
                <a:ahLst/>
                <a:cxnLst/>
                <a:rect l="l" t="t" r="r" b="b"/>
                <a:pathLst>
                  <a:path w="1498" h="1603" extrusionOk="0">
                    <a:moveTo>
                      <a:pt x="217" y="0"/>
                    </a:moveTo>
                    <a:cubicBezTo>
                      <a:pt x="192" y="0"/>
                      <a:pt x="166" y="16"/>
                      <a:pt x="162" y="46"/>
                    </a:cubicBezTo>
                    <a:cubicBezTo>
                      <a:pt x="92" y="506"/>
                      <a:pt x="0" y="1028"/>
                      <a:pt x="77" y="1489"/>
                    </a:cubicBezTo>
                    <a:cubicBezTo>
                      <a:pt x="96" y="1559"/>
                      <a:pt x="152" y="1602"/>
                      <a:pt x="218" y="1602"/>
                    </a:cubicBezTo>
                    <a:cubicBezTo>
                      <a:pt x="232" y="1602"/>
                      <a:pt x="247" y="1600"/>
                      <a:pt x="261" y="1596"/>
                    </a:cubicBezTo>
                    <a:lnTo>
                      <a:pt x="875" y="1435"/>
                    </a:lnTo>
                    <a:cubicBezTo>
                      <a:pt x="1052" y="1389"/>
                      <a:pt x="1251" y="1366"/>
                      <a:pt x="1405" y="1251"/>
                    </a:cubicBezTo>
                    <a:cubicBezTo>
                      <a:pt x="1497" y="1189"/>
                      <a:pt x="1459" y="1028"/>
                      <a:pt x="1344" y="1028"/>
                    </a:cubicBezTo>
                    <a:cubicBezTo>
                      <a:pt x="1320" y="1025"/>
                      <a:pt x="1296" y="1024"/>
                      <a:pt x="1272" y="1024"/>
                    </a:cubicBezTo>
                    <a:cubicBezTo>
                      <a:pt x="1107" y="1024"/>
                      <a:pt x="952" y="1089"/>
                      <a:pt x="791" y="1136"/>
                    </a:cubicBezTo>
                    <a:lnTo>
                      <a:pt x="346" y="1266"/>
                    </a:lnTo>
                    <a:cubicBezTo>
                      <a:pt x="323" y="852"/>
                      <a:pt x="484" y="399"/>
                      <a:pt x="269" y="30"/>
                    </a:cubicBezTo>
                    <a:cubicBezTo>
                      <a:pt x="259" y="10"/>
                      <a:pt x="238"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19"/>
            <p:cNvGrpSpPr/>
            <p:nvPr/>
          </p:nvGrpSpPr>
          <p:grpSpPr>
            <a:xfrm>
              <a:off x="5419954" y="2499289"/>
              <a:ext cx="3260352" cy="1944244"/>
              <a:chOff x="5419954" y="2499289"/>
              <a:chExt cx="3260352" cy="1944244"/>
            </a:xfrm>
          </p:grpSpPr>
          <p:grpSp>
            <p:nvGrpSpPr>
              <p:cNvPr id="525" name="Google Shape;525;p19"/>
              <p:cNvGrpSpPr/>
              <p:nvPr/>
            </p:nvGrpSpPr>
            <p:grpSpPr>
              <a:xfrm>
                <a:off x="5419954" y="2499289"/>
                <a:ext cx="1071340" cy="833274"/>
                <a:chOff x="6289425" y="2648650"/>
                <a:chExt cx="662425" cy="509025"/>
              </a:xfrm>
            </p:grpSpPr>
            <p:sp>
              <p:nvSpPr>
                <p:cNvPr id="526" name="Google Shape;526;p19"/>
                <p:cNvSpPr/>
                <p:nvPr/>
              </p:nvSpPr>
              <p:spPr>
                <a:xfrm>
                  <a:off x="6290775" y="2648650"/>
                  <a:ext cx="422750" cy="231225"/>
                </a:xfrm>
                <a:custGeom>
                  <a:avLst/>
                  <a:gdLst/>
                  <a:ahLst/>
                  <a:cxnLst/>
                  <a:rect l="l" t="t" r="r" b="b"/>
                  <a:pathLst>
                    <a:path w="16910" h="9249" extrusionOk="0">
                      <a:moveTo>
                        <a:pt x="12690" y="0"/>
                      </a:moveTo>
                      <a:cubicBezTo>
                        <a:pt x="12022" y="0"/>
                        <a:pt x="11348" y="144"/>
                        <a:pt x="10738" y="406"/>
                      </a:cubicBezTo>
                      <a:cubicBezTo>
                        <a:pt x="9157" y="1081"/>
                        <a:pt x="8037" y="2555"/>
                        <a:pt x="7300" y="4052"/>
                      </a:cubicBezTo>
                      <a:cubicBezTo>
                        <a:pt x="7260" y="4128"/>
                        <a:pt x="7223" y="4205"/>
                        <a:pt x="7187" y="4283"/>
                      </a:cubicBezTo>
                      <a:lnTo>
                        <a:pt x="7187" y="4283"/>
                      </a:lnTo>
                      <a:cubicBezTo>
                        <a:pt x="6666" y="3714"/>
                        <a:pt x="5892" y="3482"/>
                        <a:pt x="5114" y="3482"/>
                      </a:cubicBezTo>
                      <a:cubicBezTo>
                        <a:pt x="4675" y="3482"/>
                        <a:pt x="4235" y="3555"/>
                        <a:pt x="3838" y="3683"/>
                      </a:cubicBezTo>
                      <a:cubicBezTo>
                        <a:pt x="2433" y="4144"/>
                        <a:pt x="1267" y="5272"/>
                        <a:pt x="614" y="6585"/>
                      </a:cubicBezTo>
                      <a:cubicBezTo>
                        <a:pt x="238" y="7345"/>
                        <a:pt x="23" y="8174"/>
                        <a:pt x="0" y="9018"/>
                      </a:cubicBezTo>
                      <a:cubicBezTo>
                        <a:pt x="0" y="9171"/>
                        <a:pt x="119" y="9248"/>
                        <a:pt x="239" y="9248"/>
                      </a:cubicBezTo>
                      <a:cubicBezTo>
                        <a:pt x="359" y="9248"/>
                        <a:pt x="480" y="9171"/>
                        <a:pt x="484" y="9018"/>
                      </a:cubicBezTo>
                      <a:lnTo>
                        <a:pt x="484" y="9018"/>
                      </a:lnTo>
                      <a:lnTo>
                        <a:pt x="476" y="9026"/>
                      </a:lnTo>
                      <a:cubicBezTo>
                        <a:pt x="522" y="7659"/>
                        <a:pt x="1082" y="6370"/>
                        <a:pt x="2042" y="5395"/>
                      </a:cubicBezTo>
                      <a:cubicBezTo>
                        <a:pt x="2850" y="4566"/>
                        <a:pt x="3950" y="3964"/>
                        <a:pt x="5123" y="3964"/>
                      </a:cubicBezTo>
                      <a:cubicBezTo>
                        <a:pt x="5241" y="3964"/>
                        <a:pt x="5361" y="3970"/>
                        <a:pt x="5481" y="3983"/>
                      </a:cubicBezTo>
                      <a:cubicBezTo>
                        <a:pt x="6095" y="4052"/>
                        <a:pt x="6701" y="4336"/>
                        <a:pt x="7031" y="4888"/>
                      </a:cubicBezTo>
                      <a:cubicBezTo>
                        <a:pt x="7075" y="4961"/>
                        <a:pt x="7166" y="5004"/>
                        <a:pt x="7254" y="5004"/>
                      </a:cubicBezTo>
                      <a:cubicBezTo>
                        <a:pt x="7333" y="5004"/>
                        <a:pt x="7409" y="4969"/>
                        <a:pt x="7446" y="4888"/>
                      </a:cubicBezTo>
                      <a:cubicBezTo>
                        <a:pt x="8044" y="3499"/>
                        <a:pt x="8881" y="2133"/>
                        <a:pt x="10163" y="1273"/>
                      </a:cubicBezTo>
                      <a:cubicBezTo>
                        <a:pt x="10901" y="774"/>
                        <a:pt x="11808" y="473"/>
                        <a:pt x="12709" y="473"/>
                      </a:cubicBezTo>
                      <a:cubicBezTo>
                        <a:pt x="13194" y="473"/>
                        <a:pt x="13677" y="561"/>
                        <a:pt x="14131" y="751"/>
                      </a:cubicBezTo>
                      <a:cubicBezTo>
                        <a:pt x="14799" y="1043"/>
                        <a:pt x="15344" y="1550"/>
                        <a:pt x="15674" y="2202"/>
                      </a:cubicBezTo>
                      <a:cubicBezTo>
                        <a:pt x="16012" y="2839"/>
                        <a:pt x="16142" y="3568"/>
                        <a:pt x="16042" y="4282"/>
                      </a:cubicBezTo>
                      <a:cubicBezTo>
                        <a:pt x="15943" y="4919"/>
                        <a:pt x="15651" y="5510"/>
                        <a:pt x="15198" y="5963"/>
                      </a:cubicBezTo>
                      <a:cubicBezTo>
                        <a:pt x="14868" y="6287"/>
                        <a:pt x="14434" y="6489"/>
                        <a:pt x="13983" y="6489"/>
                      </a:cubicBezTo>
                      <a:cubicBezTo>
                        <a:pt x="13846" y="6489"/>
                        <a:pt x="13708" y="6471"/>
                        <a:pt x="13571" y="6431"/>
                      </a:cubicBezTo>
                      <a:cubicBezTo>
                        <a:pt x="13256" y="6355"/>
                        <a:pt x="12980" y="6155"/>
                        <a:pt x="12803" y="5879"/>
                      </a:cubicBezTo>
                      <a:cubicBezTo>
                        <a:pt x="12650" y="5633"/>
                        <a:pt x="12627" y="5326"/>
                        <a:pt x="12719" y="5057"/>
                      </a:cubicBezTo>
                      <a:cubicBezTo>
                        <a:pt x="12795" y="4796"/>
                        <a:pt x="13010" y="4597"/>
                        <a:pt x="13271" y="4543"/>
                      </a:cubicBezTo>
                      <a:cubicBezTo>
                        <a:pt x="13307" y="4538"/>
                        <a:pt x="13343" y="4535"/>
                        <a:pt x="13379" y="4535"/>
                      </a:cubicBezTo>
                      <a:cubicBezTo>
                        <a:pt x="13597" y="4535"/>
                        <a:pt x="13808" y="4633"/>
                        <a:pt x="13947" y="4804"/>
                      </a:cubicBezTo>
                      <a:cubicBezTo>
                        <a:pt x="14016" y="4888"/>
                        <a:pt x="14062" y="4988"/>
                        <a:pt x="14062" y="5096"/>
                      </a:cubicBezTo>
                      <a:cubicBezTo>
                        <a:pt x="14070" y="5253"/>
                        <a:pt x="14194" y="5332"/>
                        <a:pt x="14315" y="5332"/>
                      </a:cubicBezTo>
                      <a:cubicBezTo>
                        <a:pt x="14436" y="5332"/>
                        <a:pt x="14553" y="5253"/>
                        <a:pt x="14546" y="5096"/>
                      </a:cubicBezTo>
                      <a:cubicBezTo>
                        <a:pt x="14516" y="4480"/>
                        <a:pt x="13951" y="4060"/>
                        <a:pt x="13376" y="4060"/>
                      </a:cubicBezTo>
                      <a:cubicBezTo>
                        <a:pt x="13212" y="4060"/>
                        <a:pt x="13048" y="4094"/>
                        <a:pt x="12895" y="4167"/>
                      </a:cubicBezTo>
                      <a:cubicBezTo>
                        <a:pt x="12174" y="4505"/>
                        <a:pt x="11997" y="5518"/>
                        <a:pt x="12404" y="6155"/>
                      </a:cubicBezTo>
                      <a:cubicBezTo>
                        <a:pt x="12747" y="6687"/>
                        <a:pt x="13362" y="6968"/>
                        <a:pt x="13981" y="6968"/>
                      </a:cubicBezTo>
                      <a:cubicBezTo>
                        <a:pt x="14166" y="6968"/>
                        <a:pt x="14352" y="6943"/>
                        <a:pt x="14530" y="6892"/>
                      </a:cubicBezTo>
                      <a:cubicBezTo>
                        <a:pt x="15244" y="6700"/>
                        <a:pt x="15797" y="6140"/>
                        <a:pt x="16134" y="5495"/>
                      </a:cubicBezTo>
                      <a:cubicBezTo>
                        <a:pt x="16910" y="4013"/>
                        <a:pt x="16549" y="2025"/>
                        <a:pt x="15282" y="920"/>
                      </a:cubicBezTo>
                      <a:cubicBezTo>
                        <a:pt x="14556" y="284"/>
                        <a:pt x="13628" y="0"/>
                        <a:pt x="12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6681650" y="2655800"/>
                  <a:ext cx="206125" cy="189225"/>
                </a:xfrm>
                <a:custGeom>
                  <a:avLst/>
                  <a:gdLst/>
                  <a:ahLst/>
                  <a:cxnLst/>
                  <a:rect l="l" t="t" r="r" b="b"/>
                  <a:pathLst>
                    <a:path w="8245" h="7569" extrusionOk="0">
                      <a:moveTo>
                        <a:pt x="5101" y="5547"/>
                      </a:moveTo>
                      <a:cubicBezTo>
                        <a:pt x="5101" y="5547"/>
                        <a:pt x="5101" y="5548"/>
                        <a:pt x="5101" y="5549"/>
                      </a:cubicBezTo>
                      <a:lnTo>
                        <a:pt x="5101" y="5549"/>
                      </a:lnTo>
                      <a:cubicBezTo>
                        <a:pt x="5101" y="5549"/>
                        <a:pt x="5101" y="5549"/>
                        <a:pt x="5101" y="5549"/>
                      </a:cubicBezTo>
                      <a:lnTo>
                        <a:pt x="5101" y="5549"/>
                      </a:lnTo>
                      <a:cubicBezTo>
                        <a:pt x="5100" y="5550"/>
                        <a:pt x="5099" y="5551"/>
                        <a:pt x="5098" y="5553"/>
                      </a:cubicBezTo>
                      <a:lnTo>
                        <a:pt x="5098" y="5553"/>
                      </a:lnTo>
                      <a:cubicBezTo>
                        <a:pt x="5097" y="5553"/>
                        <a:pt x="5096" y="5553"/>
                        <a:pt x="5096" y="5553"/>
                      </a:cubicBezTo>
                      <a:lnTo>
                        <a:pt x="5096" y="5553"/>
                      </a:lnTo>
                      <a:cubicBezTo>
                        <a:pt x="5099" y="5549"/>
                        <a:pt x="5100" y="5547"/>
                        <a:pt x="5101" y="5547"/>
                      </a:cubicBezTo>
                      <a:close/>
                      <a:moveTo>
                        <a:pt x="5007" y="5551"/>
                      </a:moveTo>
                      <a:cubicBezTo>
                        <a:pt x="5010" y="5551"/>
                        <a:pt x="5019" y="5562"/>
                        <a:pt x="5026" y="5569"/>
                      </a:cubicBezTo>
                      <a:lnTo>
                        <a:pt x="5026" y="5569"/>
                      </a:lnTo>
                      <a:cubicBezTo>
                        <a:pt x="5005" y="5569"/>
                        <a:pt x="5005" y="5567"/>
                        <a:pt x="5005" y="5554"/>
                      </a:cubicBezTo>
                      <a:cubicBezTo>
                        <a:pt x="5005" y="5552"/>
                        <a:pt x="5006" y="5551"/>
                        <a:pt x="5007" y="5551"/>
                      </a:cubicBezTo>
                      <a:close/>
                      <a:moveTo>
                        <a:pt x="3476" y="0"/>
                      </a:moveTo>
                      <a:cubicBezTo>
                        <a:pt x="2382" y="0"/>
                        <a:pt x="1286" y="359"/>
                        <a:pt x="476" y="1110"/>
                      </a:cubicBezTo>
                      <a:cubicBezTo>
                        <a:pt x="338" y="1241"/>
                        <a:pt x="208" y="1379"/>
                        <a:pt x="93" y="1525"/>
                      </a:cubicBezTo>
                      <a:cubicBezTo>
                        <a:pt x="0" y="1624"/>
                        <a:pt x="0" y="1770"/>
                        <a:pt x="93" y="1870"/>
                      </a:cubicBezTo>
                      <a:cubicBezTo>
                        <a:pt x="139" y="1916"/>
                        <a:pt x="200" y="1939"/>
                        <a:pt x="261" y="1939"/>
                      </a:cubicBezTo>
                      <a:cubicBezTo>
                        <a:pt x="323" y="1939"/>
                        <a:pt x="384" y="1916"/>
                        <a:pt x="430" y="1870"/>
                      </a:cubicBezTo>
                      <a:lnTo>
                        <a:pt x="430" y="1870"/>
                      </a:lnTo>
                      <a:lnTo>
                        <a:pt x="423" y="1885"/>
                      </a:lnTo>
                      <a:cubicBezTo>
                        <a:pt x="1157" y="949"/>
                        <a:pt x="2299" y="498"/>
                        <a:pt x="3461" y="498"/>
                      </a:cubicBezTo>
                      <a:cubicBezTo>
                        <a:pt x="3671" y="498"/>
                        <a:pt x="3882" y="513"/>
                        <a:pt x="4092" y="542"/>
                      </a:cubicBezTo>
                      <a:cubicBezTo>
                        <a:pt x="5458" y="726"/>
                        <a:pt x="6640" y="1578"/>
                        <a:pt x="7262" y="2814"/>
                      </a:cubicBezTo>
                      <a:cubicBezTo>
                        <a:pt x="7883" y="4034"/>
                        <a:pt x="7883" y="5800"/>
                        <a:pt x="6609" y="6613"/>
                      </a:cubicBezTo>
                      <a:cubicBezTo>
                        <a:pt x="6085" y="6948"/>
                        <a:pt x="5438" y="7103"/>
                        <a:pt x="4810" y="7103"/>
                      </a:cubicBezTo>
                      <a:cubicBezTo>
                        <a:pt x="4703" y="7103"/>
                        <a:pt x="4596" y="7098"/>
                        <a:pt x="4491" y="7089"/>
                      </a:cubicBezTo>
                      <a:cubicBezTo>
                        <a:pt x="4122" y="7059"/>
                        <a:pt x="3746" y="6936"/>
                        <a:pt x="3485" y="6660"/>
                      </a:cubicBezTo>
                      <a:cubicBezTo>
                        <a:pt x="3240" y="6422"/>
                        <a:pt x="3163" y="6061"/>
                        <a:pt x="3278" y="5746"/>
                      </a:cubicBezTo>
                      <a:cubicBezTo>
                        <a:pt x="3424" y="5408"/>
                        <a:pt x="3646" y="5109"/>
                        <a:pt x="3930" y="4879"/>
                      </a:cubicBezTo>
                      <a:cubicBezTo>
                        <a:pt x="4053" y="4771"/>
                        <a:pt x="4199" y="4687"/>
                        <a:pt x="4353" y="4633"/>
                      </a:cubicBezTo>
                      <a:cubicBezTo>
                        <a:pt x="4422" y="4610"/>
                        <a:pt x="4498" y="4595"/>
                        <a:pt x="4568" y="4587"/>
                      </a:cubicBezTo>
                      <a:cubicBezTo>
                        <a:pt x="4586" y="4585"/>
                        <a:pt x="4605" y="4584"/>
                        <a:pt x="4624" y="4584"/>
                      </a:cubicBezTo>
                      <a:cubicBezTo>
                        <a:pt x="4677" y="4584"/>
                        <a:pt x="4732" y="4591"/>
                        <a:pt x="4782" y="4602"/>
                      </a:cubicBezTo>
                      <a:cubicBezTo>
                        <a:pt x="5005" y="4679"/>
                        <a:pt x="5174" y="4856"/>
                        <a:pt x="5243" y="5086"/>
                      </a:cubicBezTo>
                      <a:cubicBezTo>
                        <a:pt x="5258" y="5124"/>
                        <a:pt x="5258" y="5178"/>
                        <a:pt x="5258" y="5224"/>
                      </a:cubicBezTo>
                      <a:cubicBezTo>
                        <a:pt x="5258" y="5263"/>
                        <a:pt x="5251" y="5301"/>
                        <a:pt x="5235" y="5332"/>
                      </a:cubicBezTo>
                      <a:cubicBezTo>
                        <a:pt x="5197" y="5408"/>
                        <a:pt x="5143" y="5416"/>
                        <a:pt x="5105" y="5508"/>
                      </a:cubicBezTo>
                      <a:cubicBezTo>
                        <a:pt x="5098" y="5522"/>
                        <a:pt x="5097" y="5536"/>
                        <a:pt x="5092" y="5555"/>
                      </a:cubicBezTo>
                      <a:lnTo>
                        <a:pt x="5092" y="5555"/>
                      </a:lnTo>
                      <a:cubicBezTo>
                        <a:pt x="5082" y="5558"/>
                        <a:pt x="5068" y="5566"/>
                        <a:pt x="5064" y="5570"/>
                      </a:cubicBezTo>
                      <a:lnTo>
                        <a:pt x="5043" y="5570"/>
                      </a:lnTo>
                      <a:cubicBezTo>
                        <a:pt x="5038" y="5570"/>
                        <a:pt x="5033" y="5570"/>
                        <a:pt x="5029" y="5570"/>
                      </a:cubicBezTo>
                      <a:lnTo>
                        <a:pt x="5029" y="5570"/>
                      </a:lnTo>
                      <a:cubicBezTo>
                        <a:pt x="5020" y="5559"/>
                        <a:pt x="5019" y="5551"/>
                        <a:pt x="5013" y="5539"/>
                      </a:cubicBezTo>
                      <a:cubicBezTo>
                        <a:pt x="4967" y="5463"/>
                        <a:pt x="4888" y="5420"/>
                        <a:pt x="4806" y="5420"/>
                      </a:cubicBezTo>
                      <a:cubicBezTo>
                        <a:pt x="4764" y="5420"/>
                        <a:pt x="4722" y="5431"/>
                        <a:pt x="4683" y="5454"/>
                      </a:cubicBezTo>
                      <a:cubicBezTo>
                        <a:pt x="4575" y="5516"/>
                        <a:pt x="4537" y="5662"/>
                        <a:pt x="4598" y="5777"/>
                      </a:cubicBezTo>
                      <a:cubicBezTo>
                        <a:pt x="4676" y="5958"/>
                        <a:pt x="4858" y="6043"/>
                        <a:pt x="5043" y="6043"/>
                      </a:cubicBezTo>
                      <a:cubicBezTo>
                        <a:pt x="5263" y="6043"/>
                        <a:pt x="5489" y="5925"/>
                        <a:pt x="5553" y="5710"/>
                      </a:cubicBezTo>
                      <a:lnTo>
                        <a:pt x="5553" y="5710"/>
                      </a:lnTo>
                      <a:cubicBezTo>
                        <a:pt x="6019" y="5177"/>
                        <a:pt x="5561" y="4350"/>
                        <a:pt x="4967" y="4142"/>
                      </a:cubicBezTo>
                      <a:cubicBezTo>
                        <a:pt x="4862" y="4105"/>
                        <a:pt x="4751" y="4088"/>
                        <a:pt x="4640" y="4088"/>
                      </a:cubicBezTo>
                      <a:cubicBezTo>
                        <a:pt x="4359" y="4088"/>
                        <a:pt x="4069" y="4193"/>
                        <a:pt x="3838" y="4341"/>
                      </a:cubicBezTo>
                      <a:cubicBezTo>
                        <a:pt x="3493" y="4579"/>
                        <a:pt x="3209" y="4886"/>
                        <a:pt x="2994" y="5247"/>
                      </a:cubicBezTo>
                      <a:cubicBezTo>
                        <a:pt x="2771" y="5631"/>
                        <a:pt x="2664" y="6069"/>
                        <a:pt x="2833" y="6491"/>
                      </a:cubicBezTo>
                      <a:cubicBezTo>
                        <a:pt x="3002" y="6882"/>
                        <a:pt x="3309" y="7197"/>
                        <a:pt x="3700" y="7366"/>
                      </a:cubicBezTo>
                      <a:cubicBezTo>
                        <a:pt x="4048" y="7502"/>
                        <a:pt x="4416" y="7569"/>
                        <a:pt x="4788" y="7569"/>
                      </a:cubicBezTo>
                      <a:cubicBezTo>
                        <a:pt x="4875" y="7569"/>
                        <a:pt x="4963" y="7565"/>
                        <a:pt x="5051" y="7558"/>
                      </a:cubicBezTo>
                      <a:cubicBezTo>
                        <a:pt x="5466" y="7535"/>
                        <a:pt x="5872" y="7450"/>
                        <a:pt x="6264" y="7304"/>
                      </a:cubicBezTo>
                      <a:cubicBezTo>
                        <a:pt x="7054" y="7005"/>
                        <a:pt x="7668" y="6437"/>
                        <a:pt x="7968" y="5639"/>
                      </a:cubicBezTo>
                      <a:cubicBezTo>
                        <a:pt x="8244" y="4871"/>
                        <a:pt x="8213" y="3996"/>
                        <a:pt x="7968" y="3229"/>
                      </a:cubicBezTo>
                      <a:cubicBezTo>
                        <a:pt x="7492" y="1762"/>
                        <a:pt x="6318" y="626"/>
                        <a:pt x="4836" y="189"/>
                      </a:cubicBezTo>
                      <a:cubicBezTo>
                        <a:pt x="4397" y="64"/>
                        <a:pt x="3936" y="0"/>
                        <a:pt x="34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6867025" y="2790025"/>
                  <a:ext cx="84825" cy="85225"/>
                </a:xfrm>
                <a:custGeom>
                  <a:avLst/>
                  <a:gdLst/>
                  <a:ahLst/>
                  <a:cxnLst/>
                  <a:rect l="l" t="t" r="r" b="b"/>
                  <a:pathLst>
                    <a:path w="3393" h="3409" extrusionOk="0">
                      <a:moveTo>
                        <a:pt x="362" y="0"/>
                      </a:moveTo>
                      <a:cubicBezTo>
                        <a:pt x="343" y="0"/>
                        <a:pt x="325" y="1"/>
                        <a:pt x="307" y="1"/>
                      </a:cubicBezTo>
                      <a:cubicBezTo>
                        <a:pt x="3" y="16"/>
                        <a:pt x="0" y="485"/>
                        <a:pt x="300" y="485"/>
                      </a:cubicBezTo>
                      <a:cubicBezTo>
                        <a:pt x="302" y="485"/>
                        <a:pt x="305" y="485"/>
                        <a:pt x="307" y="485"/>
                      </a:cubicBezTo>
                      <a:lnTo>
                        <a:pt x="307" y="492"/>
                      </a:lnTo>
                      <a:cubicBezTo>
                        <a:pt x="327" y="492"/>
                        <a:pt x="346" y="491"/>
                        <a:pt x="366" y="491"/>
                      </a:cubicBezTo>
                      <a:cubicBezTo>
                        <a:pt x="1738" y="491"/>
                        <a:pt x="2923" y="1809"/>
                        <a:pt x="2786" y="3171"/>
                      </a:cubicBezTo>
                      <a:cubicBezTo>
                        <a:pt x="2786" y="3302"/>
                        <a:pt x="2894" y="3409"/>
                        <a:pt x="3024" y="3409"/>
                      </a:cubicBezTo>
                      <a:cubicBezTo>
                        <a:pt x="3155" y="3409"/>
                        <a:pt x="3262" y="3302"/>
                        <a:pt x="3262" y="3171"/>
                      </a:cubicBezTo>
                      <a:cubicBezTo>
                        <a:pt x="3393" y="1889"/>
                        <a:pt x="2518" y="669"/>
                        <a:pt x="1351" y="193"/>
                      </a:cubicBezTo>
                      <a:cubicBezTo>
                        <a:pt x="1038" y="69"/>
                        <a:pt x="703" y="0"/>
                        <a:pt x="3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9"/>
                <p:cNvSpPr/>
                <p:nvPr/>
              </p:nvSpPr>
              <p:spPr>
                <a:xfrm>
                  <a:off x="6289425" y="2869125"/>
                  <a:ext cx="658975" cy="40675"/>
                </a:xfrm>
                <a:custGeom>
                  <a:avLst/>
                  <a:gdLst/>
                  <a:ahLst/>
                  <a:cxnLst/>
                  <a:rect l="l" t="t" r="r" b="b"/>
                  <a:pathLst>
                    <a:path w="26359" h="1627" extrusionOk="0">
                      <a:moveTo>
                        <a:pt x="26087" y="0"/>
                      </a:moveTo>
                      <a:cubicBezTo>
                        <a:pt x="26068" y="0"/>
                        <a:pt x="26048" y="2"/>
                        <a:pt x="26029" y="7"/>
                      </a:cubicBezTo>
                      <a:cubicBezTo>
                        <a:pt x="24378" y="299"/>
                        <a:pt x="22720" y="529"/>
                        <a:pt x="21055" y="713"/>
                      </a:cubicBezTo>
                      <a:cubicBezTo>
                        <a:pt x="19381" y="890"/>
                        <a:pt x="17708" y="1013"/>
                        <a:pt x="16020" y="1082"/>
                      </a:cubicBezTo>
                      <a:cubicBezTo>
                        <a:pt x="14984" y="1124"/>
                        <a:pt x="13949" y="1146"/>
                        <a:pt x="12914" y="1146"/>
                      </a:cubicBezTo>
                      <a:cubicBezTo>
                        <a:pt x="12268" y="1146"/>
                        <a:pt x="11622" y="1138"/>
                        <a:pt x="10977" y="1120"/>
                      </a:cubicBezTo>
                      <a:cubicBezTo>
                        <a:pt x="9296" y="1082"/>
                        <a:pt x="7615" y="990"/>
                        <a:pt x="5941" y="836"/>
                      </a:cubicBezTo>
                      <a:cubicBezTo>
                        <a:pt x="4268" y="683"/>
                        <a:pt x="2610" y="475"/>
                        <a:pt x="952" y="214"/>
                      </a:cubicBezTo>
                      <a:cubicBezTo>
                        <a:pt x="745" y="184"/>
                        <a:pt x="538" y="145"/>
                        <a:pt x="330" y="122"/>
                      </a:cubicBezTo>
                      <a:cubicBezTo>
                        <a:pt x="309" y="115"/>
                        <a:pt x="287" y="112"/>
                        <a:pt x="265" y="112"/>
                      </a:cubicBezTo>
                      <a:cubicBezTo>
                        <a:pt x="165" y="112"/>
                        <a:pt x="70" y="182"/>
                        <a:pt x="39" y="283"/>
                      </a:cubicBezTo>
                      <a:cubicBezTo>
                        <a:pt x="0" y="414"/>
                        <a:pt x="77" y="544"/>
                        <a:pt x="208" y="583"/>
                      </a:cubicBezTo>
                      <a:lnTo>
                        <a:pt x="200" y="575"/>
                      </a:lnTo>
                      <a:lnTo>
                        <a:pt x="200" y="575"/>
                      </a:lnTo>
                      <a:cubicBezTo>
                        <a:pt x="1881" y="859"/>
                        <a:pt x="3570" y="1082"/>
                        <a:pt x="5266" y="1251"/>
                      </a:cubicBezTo>
                      <a:cubicBezTo>
                        <a:pt x="6947" y="1412"/>
                        <a:pt x="8636" y="1527"/>
                        <a:pt x="10324" y="1581"/>
                      </a:cubicBezTo>
                      <a:cubicBezTo>
                        <a:pt x="11169" y="1611"/>
                        <a:pt x="12017" y="1627"/>
                        <a:pt x="12867" y="1627"/>
                      </a:cubicBezTo>
                      <a:cubicBezTo>
                        <a:pt x="13717" y="1627"/>
                        <a:pt x="14569" y="1611"/>
                        <a:pt x="15421" y="1581"/>
                      </a:cubicBezTo>
                      <a:cubicBezTo>
                        <a:pt x="17109" y="1527"/>
                        <a:pt x="18790" y="1412"/>
                        <a:pt x="20479" y="1251"/>
                      </a:cubicBezTo>
                      <a:cubicBezTo>
                        <a:pt x="22168" y="1082"/>
                        <a:pt x="23856" y="851"/>
                        <a:pt x="25537" y="575"/>
                      </a:cubicBezTo>
                      <a:lnTo>
                        <a:pt x="26159" y="468"/>
                      </a:lnTo>
                      <a:cubicBezTo>
                        <a:pt x="26282" y="437"/>
                        <a:pt x="26359" y="306"/>
                        <a:pt x="26328" y="176"/>
                      </a:cubicBezTo>
                      <a:cubicBezTo>
                        <a:pt x="26295" y="71"/>
                        <a:pt x="26196" y="0"/>
                        <a:pt x="260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6333375" y="2791400"/>
                  <a:ext cx="69675" cy="66175"/>
                </a:xfrm>
                <a:custGeom>
                  <a:avLst/>
                  <a:gdLst/>
                  <a:ahLst/>
                  <a:cxnLst/>
                  <a:rect l="l" t="t" r="r" b="b"/>
                  <a:pathLst>
                    <a:path w="2787" h="2647" extrusionOk="0">
                      <a:moveTo>
                        <a:pt x="2523" y="0"/>
                      </a:moveTo>
                      <a:cubicBezTo>
                        <a:pt x="2503" y="0"/>
                        <a:pt x="2484" y="3"/>
                        <a:pt x="2464" y="7"/>
                      </a:cubicBezTo>
                      <a:cubicBezTo>
                        <a:pt x="1359" y="407"/>
                        <a:pt x="476" y="1251"/>
                        <a:pt x="31" y="2341"/>
                      </a:cubicBezTo>
                      <a:cubicBezTo>
                        <a:pt x="0" y="2471"/>
                        <a:pt x="69" y="2602"/>
                        <a:pt x="200" y="2640"/>
                      </a:cubicBezTo>
                      <a:cubicBezTo>
                        <a:pt x="218" y="2645"/>
                        <a:pt x="237" y="2647"/>
                        <a:pt x="255" y="2647"/>
                      </a:cubicBezTo>
                      <a:cubicBezTo>
                        <a:pt x="359" y="2647"/>
                        <a:pt x="459" y="2576"/>
                        <a:pt x="491" y="2471"/>
                      </a:cubicBezTo>
                      <a:cubicBezTo>
                        <a:pt x="883" y="1543"/>
                        <a:pt x="1643" y="813"/>
                        <a:pt x="2595" y="476"/>
                      </a:cubicBezTo>
                      <a:cubicBezTo>
                        <a:pt x="2717" y="430"/>
                        <a:pt x="2786" y="307"/>
                        <a:pt x="2756" y="176"/>
                      </a:cubicBezTo>
                      <a:cubicBezTo>
                        <a:pt x="2730" y="67"/>
                        <a:pt x="2628" y="0"/>
                        <a:pt x="2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9"/>
                <p:cNvSpPr/>
                <p:nvPr/>
              </p:nvSpPr>
              <p:spPr>
                <a:xfrm>
                  <a:off x="6425850" y="2785050"/>
                  <a:ext cx="55900" cy="28275"/>
                </a:xfrm>
                <a:custGeom>
                  <a:avLst/>
                  <a:gdLst/>
                  <a:ahLst/>
                  <a:cxnLst/>
                  <a:rect l="l" t="t" r="r" b="b"/>
                  <a:pathLst>
                    <a:path w="2236" h="1131" extrusionOk="0">
                      <a:moveTo>
                        <a:pt x="323" y="0"/>
                      </a:moveTo>
                      <a:cubicBezTo>
                        <a:pt x="1" y="0"/>
                        <a:pt x="1" y="484"/>
                        <a:pt x="323" y="484"/>
                      </a:cubicBezTo>
                      <a:cubicBezTo>
                        <a:pt x="392" y="484"/>
                        <a:pt x="461" y="484"/>
                        <a:pt x="530" y="492"/>
                      </a:cubicBezTo>
                      <a:lnTo>
                        <a:pt x="584" y="499"/>
                      </a:lnTo>
                      <a:lnTo>
                        <a:pt x="607" y="499"/>
                      </a:lnTo>
                      <a:cubicBezTo>
                        <a:pt x="638" y="499"/>
                        <a:pt x="676" y="515"/>
                        <a:pt x="699" y="515"/>
                      </a:cubicBezTo>
                      <a:cubicBezTo>
                        <a:pt x="835" y="545"/>
                        <a:pt x="971" y="582"/>
                        <a:pt x="1099" y="635"/>
                      </a:cubicBezTo>
                      <a:lnTo>
                        <a:pt x="1099" y="635"/>
                      </a:lnTo>
                      <a:cubicBezTo>
                        <a:pt x="1098" y="634"/>
                        <a:pt x="1098" y="634"/>
                        <a:pt x="1098" y="634"/>
                      </a:cubicBezTo>
                      <a:lnTo>
                        <a:pt x="1098" y="634"/>
                      </a:lnTo>
                      <a:cubicBezTo>
                        <a:pt x="1097" y="634"/>
                        <a:pt x="1099" y="635"/>
                        <a:pt x="1106" y="638"/>
                      </a:cubicBezTo>
                      <a:cubicBezTo>
                        <a:pt x="1104" y="637"/>
                        <a:pt x="1101" y="636"/>
                        <a:pt x="1099" y="635"/>
                      </a:cubicBezTo>
                      <a:lnTo>
                        <a:pt x="1099" y="635"/>
                      </a:lnTo>
                      <a:cubicBezTo>
                        <a:pt x="1103" y="636"/>
                        <a:pt x="1117" y="640"/>
                        <a:pt x="1121" y="645"/>
                      </a:cubicBezTo>
                      <a:lnTo>
                        <a:pt x="1168" y="668"/>
                      </a:lnTo>
                      <a:cubicBezTo>
                        <a:pt x="1198" y="684"/>
                        <a:pt x="1229" y="699"/>
                        <a:pt x="1252" y="714"/>
                      </a:cubicBezTo>
                      <a:cubicBezTo>
                        <a:pt x="1313" y="745"/>
                        <a:pt x="1375" y="783"/>
                        <a:pt x="1428" y="814"/>
                      </a:cubicBezTo>
                      <a:cubicBezTo>
                        <a:pt x="1544" y="891"/>
                        <a:pt x="1643" y="975"/>
                        <a:pt x="1743" y="1067"/>
                      </a:cubicBezTo>
                      <a:cubicBezTo>
                        <a:pt x="1793" y="1112"/>
                        <a:pt x="1847" y="1131"/>
                        <a:pt x="1899" y="1131"/>
                      </a:cubicBezTo>
                      <a:cubicBezTo>
                        <a:pt x="2081" y="1131"/>
                        <a:pt x="2236" y="902"/>
                        <a:pt x="2081" y="730"/>
                      </a:cubicBezTo>
                      <a:cubicBezTo>
                        <a:pt x="1613" y="269"/>
                        <a:pt x="976" y="8"/>
                        <a:pt x="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a:off x="6498200" y="2687750"/>
                  <a:ext cx="144075" cy="91325"/>
                </a:xfrm>
                <a:custGeom>
                  <a:avLst/>
                  <a:gdLst/>
                  <a:ahLst/>
                  <a:cxnLst/>
                  <a:rect l="l" t="t" r="r" b="b"/>
                  <a:pathLst>
                    <a:path w="5763" h="3653" extrusionOk="0">
                      <a:moveTo>
                        <a:pt x="4277" y="0"/>
                      </a:moveTo>
                      <a:cubicBezTo>
                        <a:pt x="3825" y="0"/>
                        <a:pt x="3360" y="131"/>
                        <a:pt x="2956" y="323"/>
                      </a:cubicBezTo>
                      <a:cubicBezTo>
                        <a:pt x="2142" y="722"/>
                        <a:pt x="1428" y="1298"/>
                        <a:pt x="860" y="2012"/>
                      </a:cubicBezTo>
                      <a:cubicBezTo>
                        <a:pt x="546" y="2403"/>
                        <a:pt x="277" y="2833"/>
                        <a:pt x="62" y="3294"/>
                      </a:cubicBezTo>
                      <a:cubicBezTo>
                        <a:pt x="1" y="3409"/>
                        <a:pt x="39" y="3547"/>
                        <a:pt x="146" y="3624"/>
                      </a:cubicBezTo>
                      <a:cubicBezTo>
                        <a:pt x="183" y="3643"/>
                        <a:pt x="223" y="3653"/>
                        <a:pt x="263" y="3653"/>
                      </a:cubicBezTo>
                      <a:cubicBezTo>
                        <a:pt x="347" y="3653"/>
                        <a:pt x="429" y="3610"/>
                        <a:pt x="476" y="3532"/>
                      </a:cubicBezTo>
                      <a:cubicBezTo>
                        <a:pt x="822" y="2803"/>
                        <a:pt x="1305" y="2142"/>
                        <a:pt x="1912" y="1605"/>
                      </a:cubicBezTo>
                      <a:cubicBezTo>
                        <a:pt x="2203" y="1336"/>
                        <a:pt x="2534" y="1106"/>
                        <a:pt x="2879" y="907"/>
                      </a:cubicBezTo>
                      <a:cubicBezTo>
                        <a:pt x="3255" y="692"/>
                        <a:pt x="3670" y="500"/>
                        <a:pt x="4107" y="477"/>
                      </a:cubicBezTo>
                      <a:cubicBezTo>
                        <a:pt x="4151" y="474"/>
                        <a:pt x="4194" y="472"/>
                        <a:pt x="4238" y="472"/>
                      </a:cubicBezTo>
                      <a:cubicBezTo>
                        <a:pt x="4617" y="472"/>
                        <a:pt x="4990" y="594"/>
                        <a:pt x="5258" y="876"/>
                      </a:cubicBezTo>
                      <a:cubicBezTo>
                        <a:pt x="5307" y="927"/>
                        <a:pt x="5362" y="948"/>
                        <a:pt x="5416" y="948"/>
                      </a:cubicBezTo>
                      <a:cubicBezTo>
                        <a:pt x="5598" y="948"/>
                        <a:pt x="5762" y="702"/>
                        <a:pt x="5596" y="531"/>
                      </a:cubicBezTo>
                      <a:cubicBezTo>
                        <a:pt x="5231" y="150"/>
                        <a:pt x="4761" y="0"/>
                        <a:pt x="4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a:off x="6731975" y="2685125"/>
                  <a:ext cx="117500" cy="52700"/>
                </a:xfrm>
                <a:custGeom>
                  <a:avLst/>
                  <a:gdLst/>
                  <a:ahLst/>
                  <a:cxnLst/>
                  <a:rect l="l" t="t" r="r" b="b"/>
                  <a:pathLst>
                    <a:path w="4700" h="2108" extrusionOk="0">
                      <a:moveTo>
                        <a:pt x="1751" y="0"/>
                      </a:moveTo>
                      <a:cubicBezTo>
                        <a:pt x="1628" y="0"/>
                        <a:pt x="1504" y="7"/>
                        <a:pt x="1380" y="21"/>
                      </a:cubicBezTo>
                      <a:cubicBezTo>
                        <a:pt x="981" y="68"/>
                        <a:pt x="590" y="190"/>
                        <a:pt x="236" y="375"/>
                      </a:cubicBezTo>
                      <a:cubicBezTo>
                        <a:pt x="0" y="499"/>
                        <a:pt x="145" y="820"/>
                        <a:pt x="360" y="820"/>
                      </a:cubicBezTo>
                      <a:cubicBezTo>
                        <a:pt x="397" y="820"/>
                        <a:pt x="435" y="810"/>
                        <a:pt x="474" y="789"/>
                      </a:cubicBezTo>
                      <a:cubicBezTo>
                        <a:pt x="882" y="571"/>
                        <a:pt x="1320" y="468"/>
                        <a:pt x="1752" y="468"/>
                      </a:cubicBezTo>
                      <a:cubicBezTo>
                        <a:pt x="2752" y="468"/>
                        <a:pt x="3718" y="1021"/>
                        <a:pt x="4189" y="1986"/>
                      </a:cubicBezTo>
                      <a:cubicBezTo>
                        <a:pt x="4232" y="2072"/>
                        <a:pt x="4302" y="2108"/>
                        <a:pt x="4374" y="2108"/>
                      </a:cubicBezTo>
                      <a:cubicBezTo>
                        <a:pt x="4532" y="2108"/>
                        <a:pt x="4699" y="1934"/>
                        <a:pt x="4604" y="1748"/>
                      </a:cubicBezTo>
                      <a:cubicBezTo>
                        <a:pt x="4047" y="663"/>
                        <a:pt x="2942" y="0"/>
                        <a:pt x="1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6836900" y="2759775"/>
                  <a:ext cx="19400" cy="37150"/>
                </a:xfrm>
                <a:custGeom>
                  <a:avLst/>
                  <a:gdLst/>
                  <a:ahLst/>
                  <a:cxnLst/>
                  <a:rect l="l" t="t" r="r" b="b"/>
                  <a:pathLst>
                    <a:path w="776" h="1486" extrusionOk="0">
                      <a:moveTo>
                        <a:pt x="507" y="0"/>
                      </a:moveTo>
                      <a:cubicBezTo>
                        <a:pt x="388" y="0"/>
                        <a:pt x="269" y="79"/>
                        <a:pt x="269" y="236"/>
                      </a:cubicBezTo>
                      <a:cubicBezTo>
                        <a:pt x="276" y="328"/>
                        <a:pt x="276" y="413"/>
                        <a:pt x="269" y="505"/>
                      </a:cubicBezTo>
                      <a:cubicBezTo>
                        <a:pt x="269" y="520"/>
                        <a:pt x="269" y="536"/>
                        <a:pt x="261" y="551"/>
                      </a:cubicBezTo>
                      <a:cubicBezTo>
                        <a:pt x="261" y="563"/>
                        <a:pt x="261" y="569"/>
                        <a:pt x="261" y="574"/>
                      </a:cubicBezTo>
                      <a:cubicBezTo>
                        <a:pt x="253" y="620"/>
                        <a:pt x="246" y="658"/>
                        <a:pt x="238" y="697"/>
                      </a:cubicBezTo>
                      <a:cubicBezTo>
                        <a:pt x="223" y="781"/>
                        <a:pt x="200" y="858"/>
                        <a:pt x="169" y="935"/>
                      </a:cubicBezTo>
                      <a:cubicBezTo>
                        <a:pt x="169" y="942"/>
                        <a:pt x="161" y="958"/>
                        <a:pt x="154" y="965"/>
                      </a:cubicBezTo>
                      <a:cubicBezTo>
                        <a:pt x="162" y="949"/>
                        <a:pt x="166" y="941"/>
                        <a:pt x="165" y="941"/>
                      </a:cubicBezTo>
                      <a:lnTo>
                        <a:pt x="165" y="941"/>
                      </a:lnTo>
                      <a:cubicBezTo>
                        <a:pt x="165" y="941"/>
                        <a:pt x="161" y="947"/>
                        <a:pt x="154" y="958"/>
                      </a:cubicBezTo>
                      <a:lnTo>
                        <a:pt x="131" y="1004"/>
                      </a:lnTo>
                      <a:cubicBezTo>
                        <a:pt x="108" y="1050"/>
                        <a:pt x="92" y="1088"/>
                        <a:pt x="62" y="1127"/>
                      </a:cubicBezTo>
                      <a:cubicBezTo>
                        <a:pt x="0" y="1242"/>
                        <a:pt x="38" y="1388"/>
                        <a:pt x="154" y="1457"/>
                      </a:cubicBezTo>
                      <a:cubicBezTo>
                        <a:pt x="188" y="1477"/>
                        <a:pt x="227" y="1486"/>
                        <a:pt x="266" y="1486"/>
                      </a:cubicBezTo>
                      <a:cubicBezTo>
                        <a:pt x="347" y="1486"/>
                        <a:pt x="429" y="1445"/>
                        <a:pt x="476" y="1372"/>
                      </a:cubicBezTo>
                      <a:cubicBezTo>
                        <a:pt x="683" y="1027"/>
                        <a:pt x="775" y="635"/>
                        <a:pt x="745" y="236"/>
                      </a:cubicBezTo>
                      <a:cubicBezTo>
                        <a:pt x="745" y="79"/>
                        <a:pt x="626" y="0"/>
                        <a:pt x="5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9"/>
                <p:cNvSpPr/>
                <p:nvPr/>
              </p:nvSpPr>
              <p:spPr>
                <a:xfrm>
                  <a:off x="6529275" y="2963800"/>
                  <a:ext cx="42050" cy="60725"/>
                </a:xfrm>
                <a:custGeom>
                  <a:avLst/>
                  <a:gdLst/>
                  <a:ahLst/>
                  <a:cxnLst/>
                  <a:rect l="l" t="t" r="r" b="b"/>
                  <a:pathLst>
                    <a:path w="1682" h="2429" extrusionOk="0">
                      <a:moveTo>
                        <a:pt x="998" y="1950"/>
                      </a:moveTo>
                      <a:cubicBezTo>
                        <a:pt x="998" y="1950"/>
                        <a:pt x="991" y="1952"/>
                        <a:pt x="982" y="1953"/>
                      </a:cubicBezTo>
                      <a:lnTo>
                        <a:pt x="982" y="1953"/>
                      </a:lnTo>
                      <a:cubicBezTo>
                        <a:pt x="993" y="1951"/>
                        <a:pt x="997" y="1950"/>
                        <a:pt x="998" y="1950"/>
                      </a:cubicBezTo>
                      <a:close/>
                      <a:moveTo>
                        <a:pt x="831" y="719"/>
                      </a:moveTo>
                      <a:lnTo>
                        <a:pt x="899" y="864"/>
                      </a:lnTo>
                      <a:cubicBezTo>
                        <a:pt x="968" y="1010"/>
                        <a:pt x="1030" y="1132"/>
                        <a:pt x="1076" y="1263"/>
                      </a:cubicBezTo>
                      <a:cubicBezTo>
                        <a:pt x="1099" y="1317"/>
                        <a:pt x="1114" y="1378"/>
                        <a:pt x="1129" y="1439"/>
                      </a:cubicBezTo>
                      <a:cubicBezTo>
                        <a:pt x="1137" y="1470"/>
                        <a:pt x="1145" y="1501"/>
                        <a:pt x="1152" y="1532"/>
                      </a:cubicBezTo>
                      <a:cubicBezTo>
                        <a:pt x="1152" y="1532"/>
                        <a:pt x="1155" y="1548"/>
                        <a:pt x="1157" y="1559"/>
                      </a:cubicBezTo>
                      <a:lnTo>
                        <a:pt x="1157" y="1559"/>
                      </a:lnTo>
                      <a:cubicBezTo>
                        <a:pt x="1156" y="1568"/>
                        <a:pt x="1160" y="1608"/>
                        <a:pt x="1160" y="1608"/>
                      </a:cubicBezTo>
                      <a:lnTo>
                        <a:pt x="1160" y="1693"/>
                      </a:lnTo>
                      <a:cubicBezTo>
                        <a:pt x="1160" y="1705"/>
                        <a:pt x="1150" y="1750"/>
                        <a:pt x="1154" y="1750"/>
                      </a:cubicBezTo>
                      <a:cubicBezTo>
                        <a:pt x="1155" y="1750"/>
                        <a:pt x="1157" y="1747"/>
                        <a:pt x="1160" y="1739"/>
                      </a:cubicBezTo>
                      <a:lnTo>
                        <a:pt x="1160" y="1739"/>
                      </a:lnTo>
                      <a:cubicBezTo>
                        <a:pt x="1152" y="1762"/>
                        <a:pt x="1145" y="1793"/>
                        <a:pt x="1137" y="1816"/>
                      </a:cubicBezTo>
                      <a:cubicBezTo>
                        <a:pt x="1129" y="1831"/>
                        <a:pt x="1114" y="1846"/>
                        <a:pt x="1106" y="1869"/>
                      </a:cubicBezTo>
                      <a:cubicBezTo>
                        <a:pt x="1103" y="1877"/>
                        <a:pt x="1102" y="1879"/>
                        <a:pt x="1103" y="1879"/>
                      </a:cubicBezTo>
                      <a:cubicBezTo>
                        <a:pt x="1104" y="1879"/>
                        <a:pt x="1107" y="1876"/>
                        <a:pt x="1109" y="1873"/>
                      </a:cubicBezTo>
                      <a:lnTo>
                        <a:pt x="1109" y="1873"/>
                      </a:lnTo>
                      <a:cubicBezTo>
                        <a:pt x="1108" y="1874"/>
                        <a:pt x="1107" y="1875"/>
                        <a:pt x="1106" y="1877"/>
                      </a:cubicBezTo>
                      <a:lnTo>
                        <a:pt x="1083" y="1900"/>
                      </a:lnTo>
                      <a:cubicBezTo>
                        <a:pt x="1072" y="1915"/>
                        <a:pt x="1068" y="1921"/>
                        <a:pt x="1068" y="1921"/>
                      </a:cubicBezTo>
                      <a:cubicBezTo>
                        <a:pt x="1068" y="1921"/>
                        <a:pt x="1072" y="1915"/>
                        <a:pt x="1076" y="1908"/>
                      </a:cubicBezTo>
                      <a:lnTo>
                        <a:pt x="1076" y="1908"/>
                      </a:lnTo>
                      <a:cubicBezTo>
                        <a:pt x="1068" y="1915"/>
                        <a:pt x="1053" y="1923"/>
                        <a:pt x="1037" y="1931"/>
                      </a:cubicBezTo>
                      <a:cubicBezTo>
                        <a:pt x="1036" y="1933"/>
                        <a:pt x="1034" y="1935"/>
                        <a:pt x="1033" y="1937"/>
                      </a:cubicBezTo>
                      <a:lnTo>
                        <a:pt x="1033" y="1937"/>
                      </a:lnTo>
                      <a:cubicBezTo>
                        <a:pt x="1035" y="1937"/>
                        <a:pt x="1036" y="1936"/>
                        <a:pt x="1037" y="1936"/>
                      </a:cubicBezTo>
                      <a:lnTo>
                        <a:pt x="1037" y="1936"/>
                      </a:lnTo>
                      <a:cubicBezTo>
                        <a:pt x="1037" y="1936"/>
                        <a:pt x="1035" y="1937"/>
                        <a:pt x="1032" y="1939"/>
                      </a:cubicBezTo>
                      <a:lnTo>
                        <a:pt x="1032" y="1939"/>
                      </a:lnTo>
                      <a:cubicBezTo>
                        <a:pt x="1032" y="1938"/>
                        <a:pt x="1032" y="1938"/>
                        <a:pt x="1033" y="1937"/>
                      </a:cubicBezTo>
                      <a:lnTo>
                        <a:pt x="1033" y="1937"/>
                      </a:lnTo>
                      <a:cubicBezTo>
                        <a:pt x="1032" y="1938"/>
                        <a:pt x="1031" y="1938"/>
                        <a:pt x="1030" y="1938"/>
                      </a:cubicBezTo>
                      <a:cubicBezTo>
                        <a:pt x="1028" y="1939"/>
                        <a:pt x="1027" y="1940"/>
                        <a:pt x="1027" y="1940"/>
                      </a:cubicBezTo>
                      <a:lnTo>
                        <a:pt x="1027" y="1940"/>
                      </a:lnTo>
                      <a:cubicBezTo>
                        <a:pt x="1028" y="1940"/>
                        <a:pt x="1030" y="1939"/>
                        <a:pt x="1032" y="1939"/>
                      </a:cubicBezTo>
                      <a:lnTo>
                        <a:pt x="1032" y="1939"/>
                      </a:lnTo>
                      <a:cubicBezTo>
                        <a:pt x="1027" y="1944"/>
                        <a:pt x="1021" y="1947"/>
                        <a:pt x="1020" y="1947"/>
                      </a:cubicBezTo>
                      <a:cubicBezTo>
                        <a:pt x="1019" y="1947"/>
                        <a:pt x="1020" y="1945"/>
                        <a:pt x="1027" y="1940"/>
                      </a:cubicBezTo>
                      <a:lnTo>
                        <a:pt x="1027" y="1940"/>
                      </a:lnTo>
                      <a:cubicBezTo>
                        <a:pt x="1019" y="1943"/>
                        <a:pt x="1010" y="1946"/>
                        <a:pt x="1007" y="1946"/>
                      </a:cubicBezTo>
                      <a:cubicBezTo>
                        <a:pt x="999" y="1946"/>
                        <a:pt x="991" y="1946"/>
                        <a:pt x="977" y="1953"/>
                      </a:cubicBezTo>
                      <a:lnTo>
                        <a:pt x="977" y="1953"/>
                      </a:lnTo>
                      <a:cubicBezTo>
                        <a:pt x="974" y="1954"/>
                        <a:pt x="971" y="1954"/>
                        <a:pt x="968" y="1954"/>
                      </a:cubicBezTo>
                      <a:lnTo>
                        <a:pt x="937" y="1954"/>
                      </a:lnTo>
                      <a:cubicBezTo>
                        <a:pt x="914" y="1954"/>
                        <a:pt x="891" y="1946"/>
                        <a:pt x="868" y="1938"/>
                      </a:cubicBezTo>
                      <a:cubicBezTo>
                        <a:pt x="862" y="1938"/>
                        <a:pt x="831" y="1929"/>
                        <a:pt x="835" y="1929"/>
                      </a:cubicBezTo>
                      <a:lnTo>
                        <a:pt x="835" y="1929"/>
                      </a:lnTo>
                      <a:cubicBezTo>
                        <a:pt x="836" y="1929"/>
                        <a:pt x="839" y="1929"/>
                        <a:pt x="845" y="1931"/>
                      </a:cubicBezTo>
                      <a:cubicBezTo>
                        <a:pt x="850" y="1932"/>
                        <a:pt x="852" y="1933"/>
                        <a:pt x="853" y="1933"/>
                      </a:cubicBezTo>
                      <a:cubicBezTo>
                        <a:pt x="855" y="1933"/>
                        <a:pt x="830" y="1923"/>
                        <a:pt x="830" y="1923"/>
                      </a:cubicBezTo>
                      <a:cubicBezTo>
                        <a:pt x="799" y="1908"/>
                        <a:pt x="769" y="1892"/>
                        <a:pt x="746" y="1877"/>
                      </a:cubicBezTo>
                      <a:cubicBezTo>
                        <a:pt x="730" y="1869"/>
                        <a:pt x="723" y="1862"/>
                        <a:pt x="715" y="1854"/>
                      </a:cubicBezTo>
                      <a:lnTo>
                        <a:pt x="715" y="1854"/>
                      </a:lnTo>
                      <a:cubicBezTo>
                        <a:pt x="725" y="1861"/>
                        <a:pt x="728" y="1864"/>
                        <a:pt x="728" y="1864"/>
                      </a:cubicBezTo>
                      <a:cubicBezTo>
                        <a:pt x="728" y="1864"/>
                        <a:pt x="712" y="1852"/>
                        <a:pt x="707" y="1846"/>
                      </a:cubicBezTo>
                      <a:cubicBezTo>
                        <a:pt x="692" y="1831"/>
                        <a:pt x="669" y="1808"/>
                        <a:pt x="653" y="1793"/>
                      </a:cubicBezTo>
                      <a:cubicBezTo>
                        <a:pt x="653" y="1793"/>
                        <a:pt x="641" y="1778"/>
                        <a:pt x="634" y="1770"/>
                      </a:cubicBezTo>
                      <a:lnTo>
                        <a:pt x="634" y="1770"/>
                      </a:lnTo>
                      <a:cubicBezTo>
                        <a:pt x="630" y="1764"/>
                        <a:pt x="623" y="1754"/>
                        <a:pt x="623" y="1754"/>
                      </a:cubicBezTo>
                      <a:cubicBezTo>
                        <a:pt x="607" y="1731"/>
                        <a:pt x="592" y="1700"/>
                        <a:pt x="577" y="1677"/>
                      </a:cubicBezTo>
                      <a:cubicBezTo>
                        <a:pt x="571" y="1670"/>
                        <a:pt x="567" y="1665"/>
                        <a:pt x="565" y="1661"/>
                      </a:cubicBezTo>
                      <a:lnTo>
                        <a:pt x="565" y="1661"/>
                      </a:lnTo>
                      <a:cubicBezTo>
                        <a:pt x="559" y="1649"/>
                        <a:pt x="554" y="1636"/>
                        <a:pt x="554" y="1624"/>
                      </a:cubicBezTo>
                      <a:cubicBezTo>
                        <a:pt x="546" y="1601"/>
                        <a:pt x="538" y="1570"/>
                        <a:pt x="531" y="1547"/>
                      </a:cubicBezTo>
                      <a:lnTo>
                        <a:pt x="531" y="1493"/>
                      </a:lnTo>
                      <a:cubicBezTo>
                        <a:pt x="531" y="1447"/>
                        <a:pt x="531" y="1409"/>
                        <a:pt x="538" y="1370"/>
                      </a:cubicBezTo>
                      <a:cubicBezTo>
                        <a:pt x="566" y="1140"/>
                        <a:pt x="692" y="921"/>
                        <a:pt x="831" y="719"/>
                      </a:cubicBezTo>
                      <a:close/>
                      <a:moveTo>
                        <a:pt x="869" y="0"/>
                      </a:moveTo>
                      <a:cubicBezTo>
                        <a:pt x="827" y="0"/>
                        <a:pt x="784" y="12"/>
                        <a:pt x="746" y="35"/>
                      </a:cubicBezTo>
                      <a:cubicBezTo>
                        <a:pt x="686" y="69"/>
                        <a:pt x="648" y="129"/>
                        <a:pt x="636" y="195"/>
                      </a:cubicBezTo>
                      <a:lnTo>
                        <a:pt x="636" y="195"/>
                      </a:lnTo>
                      <a:cubicBezTo>
                        <a:pt x="619" y="211"/>
                        <a:pt x="605" y="229"/>
                        <a:pt x="592" y="250"/>
                      </a:cubicBezTo>
                      <a:lnTo>
                        <a:pt x="584" y="242"/>
                      </a:lnTo>
                      <a:cubicBezTo>
                        <a:pt x="362" y="549"/>
                        <a:pt x="124" y="879"/>
                        <a:pt x="70" y="1271"/>
                      </a:cubicBezTo>
                      <a:cubicBezTo>
                        <a:pt x="1" y="1624"/>
                        <a:pt x="131" y="1984"/>
                        <a:pt x="400" y="2215"/>
                      </a:cubicBezTo>
                      <a:cubicBezTo>
                        <a:pt x="560" y="2342"/>
                        <a:pt x="761" y="2429"/>
                        <a:pt x="960" y="2429"/>
                      </a:cubicBezTo>
                      <a:cubicBezTo>
                        <a:pt x="1085" y="2429"/>
                        <a:pt x="1209" y="2394"/>
                        <a:pt x="1321" y="2315"/>
                      </a:cubicBezTo>
                      <a:cubicBezTo>
                        <a:pt x="1636" y="2092"/>
                        <a:pt x="1682" y="1716"/>
                        <a:pt x="1605" y="1355"/>
                      </a:cubicBezTo>
                      <a:cubicBezTo>
                        <a:pt x="1559" y="1171"/>
                        <a:pt x="1490" y="994"/>
                        <a:pt x="1406" y="818"/>
                      </a:cubicBezTo>
                      <a:lnTo>
                        <a:pt x="1076" y="119"/>
                      </a:lnTo>
                      <a:cubicBezTo>
                        <a:pt x="1030" y="43"/>
                        <a:pt x="950" y="0"/>
                        <a:pt x="8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6602400" y="2950275"/>
                  <a:ext cx="36675" cy="53875"/>
                </a:xfrm>
                <a:custGeom>
                  <a:avLst/>
                  <a:gdLst/>
                  <a:ahLst/>
                  <a:cxnLst/>
                  <a:rect l="l" t="t" r="r" b="b"/>
                  <a:pathLst>
                    <a:path w="1467" h="2155" extrusionOk="0">
                      <a:moveTo>
                        <a:pt x="678" y="848"/>
                      </a:moveTo>
                      <a:lnTo>
                        <a:pt x="678" y="848"/>
                      </a:lnTo>
                      <a:cubicBezTo>
                        <a:pt x="676" y="853"/>
                        <a:pt x="672" y="862"/>
                        <a:pt x="672" y="862"/>
                      </a:cubicBezTo>
                      <a:cubicBezTo>
                        <a:pt x="672" y="862"/>
                        <a:pt x="673" y="859"/>
                        <a:pt x="676" y="852"/>
                      </a:cubicBezTo>
                      <a:cubicBezTo>
                        <a:pt x="677" y="851"/>
                        <a:pt x="678" y="849"/>
                        <a:pt x="678" y="848"/>
                      </a:cubicBezTo>
                      <a:close/>
                      <a:moveTo>
                        <a:pt x="629" y="1654"/>
                      </a:moveTo>
                      <a:cubicBezTo>
                        <a:pt x="632" y="1655"/>
                        <a:pt x="636" y="1656"/>
                        <a:pt x="638" y="1658"/>
                      </a:cubicBezTo>
                      <a:lnTo>
                        <a:pt x="629" y="1654"/>
                      </a:lnTo>
                      <a:close/>
                      <a:moveTo>
                        <a:pt x="714" y="782"/>
                      </a:moveTo>
                      <a:cubicBezTo>
                        <a:pt x="714" y="782"/>
                        <a:pt x="714" y="783"/>
                        <a:pt x="714" y="783"/>
                      </a:cubicBezTo>
                      <a:cubicBezTo>
                        <a:pt x="714" y="783"/>
                        <a:pt x="724" y="793"/>
                        <a:pt x="730" y="798"/>
                      </a:cubicBezTo>
                      <a:cubicBezTo>
                        <a:pt x="729" y="796"/>
                        <a:pt x="728" y="795"/>
                        <a:pt x="728" y="795"/>
                      </a:cubicBezTo>
                      <a:lnTo>
                        <a:pt x="728" y="795"/>
                      </a:lnTo>
                      <a:cubicBezTo>
                        <a:pt x="730" y="795"/>
                        <a:pt x="754" y="830"/>
                        <a:pt x="760" y="837"/>
                      </a:cubicBezTo>
                      <a:cubicBezTo>
                        <a:pt x="791" y="883"/>
                        <a:pt x="822" y="929"/>
                        <a:pt x="852" y="983"/>
                      </a:cubicBezTo>
                      <a:cubicBezTo>
                        <a:pt x="883" y="1029"/>
                        <a:pt x="906" y="1082"/>
                        <a:pt x="922" y="1128"/>
                      </a:cubicBezTo>
                      <a:cubicBezTo>
                        <a:pt x="929" y="1159"/>
                        <a:pt x="937" y="1182"/>
                        <a:pt x="945" y="1205"/>
                      </a:cubicBezTo>
                      <a:cubicBezTo>
                        <a:pt x="945" y="1216"/>
                        <a:pt x="952" y="1253"/>
                        <a:pt x="954" y="1258"/>
                      </a:cubicBezTo>
                      <a:lnTo>
                        <a:pt x="954" y="1258"/>
                      </a:lnTo>
                      <a:cubicBezTo>
                        <a:pt x="959" y="1310"/>
                        <a:pt x="959" y="1361"/>
                        <a:pt x="954" y="1413"/>
                      </a:cubicBezTo>
                      <a:lnTo>
                        <a:pt x="954" y="1413"/>
                      </a:lnTo>
                      <a:cubicBezTo>
                        <a:pt x="952" y="1419"/>
                        <a:pt x="945" y="1456"/>
                        <a:pt x="945" y="1466"/>
                      </a:cubicBezTo>
                      <a:cubicBezTo>
                        <a:pt x="945" y="1472"/>
                        <a:pt x="927" y="1509"/>
                        <a:pt x="928" y="1509"/>
                      </a:cubicBezTo>
                      <a:cubicBezTo>
                        <a:pt x="929" y="1509"/>
                        <a:pt x="930" y="1508"/>
                        <a:pt x="932" y="1504"/>
                      </a:cubicBezTo>
                      <a:lnTo>
                        <a:pt x="932" y="1504"/>
                      </a:lnTo>
                      <a:cubicBezTo>
                        <a:pt x="920" y="1526"/>
                        <a:pt x="912" y="1552"/>
                        <a:pt x="898" y="1566"/>
                      </a:cubicBezTo>
                      <a:lnTo>
                        <a:pt x="887" y="1589"/>
                      </a:lnTo>
                      <a:lnTo>
                        <a:pt x="887" y="1589"/>
                      </a:lnTo>
                      <a:cubicBezTo>
                        <a:pt x="882" y="1594"/>
                        <a:pt x="874" y="1601"/>
                        <a:pt x="868" y="1604"/>
                      </a:cubicBezTo>
                      <a:lnTo>
                        <a:pt x="852" y="1620"/>
                      </a:lnTo>
                      <a:lnTo>
                        <a:pt x="852" y="1620"/>
                      </a:lnTo>
                      <a:lnTo>
                        <a:pt x="807" y="1648"/>
                      </a:lnTo>
                      <a:lnTo>
                        <a:pt x="807" y="1648"/>
                      </a:lnTo>
                      <a:cubicBezTo>
                        <a:pt x="807" y="1648"/>
                        <a:pt x="807" y="1648"/>
                        <a:pt x="807" y="1648"/>
                      </a:cubicBezTo>
                      <a:lnTo>
                        <a:pt x="807" y="1648"/>
                      </a:lnTo>
                      <a:cubicBezTo>
                        <a:pt x="806" y="1648"/>
                        <a:pt x="783" y="1658"/>
                        <a:pt x="768" y="1658"/>
                      </a:cubicBezTo>
                      <a:lnTo>
                        <a:pt x="737" y="1666"/>
                      </a:lnTo>
                      <a:lnTo>
                        <a:pt x="684" y="1666"/>
                      </a:lnTo>
                      <a:cubicBezTo>
                        <a:pt x="673" y="1664"/>
                        <a:pt x="666" y="1663"/>
                        <a:pt x="661" y="1663"/>
                      </a:cubicBezTo>
                      <a:lnTo>
                        <a:pt x="661" y="1663"/>
                      </a:lnTo>
                      <a:cubicBezTo>
                        <a:pt x="669" y="1666"/>
                        <a:pt x="678" y="1666"/>
                        <a:pt x="684" y="1666"/>
                      </a:cubicBezTo>
                      <a:lnTo>
                        <a:pt x="676" y="1666"/>
                      </a:lnTo>
                      <a:cubicBezTo>
                        <a:pt x="661" y="1666"/>
                        <a:pt x="645" y="1662"/>
                        <a:pt x="653" y="1662"/>
                      </a:cubicBezTo>
                      <a:cubicBezTo>
                        <a:pt x="654" y="1662"/>
                        <a:pt x="657" y="1663"/>
                        <a:pt x="661" y="1663"/>
                      </a:cubicBezTo>
                      <a:lnTo>
                        <a:pt x="661" y="1663"/>
                      </a:lnTo>
                      <a:cubicBezTo>
                        <a:pt x="658" y="1662"/>
                        <a:pt x="655" y="1660"/>
                        <a:pt x="653" y="1658"/>
                      </a:cubicBezTo>
                      <a:cubicBezTo>
                        <a:pt x="645" y="1658"/>
                        <a:pt x="630" y="1650"/>
                        <a:pt x="622" y="1650"/>
                      </a:cubicBezTo>
                      <a:lnTo>
                        <a:pt x="622" y="1650"/>
                      </a:lnTo>
                      <a:lnTo>
                        <a:pt x="607" y="1643"/>
                      </a:lnTo>
                      <a:cubicBezTo>
                        <a:pt x="596" y="1627"/>
                        <a:pt x="578" y="1607"/>
                        <a:pt x="576" y="1607"/>
                      </a:cubicBezTo>
                      <a:lnTo>
                        <a:pt x="576" y="1607"/>
                      </a:lnTo>
                      <a:cubicBezTo>
                        <a:pt x="575" y="1607"/>
                        <a:pt x="577" y="1610"/>
                        <a:pt x="584" y="1620"/>
                      </a:cubicBezTo>
                      <a:cubicBezTo>
                        <a:pt x="576" y="1612"/>
                        <a:pt x="568" y="1597"/>
                        <a:pt x="561" y="1581"/>
                      </a:cubicBezTo>
                      <a:lnTo>
                        <a:pt x="561" y="1581"/>
                      </a:lnTo>
                      <a:cubicBezTo>
                        <a:pt x="561" y="1587"/>
                        <a:pt x="568" y="1599"/>
                        <a:pt x="568" y="1599"/>
                      </a:cubicBezTo>
                      <a:cubicBezTo>
                        <a:pt x="567" y="1599"/>
                        <a:pt x="566" y="1596"/>
                        <a:pt x="561" y="1589"/>
                      </a:cubicBezTo>
                      <a:cubicBezTo>
                        <a:pt x="553" y="1558"/>
                        <a:pt x="545" y="1535"/>
                        <a:pt x="545" y="1505"/>
                      </a:cubicBezTo>
                      <a:lnTo>
                        <a:pt x="545" y="1505"/>
                      </a:lnTo>
                      <a:cubicBezTo>
                        <a:pt x="548" y="1520"/>
                        <a:pt x="549" y="1525"/>
                        <a:pt x="549" y="1525"/>
                      </a:cubicBezTo>
                      <a:cubicBezTo>
                        <a:pt x="549" y="1525"/>
                        <a:pt x="545" y="1502"/>
                        <a:pt x="545" y="1497"/>
                      </a:cubicBezTo>
                      <a:lnTo>
                        <a:pt x="545" y="1451"/>
                      </a:lnTo>
                      <a:cubicBezTo>
                        <a:pt x="545" y="1420"/>
                        <a:pt x="545" y="1389"/>
                        <a:pt x="545" y="1359"/>
                      </a:cubicBezTo>
                      <a:cubicBezTo>
                        <a:pt x="545" y="1359"/>
                        <a:pt x="550" y="1336"/>
                        <a:pt x="549" y="1336"/>
                      </a:cubicBezTo>
                      <a:lnTo>
                        <a:pt x="549" y="1336"/>
                      </a:lnTo>
                      <a:cubicBezTo>
                        <a:pt x="548" y="1336"/>
                        <a:pt x="547" y="1337"/>
                        <a:pt x="546" y="1341"/>
                      </a:cubicBezTo>
                      <a:lnTo>
                        <a:pt x="546" y="1341"/>
                      </a:lnTo>
                      <a:cubicBezTo>
                        <a:pt x="547" y="1331"/>
                        <a:pt x="549" y="1317"/>
                        <a:pt x="553" y="1313"/>
                      </a:cubicBezTo>
                      <a:cubicBezTo>
                        <a:pt x="561" y="1251"/>
                        <a:pt x="576" y="1190"/>
                        <a:pt x="591" y="1121"/>
                      </a:cubicBezTo>
                      <a:cubicBezTo>
                        <a:pt x="607" y="1052"/>
                        <a:pt x="630" y="983"/>
                        <a:pt x="653" y="914"/>
                      </a:cubicBezTo>
                      <a:cubicBezTo>
                        <a:pt x="661" y="898"/>
                        <a:pt x="668" y="891"/>
                        <a:pt x="668" y="875"/>
                      </a:cubicBezTo>
                      <a:cubicBezTo>
                        <a:pt x="675" y="857"/>
                        <a:pt x="679" y="849"/>
                        <a:pt x="680" y="845"/>
                      </a:cubicBezTo>
                      <a:lnTo>
                        <a:pt x="680" y="845"/>
                      </a:lnTo>
                      <a:cubicBezTo>
                        <a:pt x="693" y="823"/>
                        <a:pt x="704" y="803"/>
                        <a:pt x="714" y="782"/>
                      </a:cubicBezTo>
                      <a:close/>
                      <a:moveTo>
                        <a:pt x="768" y="0"/>
                      </a:moveTo>
                      <a:cubicBezTo>
                        <a:pt x="707" y="0"/>
                        <a:pt x="645" y="23"/>
                        <a:pt x="599" y="69"/>
                      </a:cubicBezTo>
                      <a:lnTo>
                        <a:pt x="607" y="85"/>
                      </a:lnTo>
                      <a:cubicBezTo>
                        <a:pt x="384" y="346"/>
                        <a:pt x="231" y="653"/>
                        <a:pt x="139" y="983"/>
                      </a:cubicBezTo>
                      <a:cubicBezTo>
                        <a:pt x="54" y="1305"/>
                        <a:pt x="0" y="1704"/>
                        <a:pt x="246" y="1973"/>
                      </a:cubicBezTo>
                      <a:cubicBezTo>
                        <a:pt x="361" y="2097"/>
                        <a:pt x="527" y="2154"/>
                        <a:pt x="694" y="2154"/>
                      </a:cubicBezTo>
                      <a:cubicBezTo>
                        <a:pt x="828" y="2154"/>
                        <a:pt x="963" y="2118"/>
                        <a:pt x="1075" y="2050"/>
                      </a:cubicBezTo>
                      <a:cubicBezTo>
                        <a:pt x="1359" y="1881"/>
                        <a:pt x="1466" y="1535"/>
                        <a:pt x="1428" y="1221"/>
                      </a:cubicBezTo>
                      <a:cubicBezTo>
                        <a:pt x="1388" y="877"/>
                        <a:pt x="1195" y="602"/>
                        <a:pt x="981" y="346"/>
                      </a:cubicBezTo>
                      <a:lnTo>
                        <a:pt x="981" y="346"/>
                      </a:lnTo>
                      <a:cubicBezTo>
                        <a:pt x="1025" y="258"/>
                        <a:pt x="1011" y="149"/>
                        <a:pt x="937" y="69"/>
                      </a:cubicBezTo>
                      <a:cubicBezTo>
                        <a:pt x="891" y="23"/>
                        <a:pt x="829"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6567475" y="3069250"/>
                  <a:ext cx="36475" cy="51950"/>
                </a:xfrm>
                <a:custGeom>
                  <a:avLst/>
                  <a:gdLst/>
                  <a:ahLst/>
                  <a:cxnLst/>
                  <a:rect l="l" t="t" r="r" b="b"/>
                  <a:pathLst>
                    <a:path w="1459" h="2078" extrusionOk="0">
                      <a:moveTo>
                        <a:pt x="492" y="1389"/>
                      </a:moveTo>
                      <a:cubicBezTo>
                        <a:pt x="492" y="1389"/>
                        <a:pt x="493" y="1391"/>
                        <a:pt x="495" y="1394"/>
                      </a:cubicBezTo>
                      <a:lnTo>
                        <a:pt x="495" y="1394"/>
                      </a:lnTo>
                      <a:cubicBezTo>
                        <a:pt x="493" y="1391"/>
                        <a:pt x="492" y="1389"/>
                        <a:pt x="492" y="1389"/>
                      </a:cubicBezTo>
                      <a:cubicBezTo>
                        <a:pt x="492" y="1389"/>
                        <a:pt x="492" y="1389"/>
                        <a:pt x="492" y="1389"/>
                      </a:cubicBezTo>
                      <a:close/>
                      <a:moveTo>
                        <a:pt x="891" y="1566"/>
                      </a:moveTo>
                      <a:cubicBezTo>
                        <a:pt x="891" y="1570"/>
                        <a:pt x="887" y="1576"/>
                        <a:pt x="882" y="1581"/>
                      </a:cubicBezTo>
                      <a:lnTo>
                        <a:pt x="882" y="1581"/>
                      </a:lnTo>
                      <a:cubicBezTo>
                        <a:pt x="886" y="1574"/>
                        <a:pt x="891" y="1566"/>
                        <a:pt x="891" y="1566"/>
                      </a:cubicBezTo>
                      <a:close/>
                      <a:moveTo>
                        <a:pt x="673" y="1577"/>
                      </a:moveTo>
                      <a:cubicBezTo>
                        <a:pt x="673" y="1577"/>
                        <a:pt x="679" y="1579"/>
                        <a:pt x="686" y="1582"/>
                      </a:cubicBezTo>
                      <a:lnTo>
                        <a:pt x="686" y="1582"/>
                      </a:lnTo>
                      <a:lnTo>
                        <a:pt x="684" y="1581"/>
                      </a:lnTo>
                      <a:cubicBezTo>
                        <a:pt x="675" y="1578"/>
                        <a:pt x="673" y="1577"/>
                        <a:pt x="673" y="1577"/>
                      </a:cubicBezTo>
                      <a:close/>
                      <a:moveTo>
                        <a:pt x="883" y="1581"/>
                      </a:moveTo>
                      <a:lnTo>
                        <a:pt x="883" y="1581"/>
                      </a:lnTo>
                      <a:cubicBezTo>
                        <a:pt x="882" y="1582"/>
                        <a:pt x="881" y="1583"/>
                        <a:pt x="880" y="1584"/>
                      </a:cubicBezTo>
                      <a:lnTo>
                        <a:pt x="880" y="1584"/>
                      </a:lnTo>
                      <a:cubicBezTo>
                        <a:pt x="880" y="1584"/>
                        <a:pt x="880" y="1584"/>
                        <a:pt x="880" y="1584"/>
                      </a:cubicBezTo>
                      <a:lnTo>
                        <a:pt x="880" y="1584"/>
                      </a:lnTo>
                      <a:cubicBezTo>
                        <a:pt x="882" y="1582"/>
                        <a:pt x="883" y="1581"/>
                        <a:pt x="883" y="1581"/>
                      </a:cubicBezTo>
                      <a:close/>
                      <a:moveTo>
                        <a:pt x="849" y="1600"/>
                      </a:moveTo>
                      <a:cubicBezTo>
                        <a:pt x="845" y="1602"/>
                        <a:pt x="841" y="1604"/>
                        <a:pt x="837" y="1604"/>
                      </a:cubicBezTo>
                      <a:cubicBezTo>
                        <a:pt x="834" y="1604"/>
                        <a:pt x="841" y="1602"/>
                        <a:pt x="849" y="1600"/>
                      </a:cubicBezTo>
                      <a:close/>
                      <a:moveTo>
                        <a:pt x="684" y="650"/>
                      </a:moveTo>
                      <a:cubicBezTo>
                        <a:pt x="688" y="656"/>
                        <a:pt x="693" y="662"/>
                        <a:pt x="699" y="668"/>
                      </a:cubicBezTo>
                      <a:cubicBezTo>
                        <a:pt x="730" y="722"/>
                        <a:pt x="760" y="775"/>
                        <a:pt x="783" y="829"/>
                      </a:cubicBezTo>
                      <a:lnTo>
                        <a:pt x="806" y="875"/>
                      </a:lnTo>
                      <a:cubicBezTo>
                        <a:pt x="806" y="880"/>
                        <a:pt x="813" y="896"/>
                        <a:pt x="813" y="896"/>
                      </a:cubicBezTo>
                      <a:cubicBezTo>
                        <a:pt x="813" y="896"/>
                        <a:pt x="811" y="893"/>
                        <a:pt x="806" y="883"/>
                      </a:cubicBezTo>
                      <a:lnTo>
                        <a:pt x="806" y="883"/>
                      </a:lnTo>
                      <a:cubicBezTo>
                        <a:pt x="814" y="906"/>
                        <a:pt x="829" y="936"/>
                        <a:pt x="837" y="967"/>
                      </a:cubicBezTo>
                      <a:cubicBezTo>
                        <a:pt x="860" y="1029"/>
                        <a:pt x="875" y="1082"/>
                        <a:pt x="891" y="1144"/>
                      </a:cubicBezTo>
                      <a:cubicBezTo>
                        <a:pt x="899" y="1174"/>
                        <a:pt x="899" y="1205"/>
                        <a:pt x="906" y="1244"/>
                      </a:cubicBezTo>
                      <a:cubicBezTo>
                        <a:pt x="906" y="1259"/>
                        <a:pt x="906" y="1274"/>
                        <a:pt x="914" y="1290"/>
                      </a:cubicBezTo>
                      <a:cubicBezTo>
                        <a:pt x="922" y="1359"/>
                        <a:pt x="922" y="1420"/>
                        <a:pt x="914" y="1481"/>
                      </a:cubicBezTo>
                      <a:cubicBezTo>
                        <a:pt x="914" y="1474"/>
                        <a:pt x="914" y="1472"/>
                        <a:pt x="913" y="1472"/>
                      </a:cubicBezTo>
                      <a:cubicBezTo>
                        <a:pt x="911" y="1472"/>
                        <a:pt x="905" y="1529"/>
                        <a:pt x="899" y="1535"/>
                      </a:cubicBezTo>
                      <a:cubicBezTo>
                        <a:pt x="899" y="1541"/>
                        <a:pt x="896" y="1549"/>
                        <a:pt x="894" y="1556"/>
                      </a:cubicBezTo>
                      <a:lnTo>
                        <a:pt x="894" y="1556"/>
                      </a:lnTo>
                      <a:cubicBezTo>
                        <a:pt x="889" y="1563"/>
                        <a:pt x="883" y="1573"/>
                        <a:pt x="878" y="1584"/>
                      </a:cubicBezTo>
                      <a:lnTo>
                        <a:pt x="878" y="1584"/>
                      </a:lnTo>
                      <a:cubicBezTo>
                        <a:pt x="874" y="1587"/>
                        <a:pt x="871" y="1589"/>
                        <a:pt x="868" y="1589"/>
                      </a:cubicBezTo>
                      <a:cubicBezTo>
                        <a:pt x="865" y="1591"/>
                        <a:pt x="863" y="1593"/>
                        <a:pt x="862" y="1595"/>
                      </a:cubicBezTo>
                      <a:lnTo>
                        <a:pt x="862" y="1595"/>
                      </a:lnTo>
                      <a:cubicBezTo>
                        <a:pt x="862" y="1595"/>
                        <a:pt x="862" y="1595"/>
                        <a:pt x="862" y="1595"/>
                      </a:cubicBezTo>
                      <a:lnTo>
                        <a:pt x="862" y="1595"/>
                      </a:lnTo>
                      <a:cubicBezTo>
                        <a:pt x="859" y="1595"/>
                        <a:pt x="856" y="1596"/>
                        <a:pt x="852" y="1597"/>
                      </a:cubicBezTo>
                      <a:lnTo>
                        <a:pt x="829" y="1604"/>
                      </a:lnTo>
                      <a:lnTo>
                        <a:pt x="791" y="1604"/>
                      </a:lnTo>
                      <a:cubicBezTo>
                        <a:pt x="785" y="1604"/>
                        <a:pt x="780" y="1604"/>
                        <a:pt x="777" y="1604"/>
                      </a:cubicBezTo>
                      <a:lnTo>
                        <a:pt x="777" y="1604"/>
                      </a:lnTo>
                      <a:cubicBezTo>
                        <a:pt x="776" y="1604"/>
                        <a:pt x="776" y="1604"/>
                        <a:pt x="776" y="1604"/>
                      </a:cubicBezTo>
                      <a:lnTo>
                        <a:pt x="722" y="1589"/>
                      </a:lnTo>
                      <a:lnTo>
                        <a:pt x="696" y="1584"/>
                      </a:lnTo>
                      <a:lnTo>
                        <a:pt x="696" y="1584"/>
                      </a:lnTo>
                      <a:cubicBezTo>
                        <a:pt x="695" y="1583"/>
                        <a:pt x="693" y="1582"/>
                        <a:pt x="691" y="1581"/>
                      </a:cubicBezTo>
                      <a:cubicBezTo>
                        <a:pt x="674" y="1570"/>
                        <a:pt x="632" y="1554"/>
                        <a:pt x="608" y="1537"/>
                      </a:cubicBezTo>
                      <a:lnTo>
                        <a:pt x="608" y="1537"/>
                      </a:lnTo>
                      <a:cubicBezTo>
                        <a:pt x="608" y="1537"/>
                        <a:pt x="606" y="1534"/>
                        <a:pt x="599" y="1528"/>
                      </a:cubicBezTo>
                      <a:lnTo>
                        <a:pt x="576" y="1504"/>
                      </a:lnTo>
                      <a:cubicBezTo>
                        <a:pt x="565" y="1493"/>
                        <a:pt x="553" y="1477"/>
                        <a:pt x="539" y="1464"/>
                      </a:cubicBezTo>
                      <a:lnTo>
                        <a:pt x="539" y="1464"/>
                      </a:lnTo>
                      <a:cubicBezTo>
                        <a:pt x="539" y="1462"/>
                        <a:pt x="538" y="1461"/>
                        <a:pt x="538" y="1458"/>
                      </a:cubicBezTo>
                      <a:cubicBezTo>
                        <a:pt x="530" y="1451"/>
                        <a:pt x="522" y="1443"/>
                        <a:pt x="515" y="1435"/>
                      </a:cubicBezTo>
                      <a:cubicBezTo>
                        <a:pt x="515" y="1431"/>
                        <a:pt x="507" y="1417"/>
                        <a:pt x="501" y="1405"/>
                      </a:cubicBezTo>
                      <a:lnTo>
                        <a:pt x="501" y="1405"/>
                      </a:lnTo>
                      <a:cubicBezTo>
                        <a:pt x="501" y="1403"/>
                        <a:pt x="500" y="1401"/>
                        <a:pt x="499" y="1397"/>
                      </a:cubicBezTo>
                      <a:cubicBezTo>
                        <a:pt x="499" y="1389"/>
                        <a:pt x="492" y="1382"/>
                        <a:pt x="492" y="1366"/>
                      </a:cubicBezTo>
                      <a:cubicBezTo>
                        <a:pt x="485" y="1354"/>
                        <a:pt x="484" y="1341"/>
                        <a:pt x="480" y="1328"/>
                      </a:cubicBezTo>
                      <a:lnTo>
                        <a:pt x="480" y="1328"/>
                      </a:lnTo>
                      <a:cubicBezTo>
                        <a:pt x="479" y="1321"/>
                        <a:pt x="476" y="1302"/>
                        <a:pt x="476" y="1297"/>
                      </a:cubicBezTo>
                      <a:cubicBezTo>
                        <a:pt x="476" y="1259"/>
                        <a:pt x="476" y="1220"/>
                        <a:pt x="476" y="1182"/>
                      </a:cubicBezTo>
                      <a:lnTo>
                        <a:pt x="476" y="1174"/>
                      </a:lnTo>
                      <a:cubicBezTo>
                        <a:pt x="476" y="1151"/>
                        <a:pt x="484" y="1136"/>
                        <a:pt x="492" y="1113"/>
                      </a:cubicBezTo>
                      <a:cubicBezTo>
                        <a:pt x="507" y="1036"/>
                        <a:pt x="530" y="967"/>
                        <a:pt x="561" y="898"/>
                      </a:cubicBezTo>
                      <a:cubicBezTo>
                        <a:pt x="562" y="895"/>
                        <a:pt x="563" y="892"/>
                        <a:pt x="564" y="890"/>
                      </a:cubicBezTo>
                      <a:lnTo>
                        <a:pt x="564" y="890"/>
                      </a:lnTo>
                      <a:cubicBezTo>
                        <a:pt x="565" y="889"/>
                        <a:pt x="567" y="886"/>
                        <a:pt x="568" y="883"/>
                      </a:cubicBezTo>
                      <a:cubicBezTo>
                        <a:pt x="576" y="867"/>
                        <a:pt x="584" y="844"/>
                        <a:pt x="591" y="821"/>
                      </a:cubicBezTo>
                      <a:cubicBezTo>
                        <a:pt x="607" y="791"/>
                        <a:pt x="630" y="752"/>
                        <a:pt x="645" y="722"/>
                      </a:cubicBezTo>
                      <a:cubicBezTo>
                        <a:pt x="657" y="697"/>
                        <a:pt x="670" y="673"/>
                        <a:pt x="684" y="650"/>
                      </a:cubicBezTo>
                      <a:close/>
                      <a:moveTo>
                        <a:pt x="658" y="0"/>
                      </a:moveTo>
                      <a:cubicBezTo>
                        <a:pt x="597" y="0"/>
                        <a:pt x="538" y="23"/>
                        <a:pt x="492" y="69"/>
                      </a:cubicBezTo>
                      <a:cubicBezTo>
                        <a:pt x="460" y="104"/>
                        <a:pt x="439" y="143"/>
                        <a:pt x="429" y="185"/>
                      </a:cubicBezTo>
                      <a:lnTo>
                        <a:pt x="429" y="185"/>
                      </a:lnTo>
                      <a:cubicBezTo>
                        <a:pt x="401" y="204"/>
                        <a:pt x="375" y="232"/>
                        <a:pt x="354" y="269"/>
                      </a:cubicBezTo>
                      <a:lnTo>
                        <a:pt x="361" y="261"/>
                      </a:lnTo>
                      <a:lnTo>
                        <a:pt x="361" y="261"/>
                      </a:lnTo>
                      <a:cubicBezTo>
                        <a:pt x="177" y="560"/>
                        <a:pt x="0" y="898"/>
                        <a:pt x="0" y="1259"/>
                      </a:cubicBezTo>
                      <a:cubicBezTo>
                        <a:pt x="0" y="1558"/>
                        <a:pt x="162" y="1827"/>
                        <a:pt x="423" y="1973"/>
                      </a:cubicBezTo>
                      <a:cubicBezTo>
                        <a:pt x="539" y="2039"/>
                        <a:pt x="674" y="2077"/>
                        <a:pt x="806" y="2077"/>
                      </a:cubicBezTo>
                      <a:cubicBezTo>
                        <a:pt x="934" y="2077"/>
                        <a:pt x="1061" y="2041"/>
                        <a:pt x="1167" y="1957"/>
                      </a:cubicBezTo>
                      <a:cubicBezTo>
                        <a:pt x="1459" y="1742"/>
                        <a:pt x="1428" y="1336"/>
                        <a:pt x="1351" y="1021"/>
                      </a:cubicBezTo>
                      <a:cubicBezTo>
                        <a:pt x="1267" y="660"/>
                        <a:pt x="1090" y="330"/>
                        <a:pt x="829" y="69"/>
                      </a:cubicBezTo>
                      <a:cubicBezTo>
                        <a:pt x="780" y="23"/>
                        <a:pt x="718" y="0"/>
                        <a:pt x="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6651325" y="3012450"/>
                  <a:ext cx="39750" cy="62150"/>
                </a:xfrm>
                <a:custGeom>
                  <a:avLst/>
                  <a:gdLst/>
                  <a:ahLst/>
                  <a:cxnLst/>
                  <a:rect l="l" t="t" r="r" b="b"/>
                  <a:pathLst>
                    <a:path w="1590" h="2486" extrusionOk="0">
                      <a:moveTo>
                        <a:pt x="830" y="591"/>
                      </a:moveTo>
                      <a:cubicBezTo>
                        <a:pt x="1120" y="994"/>
                        <a:pt x="1162" y="1534"/>
                        <a:pt x="936" y="1985"/>
                      </a:cubicBezTo>
                      <a:lnTo>
                        <a:pt x="936" y="1985"/>
                      </a:lnTo>
                      <a:cubicBezTo>
                        <a:pt x="721" y="1933"/>
                        <a:pt x="555" y="1713"/>
                        <a:pt x="523" y="1481"/>
                      </a:cubicBezTo>
                      <a:cubicBezTo>
                        <a:pt x="484" y="1162"/>
                        <a:pt x="644" y="848"/>
                        <a:pt x="830" y="591"/>
                      </a:cubicBezTo>
                      <a:close/>
                      <a:moveTo>
                        <a:pt x="845" y="0"/>
                      </a:moveTo>
                      <a:cubicBezTo>
                        <a:pt x="787" y="0"/>
                        <a:pt x="730" y="23"/>
                        <a:pt x="686" y="60"/>
                      </a:cubicBezTo>
                      <a:lnTo>
                        <a:pt x="686" y="60"/>
                      </a:lnTo>
                      <a:cubicBezTo>
                        <a:pt x="652" y="72"/>
                        <a:pt x="619" y="93"/>
                        <a:pt x="592" y="123"/>
                      </a:cubicBezTo>
                      <a:lnTo>
                        <a:pt x="584" y="123"/>
                      </a:lnTo>
                      <a:cubicBezTo>
                        <a:pt x="323" y="445"/>
                        <a:pt x="101" y="806"/>
                        <a:pt x="47" y="1228"/>
                      </a:cubicBezTo>
                      <a:cubicBezTo>
                        <a:pt x="1" y="1612"/>
                        <a:pt x="139" y="1988"/>
                        <a:pt x="415" y="2241"/>
                      </a:cubicBezTo>
                      <a:cubicBezTo>
                        <a:pt x="569" y="2372"/>
                        <a:pt x="753" y="2456"/>
                        <a:pt x="953" y="2479"/>
                      </a:cubicBezTo>
                      <a:cubicBezTo>
                        <a:pt x="972" y="2483"/>
                        <a:pt x="992" y="2485"/>
                        <a:pt x="1012" y="2485"/>
                      </a:cubicBezTo>
                      <a:cubicBezTo>
                        <a:pt x="1110" y="2485"/>
                        <a:pt x="1210" y="2439"/>
                        <a:pt x="1267" y="2357"/>
                      </a:cubicBezTo>
                      <a:cubicBezTo>
                        <a:pt x="1313" y="2287"/>
                        <a:pt x="1359" y="2218"/>
                        <a:pt x="1390" y="2142"/>
                      </a:cubicBezTo>
                      <a:cubicBezTo>
                        <a:pt x="1536" y="1812"/>
                        <a:pt x="1590" y="1451"/>
                        <a:pt x="1528" y="1090"/>
                      </a:cubicBezTo>
                      <a:cubicBezTo>
                        <a:pt x="1474" y="699"/>
                        <a:pt x="1290" y="338"/>
                        <a:pt x="1006" y="69"/>
                      </a:cubicBezTo>
                      <a:cubicBezTo>
                        <a:pt x="956" y="21"/>
                        <a:pt x="900" y="0"/>
                        <a:pt x="8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6727325" y="2941275"/>
                  <a:ext cx="37825" cy="61175"/>
                </a:xfrm>
                <a:custGeom>
                  <a:avLst/>
                  <a:gdLst/>
                  <a:ahLst/>
                  <a:cxnLst/>
                  <a:rect l="l" t="t" r="r" b="b"/>
                  <a:pathLst>
                    <a:path w="1513" h="2447" extrusionOk="0">
                      <a:moveTo>
                        <a:pt x="897" y="605"/>
                      </a:moveTo>
                      <a:cubicBezTo>
                        <a:pt x="962" y="790"/>
                        <a:pt x="1005" y="986"/>
                        <a:pt x="1021" y="1181"/>
                      </a:cubicBezTo>
                      <a:cubicBezTo>
                        <a:pt x="1037" y="1327"/>
                        <a:pt x="1037" y="1473"/>
                        <a:pt x="1021" y="1619"/>
                      </a:cubicBezTo>
                      <a:cubicBezTo>
                        <a:pt x="1021" y="1634"/>
                        <a:pt x="1021" y="1650"/>
                        <a:pt x="1013" y="1657"/>
                      </a:cubicBezTo>
                      <a:cubicBezTo>
                        <a:pt x="1006" y="1673"/>
                        <a:pt x="1006" y="1711"/>
                        <a:pt x="998" y="1734"/>
                      </a:cubicBezTo>
                      <a:cubicBezTo>
                        <a:pt x="990" y="1788"/>
                        <a:pt x="967" y="1826"/>
                        <a:pt x="944" y="1872"/>
                      </a:cubicBezTo>
                      <a:cubicBezTo>
                        <a:pt x="937" y="1879"/>
                        <a:pt x="911" y="1919"/>
                        <a:pt x="913" y="1919"/>
                      </a:cubicBezTo>
                      <a:cubicBezTo>
                        <a:pt x="913" y="1919"/>
                        <a:pt x="913" y="1919"/>
                        <a:pt x="914" y="1918"/>
                      </a:cubicBezTo>
                      <a:lnTo>
                        <a:pt x="914" y="1918"/>
                      </a:lnTo>
                      <a:cubicBezTo>
                        <a:pt x="910" y="1922"/>
                        <a:pt x="897" y="1935"/>
                        <a:pt x="891" y="1941"/>
                      </a:cubicBezTo>
                      <a:cubicBezTo>
                        <a:pt x="892" y="1941"/>
                        <a:pt x="893" y="1940"/>
                        <a:pt x="893" y="1940"/>
                      </a:cubicBezTo>
                      <a:lnTo>
                        <a:pt x="893" y="1940"/>
                      </a:lnTo>
                      <a:cubicBezTo>
                        <a:pt x="893" y="1940"/>
                        <a:pt x="862" y="1956"/>
                        <a:pt x="858" y="1962"/>
                      </a:cubicBezTo>
                      <a:lnTo>
                        <a:pt x="858" y="1962"/>
                      </a:lnTo>
                      <a:cubicBezTo>
                        <a:pt x="844" y="1963"/>
                        <a:pt x="798" y="1972"/>
                        <a:pt x="822" y="1972"/>
                      </a:cubicBezTo>
                      <a:lnTo>
                        <a:pt x="806" y="1972"/>
                      </a:lnTo>
                      <a:lnTo>
                        <a:pt x="768" y="1964"/>
                      </a:lnTo>
                      <a:cubicBezTo>
                        <a:pt x="753" y="1957"/>
                        <a:pt x="737" y="1949"/>
                        <a:pt x="729" y="1941"/>
                      </a:cubicBezTo>
                      <a:cubicBezTo>
                        <a:pt x="683" y="1926"/>
                        <a:pt x="645" y="1888"/>
                        <a:pt x="614" y="1849"/>
                      </a:cubicBezTo>
                      <a:cubicBezTo>
                        <a:pt x="492" y="1680"/>
                        <a:pt x="553" y="1381"/>
                        <a:pt x="614" y="1181"/>
                      </a:cubicBezTo>
                      <a:cubicBezTo>
                        <a:pt x="675" y="976"/>
                        <a:pt x="772" y="779"/>
                        <a:pt x="897" y="605"/>
                      </a:cubicBezTo>
                      <a:close/>
                      <a:moveTo>
                        <a:pt x="872" y="0"/>
                      </a:moveTo>
                      <a:cubicBezTo>
                        <a:pt x="818" y="0"/>
                        <a:pt x="762" y="23"/>
                        <a:pt x="714" y="76"/>
                      </a:cubicBezTo>
                      <a:lnTo>
                        <a:pt x="714" y="92"/>
                      </a:lnTo>
                      <a:cubicBezTo>
                        <a:pt x="461" y="360"/>
                        <a:pt x="269" y="683"/>
                        <a:pt x="161" y="1028"/>
                      </a:cubicBezTo>
                      <a:cubicBezTo>
                        <a:pt x="54" y="1373"/>
                        <a:pt x="0" y="1811"/>
                        <a:pt x="223" y="2126"/>
                      </a:cubicBezTo>
                      <a:cubicBezTo>
                        <a:pt x="361" y="2315"/>
                        <a:pt x="592" y="2447"/>
                        <a:pt x="824" y="2447"/>
                      </a:cubicBezTo>
                      <a:cubicBezTo>
                        <a:pt x="939" y="2447"/>
                        <a:pt x="1055" y="2414"/>
                        <a:pt x="1159" y="2340"/>
                      </a:cubicBezTo>
                      <a:cubicBezTo>
                        <a:pt x="1443" y="2133"/>
                        <a:pt x="1505" y="1757"/>
                        <a:pt x="1512" y="1427"/>
                      </a:cubicBezTo>
                      <a:cubicBezTo>
                        <a:pt x="1512" y="982"/>
                        <a:pt x="1413" y="537"/>
                        <a:pt x="1221" y="138"/>
                      </a:cubicBezTo>
                      <a:cubicBezTo>
                        <a:pt x="1175" y="61"/>
                        <a:pt x="1096" y="19"/>
                        <a:pt x="1014" y="19"/>
                      </a:cubicBezTo>
                      <a:cubicBezTo>
                        <a:pt x="998" y="19"/>
                        <a:pt x="983" y="20"/>
                        <a:pt x="967" y="23"/>
                      </a:cubicBezTo>
                      <a:lnTo>
                        <a:pt x="967" y="23"/>
                      </a:lnTo>
                      <a:cubicBezTo>
                        <a:pt x="937" y="9"/>
                        <a:pt x="905" y="0"/>
                        <a:pt x="8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9"/>
                <p:cNvSpPr/>
                <p:nvPr/>
              </p:nvSpPr>
              <p:spPr>
                <a:xfrm>
                  <a:off x="6727125" y="3084625"/>
                  <a:ext cx="39175" cy="66725"/>
                </a:xfrm>
                <a:custGeom>
                  <a:avLst/>
                  <a:gdLst/>
                  <a:ahLst/>
                  <a:cxnLst/>
                  <a:rect l="l" t="t" r="r" b="b"/>
                  <a:pathLst>
                    <a:path w="1567" h="2669" extrusionOk="0">
                      <a:moveTo>
                        <a:pt x="644" y="831"/>
                      </a:moveTo>
                      <a:cubicBezTo>
                        <a:pt x="708" y="955"/>
                        <a:pt x="765" y="1083"/>
                        <a:pt x="814" y="1212"/>
                      </a:cubicBezTo>
                      <a:cubicBezTo>
                        <a:pt x="876" y="1365"/>
                        <a:pt x="922" y="1527"/>
                        <a:pt x="960" y="1688"/>
                      </a:cubicBezTo>
                      <a:cubicBezTo>
                        <a:pt x="983" y="1765"/>
                        <a:pt x="998" y="1841"/>
                        <a:pt x="1006" y="1918"/>
                      </a:cubicBezTo>
                      <a:cubicBezTo>
                        <a:pt x="1014" y="1956"/>
                        <a:pt x="1021" y="2002"/>
                        <a:pt x="1029" y="2041"/>
                      </a:cubicBezTo>
                      <a:cubicBezTo>
                        <a:pt x="1029" y="2072"/>
                        <a:pt x="1029" y="2102"/>
                        <a:pt x="1037" y="2133"/>
                      </a:cubicBezTo>
                      <a:lnTo>
                        <a:pt x="1037" y="2140"/>
                      </a:lnTo>
                      <a:lnTo>
                        <a:pt x="1037" y="2140"/>
                      </a:lnTo>
                      <a:cubicBezTo>
                        <a:pt x="1031" y="2145"/>
                        <a:pt x="1022" y="2155"/>
                        <a:pt x="1018" y="2161"/>
                      </a:cubicBezTo>
                      <a:lnTo>
                        <a:pt x="1018" y="2161"/>
                      </a:lnTo>
                      <a:cubicBezTo>
                        <a:pt x="1009" y="2165"/>
                        <a:pt x="992" y="2175"/>
                        <a:pt x="991" y="2179"/>
                      </a:cubicBezTo>
                      <a:lnTo>
                        <a:pt x="991" y="2179"/>
                      </a:lnTo>
                      <a:cubicBezTo>
                        <a:pt x="982" y="2182"/>
                        <a:pt x="971" y="2187"/>
                        <a:pt x="968" y="2187"/>
                      </a:cubicBezTo>
                      <a:lnTo>
                        <a:pt x="922" y="2194"/>
                      </a:lnTo>
                      <a:lnTo>
                        <a:pt x="822" y="2194"/>
                      </a:lnTo>
                      <a:lnTo>
                        <a:pt x="768" y="2187"/>
                      </a:lnTo>
                      <a:cubicBezTo>
                        <a:pt x="722" y="2171"/>
                        <a:pt x="761" y="2187"/>
                        <a:pt x="714" y="2164"/>
                      </a:cubicBezTo>
                      <a:lnTo>
                        <a:pt x="686" y="2142"/>
                      </a:lnTo>
                      <a:lnTo>
                        <a:pt x="686" y="2142"/>
                      </a:lnTo>
                      <a:cubicBezTo>
                        <a:pt x="694" y="2148"/>
                        <a:pt x="697" y="2151"/>
                        <a:pt x="697" y="2151"/>
                      </a:cubicBezTo>
                      <a:cubicBezTo>
                        <a:pt x="697" y="2151"/>
                        <a:pt x="681" y="2138"/>
                        <a:pt x="676" y="2133"/>
                      </a:cubicBezTo>
                      <a:cubicBezTo>
                        <a:pt x="653" y="2110"/>
                        <a:pt x="630" y="2095"/>
                        <a:pt x="615" y="2064"/>
                      </a:cubicBezTo>
                      <a:cubicBezTo>
                        <a:pt x="584" y="2018"/>
                        <a:pt x="561" y="1972"/>
                        <a:pt x="546" y="1918"/>
                      </a:cubicBezTo>
                      <a:cubicBezTo>
                        <a:pt x="500" y="1788"/>
                        <a:pt x="484" y="1657"/>
                        <a:pt x="500" y="1519"/>
                      </a:cubicBezTo>
                      <a:cubicBezTo>
                        <a:pt x="510" y="1281"/>
                        <a:pt x="560" y="1049"/>
                        <a:pt x="644" y="831"/>
                      </a:cubicBezTo>
                      <a:close/>
                      <a:moveTo>
                        <a:pt x="554" y="1"/>
                      </a:moveTo>
                      <a:cubicBezTo>
                        <a:pt x="515" y="1"/>
                        <a:pt x="475" y="10"/>
                        <a:pt x="438" y="30"/>
                      </a:cubicBezTo>
                      <a:cubicBezTo>
                        <a:pt x="329" y="95"/>
                        <a:pt x="289" y="229"/>
                        <a:pt x="343" y="340"/>
                      </a:cubicBezTo>
                      <a:lnTo>
                        <a:pt x="343" y="340"/>
                      </a:lnTo>
                      <a:cubicBezTo>
                        <a:pt x="158" y="686"/>
                        <a:pt x="52" y="1069"/>
                        <a:pt x="24" y="1465"/>
                      </a:cubicBezTo>
                      <a:cubicBezTo>
                        <a:pt x="1" y="1826"/>
                        <a:pt x="77" y="2256"/>
                        <a:pt x="377" y="2494"/>
                      </a:cubicBezTo>
                      <a:cubicBezTo>
                        <a:pt x="517" y="2611"/>
                        <a:pt x="690" y="2668"/>
                        <a:pt x="862" y="2668"/>
                      </a:cubicBezTo>
                      <a:cubicBezTo>
                        <a:pt x="1029" y="2668"/>
                        <a:pt x="1197" y="2615"/>
                        <a:pt x="1336" y="2509"/>
                      </a:cubicBezTo>
                      <a:cubicBezTo>
                        <a:pt x="1497" y="2386"/>
                        <a:pt x="1566" y="2171"/>
                        <a:pt x="1497" y="1972"/>
                      </a:cubicBezTo>
                      <a:cubicBezTo>
                        <a:pt x="1474" y="1765"/>
                        <a:pt x="1428" y="1565"/>
                        <a:pt x="1375" y="1365"/>
                      </a:cubicBezTo>
                      <a:cubicBezTo>
                        <a:pt x="1244" y="920"/>
                        <a:pt x="1037" y="498"/>
                        <a:pt x="768" y="122"/>
                      </a:cubicBezTo>
                      <a:cubicBezTo>
                        <a:pt x="721" y="44"/>
                        <a:pt x="639" y="1"/>
                        <a:pt x="5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9"/>
                <p:cNvSpPr/>
                <p:nvPr/>
              </p:nvSpPr>
              <p:spPr>
                <a:xfrm>
                  <a:off x="6423950" y="2990175"/>
                  <a:ext cx="15175" cy="73900"/>
                </a:xfrm>
                <a:custGeom>
                  <a:avLst/>
                  <a:gdLst/>
                  <a:ahLst/>
                  <a:cxnLst/>
                  <a:rect l="l" t="t" r="r" b="b"/>
                  <a:pathLst>
                    <a:path w="607" h="2956" extrusionOk="0">
                      <a:moveTo>
                        <a:pt x="369" y="1"/>
                      </a:moveTo>
                      <a:cubicBezTo>
                        <a:pt x="250" y="1"/>
                        <a:pt x="127" y="77"/>
                        <a:pt x="123" y="231"/>
                      </a:cubicBezTo>
                      <a:cubicBezTo>
                        <a:pt x="84" y="1068"/>
                        <a:pt x="46" y="1897"/>
                        <a:pt x="8" y="2726"/>
                      </a:cubicBezTo>
                      <a:cubicBezTo>
                        <a:pt x="0" y="2879"/>
                        <a:pt x="117" y="2956"/>
                        <a:pt x="238" y="2956"/>
                      </a:cubicBezTo>
                      <a:cubicBezTo>
                        <a:pt x="359" y="2956"/>
                        <a:pt x="484" y="2879"/>
                        <a:pt x="491" y="2726"/>
                      </a:cubicBezTo>
                      <a:cubicBezTo>
                        <a:pt x="522" y="1897"/>
                        <a:pt x="560" y="1068"/>
                        <a:pt x="599" y="231"/>
                      </a:cubicBezTo>
                      <a:cubicBezTo>
                        <a:pt x="606" y="77"/>
                        <a:pt x="489" y="1"/>
                        <a:pt x="3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a:off x="6464050" y="3057350"/>
                  <a:ext cx="14225" cy="100325"/>
                </a:xfrm>
                <a:custGeom>
                  <a:avLst/>
                  <a:gdLst/>
                  <a:ahLst/>
                  <a:cxnLst/>
                  <a:rect l="l" t="t" r="r" b="b"/>
                  <a:pathLst>
                    <a:path w="569" h="4013" extrusionOk="0">
                      <a:moveTo>
                        <a:pt x="234" y="0"/>
                      </a:moveTo>
                      <a:cubicBezTo>
                        <a:pt x="115" y="0"/>
                        <a:pt x="0" y="77"/>
                        <a:pt x="8" y="230"/>
                      </a:cubicBezTo>
                      <a:cubicBezTo>
                        <a:pt x="77" y="1412"/>
                        <a:pt x="92" y="2595"/>
                        <a:pt x="46" y="3777"/>
                      </a:cubicBezTo>
                      <a:cubicBezTo>
                        <a:pt x="42" y="3934"/>
                        <a:pt x="160" y="4013"/>
                        <a:pt x="279" y="4013"/>
                      </a:cubicBezTo>
                      <a:cubicBezTo>
                        <a:pt x="399" y="4013"/>
                        <a:pt x="522" y="3934"/>
                        <a:pt x="530" y="3777"/>
                      </a:cubicBezTo>
                      <a:cubicBezTo>
                        <a:pt x="568" y="2595"/>
                        <a:pt x="553" y="1412"/>
                        <a:pt x="484" y="230"/>
                      </a:cubicBezTo>
                      <a:cubicBezTo>
                        <a:pt x="476" y="77"/>
                        <a:pt x="353" y="0"/>
                        <a:pt x="2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a:off x="6479975" y="2925125"/>
                  <a:ext cx="14800" cy="64850"/>
                </a:xfrm>
                <a:custGeom>
                  <a:avLst/>
                  <a:gdLst/>
                  <a:ahLst/>
                  <a:cxnLst/>
                  <a:rect l="l" t="t" r="r" b="b"/>
                  <a:pathLst>
                    <a:path w="592" h="2594" extrusionOk="0">
                      <a:moveTo>
                        <a:pt x="238" y="1"/>
                      </a:moveTo>
                      <a:cubicBezTo>
                        <a:pt x="108" y="8"/>
                        <a:pt x="0" y="108"/>
                        <a:pt x="0" y="246"/>
                      </a:cubicBezTo>
                      <a:lnTo>
                        <a:pt x="115" y="2357"/>
                      </a:lnTo>
                      <a:cubicBezTo>
                        <a:pt x="115" y="2514"/>
                        <a:pt x="234" y="2593"/>
                        <a:pt x="353" y="2593"/>
                      </a:cubicBezTo>
                      <a:cubicBezTo>
                        <a:pt x="472" y="2593"/>
                        <a:pt x="591" y="2514"/>
                        <a:pt x="591" y="2357"/>
                      </a:cubicBezTo>
                      <a:cubicBezTo>
                        <a:pt x="553" y="1651"/>
                        <a:pt x="515" y="945"/>
                        <a:pt x="484" y="246"/>
                      </a:cubicBezTo>
                      <a:cubicBezTo>
                        <a:pt x="476" y="116"/>
                        <a:pt x="369" y="8"/>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a:off x="6363875" y="2944325"/>
                  <a:ext cx="14800" cy="52800"/>
                </a:xfrm>
                <a:custGeom>
                  <a:avLst/>
                  <a:gdLst/>
                  <a:ahLst/>
                  <a:cxnLst/>
                  <a:rect l="l" t="t" r="r" b="b"/>
                  <a:pathLst>
                    <a:path w="592" h="2112" extrusionOk="0">
                      <a:moveTo>
                        <a:pt x="334" y="1"/>
                      </a:moveTo>
                      <a:cubicBezTo>
                        <a:pt x="229" y="1"/>
                        <a:pt x="113" y="67"/>
                        <a:pt x="100" y="177"/>
                      </a:cubicBezTo>
                      <a:cubicBezTo>
                        <a:pt x="16" y="737"/>
                        <a:pt x="1" y="1305"/>
                        <a:pt x="47" y="1873"/>
                      </a:cubicBezTo>
                      <a:cubicBezTo>
                        <a:pt x="47" y="2004"/>
                        <a:pt x="154" y="2111"/>
                        <a:pt x="285" y="2111"/>
                      </a:cubicBezTo>
                      <a:cubicBezTo>
                        <a:pt x="415" y="2111"/>
                        <a:pt x="523" y="2004"/>
                        <a:pt x="523" y="1873"/>
                      </a:cubicBezTo>
                      <a:cubicBezTo>
                        <a:pt x="476" y="1351"/>
                        <a:pt x="492" y="822"/>
                        <a:pt x="561" y="300"/>
                      </a:cubicBezTo>
                      <a:cubicBezTo>
                        <a:pt x="592" y="177"/>
                        <a:pt x="515" y="46"/>
                        <a:pt x="392" y="8"/>
                      </a:cubicBezTo>
                      <a:cubicBezTo>
                        <a:pt x="374" y="3"/>
                        <a:pt x="354" y="1"/>
                        <a:pt x="3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19"/>
              <p:cNvSpPr txBox="1"/>
              <p:nvPr/>
            </p:nvSpPr>
            <p:spPr>
              <a:xfrm>
                <a:off x="5933098" y="3759689"/>
                <a:ext cx="2747208" cy="283500"/>
              </a:xfrm>
              <a:prstGeom prst="rect">
                <a:avLst/>
              </a:prstGeom>
              <a:noFill/>
              <a:ln>
                <a:noFill/>
              </a:ln>
            </p:spPr>
            <p:txBody>
              <a:bodyPr spcFirstLastPara="1" wrap="square" lIns="91425" tIns="91425" rIns="91425" bIns="91425" anchor="t" anchorCtr="0">
                <a:noAutofit/>
              </a:bodyPr>
              <a:lstStyle/>
              <a:p>
                <a:pPr lvl="0" algn="r"/>
                <a:r>
                  <a:rPr lang="en-US" b="1" dirty="0">
                    <a:solidFill>
                      <a:schemeClr val="accent3">
                        <a:lumMod val="75000"/>
                      </a:schemeClr>
                    </a:solidFill>
                    <a:latin typeface="Andalus" panose="02020603050405020304" pitchFamily="18" charset="-78"/>
                    <a:cs typeface="Andalus" panose="02020603050405020304" pitchFamily="18" charset="-78"/>
                  </a:rPr>
                  <a:t>Environmental Impact and Ecosystem Changes</a:t>
                </a:r>
                <a:endParaRPr b="1" dirty="0">
                  <a:solidFill>
                    <a:schemeClr val="accent3">
                      <a:lumMod val="75000"/>
                    </a:schemeClr>
                  </a:solidFill>
                  <a:latin typeface="Andalus" panose="02020603050405020304" pitchFamily="18" charset="-78"/>
                  <a:ea typeface="Fira Sans Extra Condensed Medium"/>
                  <a:cs typeface="Andalus" panose="02020603050405020304" pitchFamily="18" charset="-78"/>
                  <a:sym typeface="Fira Sans Extra Condensed Medium"/>
                </a:endParaRPr>
              </a:p>
            </p:txBody>
          </p:sp>
          <p:sp>
            <p:nvSpPr>
              <p:cNvPr id="546" name="Google Shape;546;p19"/>
              <p:cNvSpPr txBox="1"/>
              <p:nvPr/>
            </p:nvSpPr>
            <p:spPr>
              <a:xfrm>
                <a:off x="6913000" y="3418133"/>
                <a:ext cx="1638300" cy="102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latin typeface="Roboto"/>
                  <a:ea typeface="Roboto"/>
                  <a:cs typeface="Roboto"/>
                  <a:sym typeface="Roboto"/>
                </a:endParaRPr>
              </a:p>
            </p:txBody>
          </p:sp>
        </p:grpSp>
      </p:grpSp>
      <p:sp>
        <p:nvSpPr>
          <p:cNvPr id="2" name="Rectangle 1"/>
          <p:cNvSpPr/>
          <p:nvPr/>
        </p:nvSpPr>
        <p:spPr>
          <a:xfrm>
            <a:off x="331046" y="1385340"/>
            <a:ext cx="2948243" cy="307777"/>
          </a:xfrm>
          <a:prstGeom prst="rect">
            <a:avLst/>
          </a:prstGeom>
        </p:spPr>
        <p:txBody>
          <a:bodyPr wrap="none">
            <a:spAutoFit/>
          </a:bodyPr>
          <a:lstStyle/>
          <a:p>
            <a:r>
              <a:rPr lang="en-US" b="1" dirty="0">
                <a:solidFill>
                  <a:schemeClr val="accent3">
                    <a:lumMod val="75000"/>
                  </a:schemeClr>
                </a:solidFill>
                <a:latin typeface="Andalus" panose="02020603050405020304" pitchFamily="18" charset="-78"/>
                <a:cs typeface="Andalus" panose="02020603050405020304" pitchFamily="18" charset="-78"/>
              </a:rPr>
              <a:t>Climate Change and Global </a:t>
            </a:r>
            <a:r>
              <a:rPr lang="en-US" b="1" dirty="0" smtClean="0">
                <a:solidFill>
                  <a:schemeClr val="accent3">
                    <a:lumMod val="75000"/>
                  </a:schemeClr>
                </a:solidFill>
                <a:latin typeface="Andalus" panose="02020603050405020304" pitchFamily="18" charset="-78"/>
                <a:cs typeface="Andalus" panose="02020603050405020304" pitchFamily="18" charset="-78"/>
              </a:rPr>
              <a:t>Warming</a:t>
            </a:r>
            <a:endParaRPr lang="en-US" dirty="0">
              <a:solidFill>
                <a:schemeClr val="accent3">
                  <a:lumMod val="75000"/>
                </a:schemeClr>
              </a:solidFill>
              <a:latin typeface="Andalus" panose="02020603050405020304" pitchFamily="18" charset="-78"/>
              <a:cs typeface="Andalus" panose="02020603050405020304" pitchFamily="18" charset="-78"/>
            </a:endParaRPr>
          </a:p>
        </p:txBody>
      </p:sp>
      <p:cxnSp>
        <p:nvCxnSpPr>
          <p:cNvPr id="12" name="Elbow Connector 11"/>
          <p:cNvCxnSpPr/>
          <p:nvPr/>
        </p:nvCxnSpPr>
        <p:spPr>
          <a:xfrm>
            <a:off x="1052945" y="1693117"/>
            <a:ext cx="1475510" cy="1084534"/>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Elbow Connector 14"/>
          <p:cNvCxnSpPr/>
          <p:nvPr/>
        </p:nvCxnSpPr>
        <p:spPr>
          <a:xfrm>
            <a:off x="6466667" y="2913853"/>
            <a:ext cx="1907813" cy="908294"/>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cxnSp>
        <p:nvCxnSpPr>
          <p:cNvPr id="76" name="Google Shape;76;p16"/>
          <p:cNvCxnSpPr/>
          <p:nvPr/>
        </p:nvCxnSpPr>
        <p:spPr>
          <a:xfrm>
            <a:off x="1179925" y="2380788"/>
            <a:ext cx="6823200" cy="0"/>
          </a:xfrm>
          <a:prstGeom prst="straightConnector1">
            <a:avLst/>
          </a:prstGeom>
          <a:noFill/>
          <a:ln w="38100" cap="flat" cmpd="sng">
            <a:solidFill>
              <a:schemeClr val="lt2"/>
            </a:solidFill>
            <a:prstDash val="solid"/>
            <a:round/>
            <a:headEnd type="none" w="med" len="med"/>
            <a:tailEnd type="none" w="med" len="med"/>
          </a:ln>
        </p:spPr>
      </p:cxnSp>
      <p:sp>
        <p:nvSpPr>
          <p:cNvPr id="77" name="Google Shape;77;p16"/>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Why Cloud Computing?</a:t>
            </a:r>
            <a:endParaRPr dirty="0"/>
          </a:p>
        </p:txBody>
      </p:sp>
      <p:grpSp>
        <p:nvGrpSpPr>
          <p:cNvPr id="78" name="Google Shape;78;p16"/>
          <p:cNvGrpSpPr/>
          <p:nvPr/>
        </p:nvGrpSpPr>
        <p:grpSpPr>
          <a:xfrm>
            <a:off x="457200" y="1559825"/>
            <a:ext cx="1434310" cy="2411244"/>
            <a:chOff x="457200" y="1559825"/>
            <a:chExt cx="1434310" cy="2411244"/>
          </a:xfrm>
        </p:grpSpPr>
        <p:sp>
          <p:nvSpPr>
            <p:cNvPr id="79" name="Google Shape;79;p16"/>
            <p:cNvSpPr/>
            <p:nvPr/>
          </p:nvSpPr>
          <p:spPr>
            <a:xfrm>
              <a:off x="1090398" y="2296841"/>
              <a:ext cx="167893" cy="167893"/>
            </a:xfrm>
            <a:custGeom>
              <a:avLst/>
              <a:gdLst/>
              <a:ahLst/>
              <a:cxnLst/>
              <a:rect l="l" t="t" r="r" b="b"/>
              <a:pathLst>
                <a:path w="2377" h="2377" extrusionOk="0">
                  <a:moveTo>
                    <a:pt x="2377" y="1188"/>
                  </a:moveTo>
                  <a:cubicBezTo>
                    <a:pt x="2377" y="1848"/>
                    <a:pt x="1849" y="2376"/>
                    <a:pt x="1189" y="2376"/>
                  </a:cubicBezTo>
                  <a:cubicBezTo>
                    <a:pt x="529" y="2376"/>
                    <a:pt x="1" y="1848"/>
                    <a:pt x="1" y="1188"/>
                  </a:cubicBezTo>
                  <a:cubicBezTo>
                    <a:pt x="1" y="528"/>
                    <a:pt x="529" y="0"/>
                    <a:pt x="1189" y="0"/>
                  </a:cubicBezTo>
                  <a:cubicBezTo>
                    <a:pt x="1849" y="0"/>
                    <a:pt x="2377" y="528"/>
                    <a:pt x="2377" y="118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836263" y="1559825"/>
              <a:ext cx="676164" cy="499521"/>
            </a:xfrm>
            <a:custGeom>
              <a:avLst/>
              <a:gdLst/>
              <a:ahLst/>
              <a:cxnLst/>
              <a:rect l="l" t="t" r="r" b="b"/>
              <a:pathLst>
                <a:path w="18768" h="13865" extrusionOk="0">
                  <a:moveTo>
                    <a:pt x="1321" y="2856"/>
                  </a:moveTo>
                  <a:lnTo>
                    <a:pt x="1321" y="2856"/>
                  </a:lnTo>
                  <a:cubicBezTo>
                    <a:pt x="1006" y="3409"/>
                    <a:pt x="714" y="3962"/>
                    <a:pt x="446" y="4530"/>
                  </a:cubicBezTo>
                  <a:cubicBezTo>
                    <a:pt x="492" y="4192"/>
                    <a:pt x="599" y="3870"/>
                    <a:pt x="760" y="3570"/>
                  </a:cubicBezTo>
                  <a:cubicBezTo>
                    <a:pt x="914" y="3309"/>
                    <a:pt x="1098" y="3064"/>
                    <a:pt x="1321" y="2856"/>
                  </a:cubicBezTo>
                  <a:close/>
                  <a:moveTo>
                    <a:pt x="1643" y="2611"/>
                  </a:moveTo>
                  <a:cubicBezTo>
                    <a:pt x="1275" y="3386"/>
                    <a:pt x="853" y="4138"/>
                    <a:pt x="415" y="4875"/>
                  </a:cubicBezTo>
                  <a:cubicBezTo>
                    <a:pt x="415" y="4814"/>
                    <a:pt x="423" y="4745"/>
                    <a:pt x="423" y="4675"/>
                  </a:cubicBezTo>
                  <a:cubicBezTo>
                    <a:pt x="776" y="4015"/>
                    <a:pt x="1129" y="3355"/>
                    <a:pt x="1505" y="2703"/>
                  </a:cubicBezTo>
                  <a:cubicBezTo>
                    <a:pt x="1551" y="2672"/>
                    <a:pt x="1597" y="2641"/>
                    <a:pt x="1643" y="2611"/>
                  </a:cubicBezTo>
                  <a:close/>
                  <a:moveTo>
                    <a:pt x="2042" y="2380"/>
                  </a:moveTo>
                  <a:lnTo>
                    <a:pt x="2042" y="2380"/>
                  </a:lnTo>
                  <a:cubicBezTo>
                    <a:pt x="1528" y="3355"/>
                    <a:pt x="983" y="4307"/>
                    <a:pt x="430" y="5259"/>
                  </a:cubicBezTo>
                  <a:cubicBezTo>
                    <a:pt x="415" y="5159"/>
                    <a:pt x="415" y="5059"/>
                    <a:pt x="415" y="4959"/>
                  </a:cubicBezTo>
                  <a:cubicBezTo>
                    <a:pt x="929" y="4192"/>
                    <a:pt x="1382" y="3378"/>
                    <a:pt x="1766" y="2526"/>
                  </a:cubicBezTo>
                  <a:cubicBezTo>
                    <a:pt x="1850" y="2473"/>
                    <a:pt x="1942" y="2427"/>
                    <a:pt x="2042" y="2380"/>
                  </a:cubicBezTo>
                  <a:close/>
                  <a:moveTo>
                    <a:pt x="2388" y="2250"/>
                  </a:moveTo>
                  <a:lnTo>
                    <a:pt x="2388" y="2250"/>
                  </a:lnTo>
                  <a:cubicBezTo>
                    <a:pt x="1720" y="3340"/>
                    <a:pt x="1090" y="4461"/>
                    <a:pt x="476" y="5589"/>
                  </a:cubicBezTo>
                  <a:cubicBezTo>
                    <a:pt x="461" y="5497"/>
                    <a:pt x="446" y="5412"/>
                    <a:pt x="438" y="5328"/>
                  </a:cubicBezTo>
                  <a:cubicBezTo>
                    <a:pt x="1090" y="4368"/>
                    <a:pt x="1681" y="3363"/>
                    <a:pt x="2188" y="2319"/>
                  </a:cubicBezTo>
                  <a:cubicBezTo>
                    <a:pt x="2249" y="2296"/>
                    <a:pt x="2319" y="2273"/>
                    <a:pt x="2388" y="2250"/>
                  </a:cubicBezTo>
                  <a:close/>
                  <a:moveTo>
                    <a:pt x="2787" y="2158"/>
                  </a:moveTo>
                  <a:lnTo>
                    <a:pt x="2787" y="2158"/>
                  </a:lnTo>
                  <a:cubicBezTo>
                    <a:pt x="1989" y="3355"/>
                    <a:pt x="1229" y="4583"/>
                    <a:pt x="545" y="5858"/>
                  </a:cubicBezTo>
                  <a:cubicBezTo>
                    <a:pt x="522" y="5788"/>
                    <a:pt x="507" y="5719"/>
                    <a:pt x="492" y="5650"/>
                  </a:cubicBezTo>
                  <a:cubicBezTo>
                    <a:pt x="1190" y="4522"/>
                    <a:pt x="1873" y="3378"/>
                    <a:pt x="2510" y="2212"/>
                  </a:cubicBezTo>
                  <a:cubicBezTo>
                    <a:pt x="2610" y="2189"/>
                    <a:pt x="2695" y="2173"/>
                    <a:pt x="2787" y="2158"/>
                  </a:cubicBezTo>
                  <a:close/>
                  <a:moveTo>
                    <a:pt x="3125" y="2119"/>
                  </a:moveTo>
                  <a:cubicBezTo>
                    <a:pt x="2288" y="3455"/>
                    <a:pt x="1428" y="4783"/>
                    <a:pt x="653" y="6157"/>
                  </a:cubicBezTo>
                  <a:cubicBezTo>
                    <a:pt x="622" y="6080"/>
                    <a:pt x="584" y="5988"/>
                    <a:pt x="561" y="5896"/>
                  </a:cubicBezTo>
                  <a:cubicBezTo>
                    <a:pt x="1336" y="4645"/>
                    <a:pt x="2111" y="3394"/>
                    <a:pt x="2910" y="2150"/>
                  </a:cubicBezTo>
                  <a:cubicBezTo>
                    <a:pt x="2910" y="2150"/>
                    <a:pt x="2917" y="2143"/>
                    <a:pt x="2917" y="2135"/>
                  </a:cubicBezTo>
                  <a:cubicBezTo>
                    <a:pt x="2986" y="2127"/>
                    <a:pt x="3055" y="2119"/>
                    <a:pt x="3125" y="2119"/>
                  </a:cubicBezTo>
                  <a:close/>
                  <a:moveTo>
                    <a:pt x="3240" y="2119"/>
                  </a:moveTo>
                  <a:cubicBezTo>
                    <a:pt x="3293" y="2119"/>
                    <a:pt x="3355" y="2119"/>
                    <a:pt x="3409" y="2127"/>
                  </a:cubicBezTo>
                  <a:cubicBezTo>
                    <a:pt x="2541" y="3570"/>
                    <a:pt x="1628" y="4990"/>
                    <a:pt x="783" y="6441"/>
                  </a:cubicBezTo>
                  <a:cubicBezTo>
                    <a:pt x="753" y="6372"/>
                    <a:pt x="714" y="6303"/>
                    <a:pt x="684" y="6226"/>
                  </a:cubicBezTo>
                  <a:cubicBezTo>
                    <a:pt x="1582" y="4898"/>
                    <a:pt x="2403" y="3501"/>
                    <a:pt x="3240" y="2127"/>
                  </a:cubicBezTo>
                  <a:lnTo>
                    <a:pt x="3240" y="2119"/>
                  </a:lnTo>
                  <a:close/>
                  <a:moveTo>
                    <a:pt x="3524" y="2135"/>
                  </a:moveTo>
                  <a:cubicBezTo>
                    <a:pt x="3616" y="2143"/>
                    <a:pt x="3708" y="2158"/>
                    <a:pt x="3792" y="2181"/>
                  </a:cubicBezTo>
                  <a:cubicBezTo>
                    <a:pt x="3309" y="2910"/>
                    <a:pt x="2833" y="3662"/>
                    <a:pt x="2349" y="4399"/>
                  </a:cubicBezTo>
                  <a:cubicBezTo>
                    <a:pt x="1866" y="5144"/>
                    <a:pt x="1336" y="5873"/>
                    <a:pt x="906" y="6648"/>
                  </a:cubicBezTo>
                  <a:cubicBezTo>
                    <a:pt x="876" y="6602"/>
                    <a:pt x="845" y="6548"/>
                    <a:pt x="822" y="6502"/>
                  </a:cubicBezTo>
                  <a:cubicBezTo>
                    <a:pt x="1827" y="5136"/>
                    <a:pt x="2710" y="3624"/>
                    <a:pt x="3524" y="2135"/>
                  </a:cubicBezTo>
                  <a:close/>
                  <a:moveTo>
                    <a:pt x="3900" y="2196"/>
                  </a:moveTo>
                  <a:cubicBezTo>
                    <a:pt x="3938" y="2212"/>
                    <a:pt x="3984" y="2219"/>
                    <a:pt x="4030" y="2235"/>
                  </a:cubicBezTo>
                  <a:cubicBezTo>
                    <a:pt x="3009" y="3754"/>
                    <a:pt x="1981" y="5282"/>
                    <a:pt x="1052" y="6855"/>
                  </a:cubicBezTo>
                  <a:cubicBezTo>
                    <a:pt x="1014" y="6809"/>
                    <a:pt x="975" y="6756"/>
                    <a:pt x="945" y="6702"/>
                  </a:cubicBezTo>
                  <a:cubicBezTo>
                    <a:pt x="1482" y="5988"/>
                    <a:pt x="1942" y="5197"/>
                    <a:pt x="2434" y="4453"/>
                  </a:cubicBezTo>
                  <a:cubicBezTo>
                    <a:pt x="2925" y="3701"/>
                    <a:pt x="3416" y="2956"/>
                    <a:pt x="3900" y="2196"/>
                  </a:cubicBezTo>
                  <a:close/>
                  <a:moveTo>
                    <a:pt x="4122" y="2265"/>
                  </a:moveTo>
                  <a:lnTo>
                    <a:pt x="4261" y="2319"/>
                  </a:lnTo>
                  <a:cubicBezTo>
                    <a:pt x="3685" y="3056"/>
                    <a:pt x="3209" y="3893"/>
                    <a:pt x="2710" y="4675"/>
                  </a:cubicBezTo>
                  <a:cubicBezTo>
                    <a:pt x="2211" y="5466"/>
                    <a:pt x="1705" y="6264"/>
                    <a:pt x="1236" y="7070"/>
                  </a:cubicBezTo>
                  <a:cubicBezTo>
                    <a:pt x="1183" y="7017"/>
                    <a:pt x="1137" y="6963"/>
                    <a:pt x="1090" y="6901"/>
                  </a:cubicBezTo>
                  <a:cubicBezTo>
                    <a:pt x="2127" y="5382"/>
                    <a:pt x="3109" y="3808"/>
                    <a:pt x="4122" y="2265"/>
                  </a:cubicBezTo>
                  <a:close/>
                  <a:moveTo>
                    <a:pt x="4345" y="2342"/>
                  </a:moveTo>
                  <a:cubicBezTo>
                    <a:pt x="4521" y="2419"/>
                    <a:pt x="4698" y="2503"/>
                    <a:pt x="4859" y="2611"/>
                  </a:cubicBezTo>
                  <a:cubicBezTo>
                    <a:pt x="4853" y="2609"/>
                    <a:pt x="4847" y="2608"/>
                    <a:pt x="4841" y="2608"/>
                  </a:cubicBezTo>
                  <a:cubicBezTo>
                    <a:pt x="4825" y="2608"/>
                    <a:pt x="4811" y="2615"/>
                    <a:pt x="4805" y="2626"/>
                  </a:cubicBezTo>
                  <a:cubicBezTo>
                    <a:pt x="3792" y="4253"/>
                    <a:pt x="2672" y="5819"/>
                    <a:pt x="1674" y="7446"/>
                  </a:cubicBezTo>
                  <a:cubicBezTo>
                    <a:pt x="1605" y="7408"/>
                    <a:pt x="1543" y="7354"/>
                    <a:pt x="1482" y="7308"/>
                  </a:cubicBezTo>
                  <a:cubicBezTo>
                    <a:pt x="2035" y="6556"/>
                    <a:pt x="2533" y="5758"/>
                    <a:pt x="3048" y="4975"/>
                  </a:cubicBezTo>
                  <a:cubicBezTo>
                    <a:pt x="3570" y="4177"/>
                    <a:pt x="4153" y="3394"/>
                    <a:pt x="4606" y="2557"/>
                  </a:cubicBezTo>
                  <a:cubicBezTo>
                    <a:pt x="4624" y="2533"/>
                    <a:pt x="4596" y="2501"/>
                    <a:pt x="4572" y="2501"/>
                  </a:cubicBezTo>
                  <a:cubicBezTo>
                    <a:pt x="4565" y="2501"/>
                    <a:pt x="4558" y="2504"/>
                    <a:pt x="4552" y="2511"/>
                  </a:cubicBezTo>
                  <a:cubicBezTo>
                    <a:pt x="3984" y="3248"/>
                    <a:pt x="3508" y="4069"/>
                    <a:pt x="3002" y="4837"/>
                  </a:cubicBezTo>
                  <a:cubicBezTo>
                    <a:pt x="2472" y="5643"/>
                    <a:pt x="1927" y="6441"/>
                    <a:pt x="1444" y="7270"/>
                  </a:cubicBezTo>
                  <a:cubicBezTo>
                    <a:pt x="1382" y="7224"/>
                    <a:pt x="1328" y="7178"/>
                    <a:pt x="1282" y="7116"/>
                  </a:cubicBezTo>
                  <a:cubicBezTo>
                    <a:pt x="1781" y="6349"/>
                    <a:pt x="2257" y="5574"/>
                    <a:pt x="2748" y="4806"/>
                  </a:cubicBezTo>
                  <a:cubicBezTo>
                    <a:pt x="3278" y="3992"/>
                    <a:pt x="3869" y="3194"/>
                    <a:pt x="4345" y="2342"/>
                  </a:cubicBezTo>
                  <a:close/>
                  <a:moveTo>
                    <a:pt x="4890" y="2626"/>
                  </a:moveTo>
                  <a:lnTo>
                    <a:pt x="4890" y="2626"/>
                  </a:lnTo>
                  <a:cubicBezTo>
                    <a:pt x="4990" y="2695"/>
                    <a:pt x="5082" y="2764"/>
                    <a:pt x="5166" y="2833"/>
                  </a:cubicBezTo>
                  <a:cubicBezTo>
                    <a:pt x="5151" y="2833"/>
                    <a:pt x="5136" y="2841"/>
                    <a:pt x="5128" y="2856"/>
                  </a:cubicBezTo>
                  <a:cubicBezTo>
                    <a:pt x="4575" y="3647"/>
                    <a:pt x="4076" y="4468"/>
                    <a:pt x="3539" y="5267"/>
                  </a:cubicBezTo>
                  <a:cubicBezTo>
                    <a:pt x="3009" y="6049"/>
                    <a:pt x="2457" y="6817"/>
                    <a:pt x="1927" y="7600"/>
                  </a:cubicBezTo>
                  <a:cubicBezTo>
                    <a:pt x="1850" y="7562"/>
                    <a:pt x="1781" y="7515"/>
                    <a:pt x="1712" y="7477"/>
                  </a:cubicBezTo>
                  <a:cubicBezTo>
                    <a:pt x="2894" y="5980"/>
                    <a:pt x="3900" y="4307"/>
                    <a:pt x="4890" y="2680"/>
                  </a:cubicBezTo>
                  <a:cubicBezTo>
                    <a:pt x="4905" y="2664"/>
                    <a:pt x="4905" y="2641"/>
                    <a:pt x="4890" y="2626"/>
                  </a:cubicBezTo>
                  <a:close/>
                  <a:moveTo>
                    <a:pt x="7001" y="546"/>
                  </a:moveTo>
                  <a:lnTo>
                    <a:pt x="7001" y="546"/>
                  </a:lnTo>
                  <a:cubicBezTo>
                    <a:pt x="6233" y="1743"/>
                    <a:pt x="5466" y="2941"/>
                    <a:pt x="4667" y="4131"/>
                  </a:cubicBezTo>
                  <a:cubicBezTo>
                    <a:pt x="3854" y="5328"/>
                    <a:pt x="2963" y="6487"/>
                    <a:pt x="2165" y="7700"/>
                  </a:cubicBezTo>
                  <a:cubicBezTo>
                    <a:pt x="2104" y="7684"/>
                    <a:pt x="2050" y="7661"/>
                    <a:pt x="1989" y="7631"/>
                  </a:cubicBezTo>
                  <a:cubicBezTo>
                    <a:pt x="3155" y="6157"/>
                    <a:pt x="4291" y="4545"/>
                    <a:pt x="5205" y="2902"/>
                  </a:cubicBezTo>
                  <a:cubicBezTo>
                    <a:pt x="5212" y="2895"/>
                    <a:pt x="5212" y="2887"/>
                    <a:pt x="5212" y="2872"/>
                  </a:cubicBezTo>
                  <a:lnTo>
                    <a:pt x="5228" y="2887"/>
                  </a:lnTo>
                  <a:cubicBezTo>
                    <a:pt x="5220" y="2948"/>
                    <a:pt x="5212" y="3018"/>
                    <a:pt x="5205" y="3079"/>
                  </a:cubicBezTo>
                  <a:cubicBezTo>
                    <a:pt x="5205" y="3117"/>
                    <a:pt x="5234" y="3136"/>
                    <a:pt x="5262" y="3136"/>
                  </a:cubicBezTo>
                  <a:cubicBezTo>
                    <a:pt x="5286" y="3136"/>
                    <a:pt x="5309" y="3122"/>
                    <a:pt x="5312" y="3094"/>
                  </a:cubicBezTo>
                  <a:cubicBezTo>
                    <a:pt x="5320" y="3056"/>
                    <a:pt x="5320" y="3018"/>
                    <a:pt x="5327" y="2979"/>
                  </a:cubicBezTo>
                  <a:lnTo>
                    <a:pt x="5335" y="2979"/>
                  </a:lnTo>
                  <a:cubicBezTo>
                    <a:pt x="5342" y="2986"/>
                    <a:pt x="5350" y="2989"/>
                    <a:pt x="5358" y="2989"/>
                  </a:cubicBezTo>
                  <a:cubicBezTo>
                    <a:pt x="5383" y="2989"/>
                    <a:pt x="5405" y="2957"/>
                    <a:pt x="5381" y="2933"/>
                  </a:cubicBezTo>
                  <a:cubicBezTo>
                    <a:pt x="5373" y="2918"/>
                    <a:pt x="5358" y="2902"/>
                    <a:pt x="5343" y="2895"/>
                  </a:cubicBezTo>
                  <a:cubicBezTo>
                    <a:pt x="5535" y="1897"/>
                    <a:pt x="6141" y="1022"/>
                    <a:pt x="7001" y="546"/>
                  </a:cubicBezTo>
                  <a:close/>
                  <a:moveTo>
                    <a:pt x="7707" y="270"/>
                  </a:moveTo>
                  <a:cubicBezTo>
                    <a:pt x="6840" y="1521"/>
                    <a:pt x="6057" y="2826"/>
                    <a:pt x="5189" y="4077"/>
                  </a:cubicBezTo>
                  <a:cubicBezTo>
                    <a:pt x="4314" y="5336"/>
                    <a:pt x="3355" y="6548"/>
                    <a:pt x="2472" y="7807"/>
                  </a:cubicBezTo>
                  <a:cubicBezTo>
                    <a:pt x="2388" y="7784"/>
                    <a:pt x="2303" y="7761"/>
                    <a:pt x="2219" y="7730"/>
                  </a:cubicBezTo>
                  <a:lnTo>
                    <a:pt x="2211" y="7730"/>
                  </a:lnTo>
                  <a:cubicBezTo>
                    <a:pt x="3117" y="6633"/>
                    <a:pt x="3907" y="5435"/>
                    <a:pt x="4706" y="4261"/>
                  </a:cubicBezTo>
                  <a:cubicBezTo>
                    <a:pt x="5558" y="3010"/>
                    <a:pt x="6387" y="1759"/>
                    <a:pt x="7162" y="469"/>
                  </a:cubicBezTo>
                  <a:cubicBezTo>
                    <a:pt x="7338" y="385"/>
                    <a:pt x="7523" y="316"/>
                    <a:pt x="7707" y="270"/>
                  </a:cubicBezTo>
                  <a:close/>
                  <a:moveTo>
                    <a:pt x="8229" y="193"/>
                  </a:moveTo>
                  <a:cubicBezTo>
                    <a:pt x="6533" y="2856"/>
                    <a:pt x="4652" y="5351"/>
                    <a:pt x="2733" y="7861"/>
                  </a:cubicBezTo>
                  <a:cubicBezTo>
                    <a:pt x="2664" y="7846"/>
                    <a:pt x="2603" y="7838"/>
                    <a:pt x="2541" y="7822"/>
                  </a:cubicBezTo>
                  <a:cubicBezTo>
                    <a:pt x="3501" y="6671"/>
                    <a:pt x="4353" y="5428"/>
                    <a:pt x="5205" y="4192"/>
                  </a:cubicBezTo>
                  <a:cubicBezTo>
                    <a:pt x="6103" y="2910"/>
                    <a:pt x="7047" y="1613"/>
                    <a:pt x="7807" y="247"/>
                  </a:cubicBezTo>
                  <a:cubicBezTo>
                    <a:pt x="7929" y="224"/>
                    <a:pt x="8052" y="201"/>
                    <a:pt x="8167" y="193"/>
                  </a:cubicBezTo>
                  <a:close/>
                  <a:moveTo>
                    <a:pt x="8605" y="185"/>
                  </a:moveTo>
                  <a:cubicBezTo>
                    <a:pt x="6901" y="2872"/>
                    <a:pt x="4967" y="5359"/>
                    <a:pt x="3025" y="7876"/>
                  </a:cubicBezTo>
                  <a:cubicBezTo>
                    <a:pt x="2940" y="7869"/>
                    <a:pt x="2864" y="7869"/>
                    <a:pt x="2787" y="7861"/>
                  </a:cubicBezTo>
                  <a:cubicBezTo>
                    <a:pt x="4859" y="5489"/>
                    <a:pt x="6678" y="2849"/>
                    <a:pt x="8352" y="185"/>
                  </a:cubicBezTo>
                  <a:close/>
                  <a:moveTo>
                    <a:pt x="8697" y="201"/>
                  </a:moveTo>
                  <a:cubicBezTo>
                    <a:pt x="8781" y="208"/>
                    <a:pt x="8866" y="224"/>
                    <a:pt x="8950" y="239"/>
                  </a:cubicBezTo>
                  <a:cubicBezTo>
                    <a:pt x="8006" y="1805"/>
                    <a:pt x="6916" y="3286"/>
                    <a:pt x="5803" y="4745"/>
                  </a:cubicBezTo>
                  <a:cubicBezTo>
                    <a:pt x="4706" y="6188"/>
                    <a:pt x="3485" y="7592"/>
                    <a:pt x="2557" y="9150"/>
                  </a:cubicBezTo>
                  <a:cubicBezTo>
                    <a:pt x="2564" y="8659"/>
                    <a:pt x="2702" y="8160"/>
                    <a:pt x="3117" y="8007"/>
                  </a:cubicBezTo>
                  <a:lnTo>
                    <a:pt x="3125" y="8007"/>
                  </a:lnTo>
                  <a:cubicBezTo>
                    <a:pt x="3178" y="7976"/>
                    <a:pt x="3163" y="7892"/>
                    <a:pt x="3101" y="7884"/>
                  </a:cubicBezTo>
                  <a:cubicBezTo>
                    <a:pt x="5212" y="5535"/>
                    <a:pt x="7024" y="2864"/>
                    <a:pt x="8697" y="201"/>
                  </a:cubicBezTo>
                  <a:close/>
                  <a:moveTo>
                    <a:pt x="9050" y="239"/>
                  </a:moveTo>
                  <a:cubicBezTo>
                    <a:pt x="9142" y="254"/>
                    <a:pt x="9242" y="277"/>
                    <a:pt x="9334" y="308"/>
                  </a:cubicBezTo>
                  <a:cubicBezTo>
                    <a:pt x="7016" y="3325"/>
                    <a:pt x="4660" y="6356"/>
                    <a:pt x="2587" y="9542"/>
                  </a:cubicBezTo>
                  <a:cubicBezTo>
                    <a:pt x="2572" y="9442"/>
                    <a:pt x="2557" y="9335"/>
                    <a:pt x="2557" y="9235"/>
                  </a:cubicBezTo>
                  <a:cubicBezTo>
                    <a:pt x="3669" y="7792"/>
                    <a:pt x="4721" y="6295"/>
                    <a:pt x="5826" y="4844"/>
                  </a:cubicBezTo>
                  <a:cubicBezTo>
                    <a:pt x="6962" y="3355"/>
                    <a:pt x="8075" y="1843"/>
                    <a:pt x="9050" y="239"/>
                  </a:cubicBezTo>
                  <a:close/>
                  <a:moveTo>
                    <a:pt x="17493" y="4967"/>
                  </a:moveTo>
                  <a:cubicBezTo>
                    <a:pt x="17539" y="4998"/>
                    <a:pt x="17578" y="5029"/>
                    <a:pt x="17616" y="5059"/>
                  </a:cubicBezTo>
                  <a:cubicBezTo>
                    <a:pt x="16227" y="6617"/>
                    <a:pt x="14861" y="8222"/>
                    <a:pt x="13540" y="9841"/>
                  </a:cubicBezTo>
                  <a:lnTo>
                    <a:pt x="13533" y="9841"/>
                  </a:lnTo>
                  <a:lnTo>
                    <a:pt x="13502" y="9818"/>
                  </a:lnTo>
                  <a:cubicBezTo>
                    <a:pt x="13479" y="9764"/>
                    <a:pt x="13464" y="9718"/>
                    <a:pt x="13448" y="9665"/>
                  </a:cubicBezTo>
                  <a:lnTo>
                    <a:pt x="13679" y="9396"/>
                  </a:lnTo>
                  <a:cubicBezTo>
                    <a:pt x="14953" y="7915"/>
                    <a:pt x="16227" y="6449"/>
                    <a:pt x="17493" y="4967"/>
                  </a:cubicBezTo>
                  <a:close/>
                  <a:moveTo>
                    <a:pt x="9434" y="339"/>
                  </a:moveTo>
                  <a:cubicBezTo>
                    <a:pt x="9495" y="362"/>
                    <a:pt x="9564" y="385"/>
                    <a:pt x="9626" y="408"/>
                  </a:cubicBezTo>
                  <a:cubicBezTo>
                    <a:pt x="9618" y="408"/>
                    <a:pt x="9618" y="415"/>
                    <a:pt x="9618" y="415"/>
                  </a:cubicBezTo>
                  <a:cubicBezTo>
                    <a:pt x="7408" y="3655"/>
                    <a:pt x="5043" y="6748"/>
                    <a:pt x="2649" y="9849"/>
                  </a:cubicBezTo>
                  <a:cubicBezTo>
                    <a:pt x="2626" y="9780"/>
                    <a:pt x="2610" y="9703"/>
                    <a:pt x="2603" y="9626"/>
                  </a:cubicBezTo>
                  <a:lnTo>
                    <a:pt x="2595" y="9626"/>
                  </a:lnTo>
                  <a:cubicBezTo>
                    <a:pt x="4913" y="6556"/>
                    <a:pt x="7093" y="3394"/>
                    <a:pt x="9434" y="339"/>
                  </a:cubicBezTo>
                  <a:close/>
                  <a:moveTo>
                    <a:pt x="17962" y="8674"/>
                  </a:moveTo>
                  <a:lnTo>
                    <a:pt x="17962" y="8674"/>
                  </a:lnTo>
                  <a:cubicBezTo>
                    <a:pt x="17662" y="9181"/>
                    <a:pt x="17232" y="9596"/>
                    <a:pt x="16718" y="9880"/>
                  </a:cubicBezTo>
                  <a:cubicBezTo>
                    <a:pt x="17156" y="9503"/>
                    <a:pt x="17570" y="9104"/>
                    <a:pt x="17962" y="8674"/>
                  </a:cubicBezTo>
                  <a:close/>
                  <a:moveTo>
                    <a:pt x="17670" y="5105"/>
                  </a:moveTo>
                  <a:cubicBezTo>
                    <a:pt x="17762" y="5190"/>
                    <a:pt x="17846" y="5290"/>
                    <a:pt x="17923" y="5389"/>
                  </a:cubicBezTo>
                  <a:cubicBezTo>
                    <a:pt x="17921" y="5387"/>
                    <a:pt x="17918" y="5386"/>
                    <a:pt x="17915" y="5386"/>
                  </a:cubicBezTo>
                  <a:cubicBezTo>
                    <a:pt x="17908" y="5386"/>
                    <a:pt x="17900" y="5392"/>
                    <a:pt x="17900" y="5397"/>
                  </a:cubicBezTo>
                  <a:cubicBezTo>
                    <a:pt x="16549" y="6901"/>
                    <a:pt x="15145" y="8375"/>
                    <a:pt x="13855" y="9933"/>
                  </a:cubicBezTo>
                  <a:cubicBezTo>
                    <a:pt x="13844" y="9951"/>
                    <a:pt x="13858" y="9972"/>
                    <a:pt x="13872" y="9972"/>
                  </a:cubicBezTo>
                  <a:cubicBezTo>
                    <a:pt x="13877" y="9972"/>
                    <a:pt x="13882" y="9970"/>
                    <a:pt x="13886" y="9964"/>
                  </a:cubicBezTo>
                  <a:cubicBezTo>
                    <a:pt x="15290" y="8506"/>
                    <a:pt x="16611" y="6947"/>
                    <a:pt x="17954" y="5443"/>
                  </a:cubicBezTo>
                  <a:cubicBezTo>
                    <a:pt x="17954" y="5435"/>
                    <a:pt x="17962" y="5428"/>
                    <a:pt x="17962" y="5420"/>
                  </a:cubicBezTo>
                  <a:cubicBezTo>
                    <a:pt x="17977" y="5451"/>
                    <a:pt x="18000" y="5474"/>
                    <a:pt x="18015" y="5497"/>
                  </a:cubicBezTo>
                  <a:cubicBezTo>
                    <a:pt x="18046" y="5551"/>
                    <a:pt x="18077" y="5604"/>
                    <a:pt x="18107" y="5650"/>
                  </a:cubicBezTo>
                  <a:lnTo>
                    <a:pt x="18100" y="5650"/>
                  </a:lnTo>
                  <a:cubicBezTo>
                    <a:pt x="16772" y="7124"/>
                    <a:pt x="15459" y="8613"/>
                    <a:pt x="14177" y="10125"/>
                  </a:cubicBezTo>
                  <a:cubicBezTo>
                    <a:pt x="13963" y="10056"/>
                    <a:pt x="13755" y="9964"/>
                    <a:pt x="13563" y="9857"/>
                  </a:cubicBezTo>
                  <a:cubicBezTo>
                    <a:pt x="14960" y="8306"/>
                    <a:pt x="16342" y="6725"/>
                    <a:pt x="17670" y="5105"/>
                  </a:cubicBezTo>
                  <a:close/>
                  <a:moveTo>
                    <a:pt x="18330" y="7799"/>
                  </a:moveTo>
                  <a:lnTo>
                    <a:pt x="18330" y="7799"/>
                  </a:lnTo>
                  <a:cubicBezTo>
                    <a:pt x="18276" y="8007"/>
                    <a:pt x="18207" y="8214"/>
                    <a:pt x="18107" y="8406"/>
                  </a:cubicBezTo>
                  <a:cubicBezTo>
                    <a:pt x="17585" y="8951"/>
                    <a:pt x="17071" y="9480"/>
                    <a:pt x="16511" y="9987"/>
                  </a:cubicBezTo>
                  <a:cubicBezTo>
                    <a:pt x="16357" y="10056"/>
                    <a:pt x="16196" y="10118"/>
                    <a:pt x="16027" y="10164"/>
                  </a:cubicBezTo>
                  <a:cubicBezTo>
                    <a:pt x="16818" y="9404"/>
                    <a:pt x="17624" y="8628"/>
                    <a:pt x="18330" y="7799"/>
                  </a:cubicBezTo>
                  <a:close/>
                  <a:moveTo>
                    <a:pt x="9703" y="431"/>
                  </a:moveTo>
                  <a:lnTo>
                    <a:pt x="9703" y="431"/>
                  </a:lnTo>
                  <a:cubicBezTo>
                    <a:pt x="9779" y="462"/>
                    <a:pt x="9848" y="492"/>
                    <a:pt x="9917" y="531"/>
                  </a:cubicBezTo>
                  <a:cubicBezTo>
                    <a:pt x="8789" y="2166"/>
                    <a:pt x="7645" y="3793"/>
                    <a:pt x="6456" y="5382"/>
                  </a:cubicBezTo>
                  <a:cubicBezTo>
                    <a:pt x="5251" y="7001"/>
                    <a:pt x="3977" y="8559"/>
                    <a:pt x="2779" y="10179"/>
                  </a:cubicBezTo>
                  <a:cubicBezTo>
                    <a:pt x="2733" y="10094"/>
                    <a:pt x="2702" y="10002"/>
                    <a:pt x="2672" y="9918"/>
                  </a:cubicBezTo>
                  <a:cubicBezTo>
                    <a:pt x="2672" y="9910"/>
                    <a:pt x="2672" y="9910"/>
                    <a:pt x="2679" y="9910"/>
                  </a:cubicBezTo>
                  <a:cubicBezTo>
                    <a:pt x="5220" y="6932"/>
                    <a:pt x="7530" y="3724"/>
                    <a:pt x="9695" y="462"/>
                  </a:cubicBezTo>
                  <a:cubicBezTo>
                    <a:pt x="9703" y="454"/>
                    <a:pt x="9710" y="446"/>
                    <a:pt x="9703" y="431"/>
                  </a:cubicBezTo>
                  <a:close/>
                  <a:moveTo>
                    <a:pt x="18138" y="5719"/>
                  </a:moveTo>
                  <a:cubicBezTo>
                    <a:pt x="18184" y="5811"/>
                    <a:pt x="18230" y="5911"/>
                    <a:pt x="18261" y="6011"/>
                  </a:cubicBezTo>
                  <a:cubicBezTo>
                    <a:pt x="18253" y="6011"/>
                    <a:pt x="18253" y="6019"/>
                    <a:pt x="18246" y="6019"/>
                  </a:cubicBezTo>
                  <a:cubicBezTo>
                    <a:pt x="17110" y="7523"/>
                    <a:pt x="15820" y="8889"/>
                    <a:pt x="14485" y="10225"/>
                  </a:cubicBezTo>
                  <a:cubicBezTo>
                    <a:pt x="14392" y="10202"/>
                    <a:pt x="14300" y="10171"/>
                    <a:pt x="14208" y="10141"/>
                  </a:cubicBezTo>
                  <a:lnTo>
                    <a:pt x="14201" y="10141"/>
                  </a:lnTo>
                  <a:cubicBezTo>
                    <a:pt x="15544" y="8698"/>
                    <a:pt x="16849" y="7216"/>
                    <a:pt x="18138" y="5719"/>
                  </a:cubicBezTo>
                  <a:close/>
                  <a:moveTo>
                    <a:pt x="18422" y="7224"/>
                  </a:moveTo>
                  <a:lnTo>
                    <a:pt x="18422" y="7224"/>
                  </a:lnTo>
                  <a:cubicBezTo>
                    <a:pt x="18407" y="7377"/>
                    <a:pt x="18391" y="7531"/>
                    <a:pt x="18353" y="7684"/>
                  </a:cubicBezTo>
                  <a:lnTo>
                    <a:pt x="18345" y="7684"/>
                  </a:lnTo>
                  <a:cubicBezTo>
                    <a:pt x="17486" y="8452"/>
                    <a:pt x="16703" y="9335"/>
                    <a:pt x="15920" y="10194"/>
                  </a:cubicBezTo>
                  <a:cubicBezTo>
                    <a:pt x="15789" y="10225"/>
                    <a:pt x="15651" y="10248"/>
                    <a:pt x="15513" y="10263"/>
                  </a:cubicBezTo>
                  <a:cubicBezTo>
                    <a:pt x="16511" y="9281"/>
                    <a:pt x="17478" y="8252"/>
                    <a:pt x="18422" y="7224"/>
                  </a:cubicBezTo>
                  <a:close/>
                  <a:moveTo>
                    <a:pt x="18284" y="6072"/>
                  </a:moveTo>
                  <a:cubicBezTo>
                    <a:pt x="18330" y="6203"/>
                    <a:pt x="18361" y="6333"/>
                    <a:pt x="18384" y="6472"/>
                  </a:cubicBezTo>
                  <a:cubicBezTo>
                    <a:pt x="17823" y="7101"/>
                    <a:pt x="17271" y="7730"/>
                    <a:pt x="16703" y="8352"/>
                  </a:cubicBezTo>
                  <a:cubicBezTo>
                    <a:pt x="16142" y="8966"/>
                    <a:pt x="15521" y="9557"/>
                    <a:pt x="14983" y="10202"/>
                  </a:cubicBezTo>
                  <a:cubicBezTo>
                    <a:pt x="14972" y="10214"/>
                    <a:pt x="14982" y="10230"/>
                    <a:pt x="14995" y="10230"/>
                  </a:cubicBezTo>
                  <a:cubicBezTo>
                    <a:pt x="14999" y="10230"/>
                    <a:pt x="15003" y="10229"/>
                    <a:pt x="15006" y="10225"/>
                  </a:cubicBezTo>
                  <a:cubicBezTo>
                    <a:pt x="16235" y="9143"/>
                    <a:pt x="17355" y="7830"/>
                    <a:pt x="18407" y="6571"/>
                  </a:cubicBezTo>
                  <a:cubicBezTo>
                    <a:pt x="18430" y="6748"/>
                    <a:pt x="18437" y="6924"/>
                    <a:pt x="18430" y="7109"/>
                  </a:cubicBezTo>
                  <a:lnTo>
                    <a:pt x="18422" y="7109"/>
                  </a:lnTo>
                  <a:cubicBezTo>
                    <a:pt x="17409" y="8137"/>
                    <a:pt x="16396" y="9189"/>
                    <a:pt x="15436" y="10271"/>
                  </a:cubicBezTo>
                  <a:cubicBezTo>
                    <a:pt x="15336" y="10282"/>
                    <a:pt x="15237" y="10287"/>
                    <a:pt x="15138" y="10287"/>
                  </a:cubicBezTo>
                  <a:cubicBezTo>
                    <a:pt x="14950" y="10287"/>
                    <a:pt x="14763" y="10268"/>
                    <a:pt x="14577" y="10233"/>
                  </a:cubicBezTo>
                  <a:cubicBezTo>
                    <a:pt x="15935" y="8958"/>
                    <a:pt x="17140" y="7538"/>
                    <a:pt x="18284" y="6072"/>
                  </a:cubicBezTo>
                  <a:close/>
                  <a:moveTo>
                    <a:pt x="10010" y="569"/>
                  </a:moveTo>
                  <a:cubicBezTo>
                    <a:pt x="10071" y="607"/>
                    <a:pt x="10140" y="638"/>
                    <a:pt x="10201" y="676"/>
                  </a:cubicBezTo>
                  <a:cubicBezTo>
                    <a:pt x="7929" y="4046"/>
                    <a:pt x="5458" y="7254"/>
                    <a:pt x="2925" y="10432"/>
                  </a:cubicBezTo>
                  <a:cubicBezTo>
                    <a:pt x="2879" y="10363"/>
                    <a:pt x="2833" y="10302"/>
                    <a:pt x="2802" y="10225"/>
                  </a:cubicBezTo>
                  <a:cubicBezTo>
                    <a:pt x="4115" y="8728"/>
                    <a:pt x="5312" y="7109"/>
                    <a:pt x="6494" y="5512"/>
                  </a:cubicBezTo>
                  <a:cubicBezTo>
                    <a:pt x="7699" y="3893"/>
                    <a:pt x="8874" y="2250"/>
                    <a:pt x="10010" y="569"/>
                  </a:cubicBezTo>
                  <a:close/>
                  <a:moveTo>
                    <a:pt x="13809" y="1014"/>
                  </a:moveTo>
                  <a:cubicBezTo>
                    <a:pt x="13917" y="1022"/>
                    <a:pt x="14016" y="1037"/>
                    <a:pt x="14124" y="1060"/>
                  </a:cubicBezTo>
                  <a:cubicBezTo>
                    <a:pt x="11729" y="4276"/>
                    <a:pt x="9165" y="7347"/>
                    <a:pt x="6625" y="10440"/>
                  </a:cubicBezTo>
                  <a:cubicBezTo>
                    <a:pt x="6617" y="10302"/>
                    <a:pt x="6625" y="10171"/>
                    <a:pt x="6640" y="10041"/>
                  </a:cubicBezTo>
                  <a:cubicBezTo>
                    <a:pt x="6655" y="9987"/>
                    <a:pt x="6671" y="9933"/>
                    <a:pt x="6678" y="9880"/>
                  </a:cubicBezTo>
                  <a:cubicBezTo>
                    <a:pt x="6678" y="9864"/>
                    <a:pt x="6678" y="9857"/>
                    <a:pt x="6671" y="9841"/>
                  </a:cubicBezTo>
                  <a:cubicBezTo>
                    <a:pt x="9211" y="7047"/>
                    <a:pt x="11568" y="4046"/>
                    <a:pt x="13809" y="1014"/>
                  </a:cubicBezTo>
                  <a:close/>
                  <a:moveTo>
                    <a:pt x="10286" y="730"/>
                  </a:moveTo>
                  <a:cubicBezTo>
                    <a:pt x="10363" y="776"/>
                    <a:pt x="10432" y="830"/>
                    <a:pt x="10493" y="884"/>
                  </a:cubicBezTo>
                  <a:cubicBezTo>
                    <a:pt x="10485" y="884"/>
                    <a:pt x="10478" y="891"/>
                    <a:pt x="10470" y="899"/>
                  </a:cubicBezTo>
                  <a:cubicBezTo>
                    <a:pt x="9342" y="2611"/>
                    <a:pt x="8167" y="4284"/>
                    <a:pt x="6939" y="5919"/>
                  </a:cubicBezTo>
                  <a:cubicBezTo>
                    <a:pt x="5711" y="7546"/>
                    <a:pt x="4406" y="9112"/>
                    <a:pt x="3132" y="10716"/>
                  </a:cubicBezTo>
                  <a:cubicBezTo>
                    <a:pt x="3071" y="10639"/>
                    <a:pt x="3009" y="10563"/>
                    <a:pt x="2956" y="10486"/>
                  </a:cubicBezTo>
                  <a:cubicBezTo>
                    <a:pt x="5611" y="7416"/>
                    <a:pt x="8022" y="4107"/>
                    <a:pt x="10286" y="730"/>
                  </a:cubicBezTo>
                  <a:close/>
                  <a:moveTo>
                    <a:pt x="10562" y="930"/>
                  </a:moveTo>
                  <a:cubicBezTo>
                    <a:pt x="10670" y="1030"/>
                    <a:pt x="10777" y="1129"/>
                    <a:pt x="10869" y="1244"/>
                  </a:cubicBezTo>
                  <a:cubicBezTo>
                    <a:pt x="9610" y="2933"/>
                    <a:pt x="8398" y="4645"/>
                    <a:pt x="7101" y="6303"/>
                  </a:cubicBezTo>
                  <a:cubicBezTo>
                    <a:pt x="5872" y="7861"/>
                    <a:pt x="4491" y="9296"/>
                    <a:pt x="3278" y="10854"/>
                  </a:cubicBezTo>
                  <a:cubicBezTo>
                    <a:pt x="3240" y="10824"/>
                    <a:pt x="3209" y="10793"/>
                    <a:pt x="3178" y="10762"/>
                  </a:cubicBezTo>
                  <a:lnTo>
                    <a:pt x="3178" y="10755"/>
                  </a:lnTo>
                  <a:cubicBezTo>
                    <a:pt x="5926" y="7746"/>
                    <a:pt x="8321" y="4345"/>
                    <a:pt x="10555" y="953"/>
                  </a:cubicBezTo>
                  <a:cubicBezTo>
                    <a:pt x="10555" y="945"/>
                    <a:pt x="10562" y="937"/>
                    <a:pt x="10562" y="930"/>
                  </a:cubicBezTo>
                  <a:close/>
                  <a:moveTo>
                    <a:pt x="6410" y="10125"/>
                  </a:moveTo>
                  <a:cubicBezTo>
                    <a:pt x="6214" y="10463"/>
                    <a:pt x="5945" y="10750"/>
                    <a:pt x="5631" y="10971"/>
                  </a:cubicBezTo>
                  <a:lnTo>
                    <a:pt x="5631" y="10971"/>
                  </a:lnTo>
                  <a:cubicBezTo>
                    <a:pt x="5893" y="10687"/>
                    <a:pt x="6155" y="10410"/>
                    <a:pt x="6410" y="10125"/>
                  </a:cubicBezTo>
                  <a:close/>
                  <a:moveTo>
                    <a:pt x="13702" y="1014"/>
                  </a:moveTo>
                  <a:cubicBezTo>
                    <a:pt x="12397" y="2734"/>
                    <a:pt x="11077" y="4430"/>
                    <a:pt x="9710" y="6088"/>
                  </a:cubicBezTo>
                  <a:cubicBezTo>
                    <a:pt x="8344" y="7753"/>
                    <a:pt x="6932" y="9335"/>
                    <a:pt x="5558" y="10977"/>
                  </a:cubicBezTo>
                  <a:cubicBezTo>
                    <a:pt x="5542" y="10993"/>
                    <a:pt x="5550" y="11008"/>
                    <a:pt x="5573" y="11016"/>
                  </a:cubicBezTo>
                  <a:cubicBezTo>
                    <a:pt x="5389" y="11131"/>
                    <a:pt x="5182" y="11223"/>
                    <a:pt x="4974" y="11277"/>
                  </a:cubicBezTo>
                  <a:cubicBezTo>
                    <a:pt x="6540" y="9718"/>
                    <a:pt x="8006" y="8068"/>
                    <a:pt x="9373" y="6333"/>
                  </a:cubicBezTo>
                  <a:cubicBezTo>
                    <a:pt x="10017" y="5520"/>
                    <a:pt x="10647" y="4691"/>
                    <a:pt x="11253" y="3847"/>
                  </a:cubicBezTo>
                  <a:cubicBezTo>
                    <a:pt x="11936" y="2887"/>
                    <a:pt x="12566" y="1897"/>
                    <a:pt x="13379" y="1037"/>
                  </a:cubicBezTo>
                  <a:cubicBezTo>
                    <a:pt x="13487" y="1022"/>
                    <a:pt x="13594" y="1014"/>
                    <a:pt x="13702" y="1014"/>
                  </a:cubicBezTo>
                  <a:close/>
                  <a:moveTo>
                    <a:pt x="14224" y="1083"/>
                  </a:moveTo>
                  <a:cubicBezTo>
                    <a:pt x="14277" y="1099"/>
                    <a:pt x="14339" y="1106"/>
                    <a:pt x="14392" y="1129"/>
                  </a:cubicBezTo>
                  <a:cubicBezTo>
                    <a:pt x="14554" y="1183"/>
                    <a:pt x="14699" y="1252"/>
                    <a:pt x="14845" y="1337"/>
                  </a:cubicBezTo>
                  <a:cubicBezTo>
                    <a:pt x="13402" y="2810"/>
                    <a:pt x="12243" y="4530"/>
                    <a:pt x="11038" y="6203"/>
                  </a:cubicBezTo>
                  <a:cubicBezTo>
                    <a:pt x="10370" y="7116"/>
                    <a:pt x="9680" y="8007"/>
                    <a:pt x="8927" y="8851"/>
                  </a:cubicBezTo>
                  <a:cubicBezTo>
                    <a:pt x="8206" y="9665"/>
                    <a:pt x="7454" y="10448"/>
                    <a:pt x="6793" y="11307"/>
                  </a:cubicBezTo>
                  <a:cubicBezTo>
                    <a:pt x="6747" y="11184"/>
                    <a:pt x="6709" y="11062"/>
                    <a:pt x="6686" y="10939"/>
                  </a:cubicBezTo>
                  <a:lnTo>
                    <a:pt x="6686" y="10931"/>
                  </a:lnTo>
                  <a:cubicBezTo>
                    <a:pt x="6690" y="10935"/>
                    <a:pt x="6694" y="10937"/>
                    <a:pt x="6698" y="10937"/>
                  </a:cubicBezTo>
                  <a:cubicBezTo>
                    <a:pt x="6701" y="10937"/>
                    <a:pt x="6705" y="10935"/>
                    <a:pt x="6709" y="10931"/>
                  </a:cubicBezTo>
                  <a:cubicBezTo>
                    <a:pt x="8183" y="9450"/>
                    <a:pt x="9503" y="7776"/>
                    <a:pt x="10816" y="6157"/>
                  </a:cubicBezTo>
                  <a:cubicBezTo>
                    <a:pt x="12097" y="4560"/>
                    <a:pt x="13325" y="2933"/>
                    <a:pt x="14531" y="1283"/>
                  </a:cubicBezTo>
                  <a:cubicBezTo>
                    <a:pt x="14547" y="1261"/>
                    <a:pt x="14525" y="1239"/>
                    <a:pt x="14502" y="1239"/>
                  </a:cubicBezTo>
                  <a:cubicBezTo>
                    <a:pt x="14493" y="1239"/>
                    <a:pt x="14484" y="1243"/>
                    <a:pt x="14477" y="1252"/>
                  </a:cubicBezTo>
                  <a:cubicBezTo>
                    <a:pt x="13249" y="2948"/>
                    <a:pt x="11959" y="4614"/>
                    <a:pt x="10639" y="6234"/>
                  </a:cubicBezTo>
                  <a:cubicBezTo>
                    <a:pt x="9357" y="7822"/>
                    <a:pt x="7968" y="9319"/>
                    <a:pt x="6678" y="10900"/>
                  </a:cubicBezTo>
                  <a:cubicBezTo>
                    <a:pt x="6655" y="10778"/>
                    <a:pt x="6640" y="10647"/>
                    <a:pt x="6632" y="10524"/>
                  </a:cubicBezTo>
                  <a:cubicBezTo>
                    <a:pt x="9334" y="7538"/>
                    <a:pt x="11813" y="4315"/>
                    <a:pt x="14224" y="1083"/>
                  </a:cubicBezTo>
                  <a:close/>
                  <a:moveTo>
                    <a:pt x="10915" y="1314"/>
                  </a:moveTo>
                  <a:cubicBezTo>
                    <a:pt x="11207" y="1697"/>
                    <a:pt x="11307" y="2204"/>
                    <a:pt x="11169" y="2664"/>
                  </a:cubicBezTo>
                  <a:lnTo>
                    <a:pt x="11153" y="2718"/>
                  </a:lnTo>
                  <a:cubicBezTo>
                    <a:pt x="11149" y="2709"/>
                    <a:pt x="11135" y="2702"/>
                    <a:pt x="11122" y="2702"/>
                  </a:cubicBezTo>
                  <a:cubicBezTo>
                    <a:pt x="11114" y="2702"/>
                    <a:pt x="11105" y="2705"/>
                    <a:pt x="11100" y="2711"/>
                  </a:cubicBezTo>
                  <a:cubicBezTo>
                    <a:pt x="9910" y="4154"/>
                    <a:pt x="8797" y="5673"/>
                    <a:pt x="7630" y="7132"/>
                  </a:cubicBezTo>
                  <a:cubicBezTo>
                    <a:pt x="6509" y="8529"/>
                    <a:pt x="5289" y="9872"/>
                    <a:pt x="4230" y="11323"/>
                  </a:cubicBezTo>
                  <a:cubicBezTo>
                    <a:pt x="4130" y="11300"/>
                    <a:pt x="4038" y="11277"/>
                    <a:pt x="3946" y="11246"/>
                  </a:cubicBezTo>
                  <a:cubicBezTo>
                    <a:pt x="3953" y="11246"/>
                    <a:pt x="3969" y="11246"/>
                    <a:pt x="3977" y="11238"/>
                  </a:cubicBezTo>
                  <a:cubicBezTo>
                    <a:pt x="6425" y="8199"/>
                    <a:pt x="8851" y="5128"/>
                    <a:pt x="11199" y="2020"/>
                  </a:cubicBezTo>
                  <a:cubicBezTo>
                    <a:pt x="11223" y="1991"/>
                    <a:pt x="11193" y="1953"/>
                    <a:pt x="11164" y="1953"/>
                  </a:cubicBezTo>
                  <a:cubicBezTo>
                    <a:pt x="11155" y="1953"/>
                    <a:pt x="11145" y="1957"/>
                    <a:pt x="11138" y="1966"/>
                  </a:cubicBezTo>
                  <a:cubicBezTo>
                    <a:pt x="8674" y="4990"/>
                    <a:pt x="6279" y="8083"/>
                    <a:pt x="3923" y="11192"/>
                  </a:cubicBezTo>
                  <a:cubicBezTo>
                    <a:pt x="3907" y="11207"/>
                    <a:pt x="3915" y="11238"/>
                    <a:pt x="3938" y="11246"/>
                  </a:cubicBezTo>
                  <a:cubicBezTo>
                    <a:pt x="3869" y="11223"/>
                    <a:pt x="3800" y="11192"/>
                    <a:pt x="3739" y="11161"/>
                  </a:cubicBezTo>
                  <a:cubicBezTo>
                    <a:pt x="3693" y="11138"/>
                    <a:pt x="3646" y="11115"/>
                    <a:pt x="3600" y="11092"/>
                  </a:cubicBezTo>
                  <a:cubicBezTo>
                    <a:pt x="6225" y="8076"/>
                    <a:pt x="8705" y="4890"/>
                    <a:pt x="11084" y="1674"/>
                  </a:cubicBezTo>
                  <a:cubicBezTo>
                    <a:pt x="11100" y="1647"/>
                    <a:pt x="11075" y="1620"/>
                    <a:pt x="11047" y="1620"/>
                  </a:cubicBezTo>
                  <a:cubicBezTo>
                    <a:pt x="11036" y="1620"/>
                    <a:pt x="11024" y="1625"/>
                    <a:pt x="11015" y="1636"/>
                  </a:cubicBezTo>
                  <a:cubicBezTo>
                    <a:pt x="8567" y="4821"/>
                    <a:pt x="6049" y="7930"/>
                    <a:pt x="3539" y="11062"/>
                  </a:cubicBezTo>
                  <a:cubicBezTo>
                    <a:pt x="3462" y="11008"/>
                    <a:pt x="3393" y="10954"/>
                    <a:pt x="3324" y="10893"/>
                  </a:cubicBezTo>
                  <a:cubicBezTo>
                    <a:pt x="4744" y="9450"/>
                    <a:pt x="6034" y="7822"/>
                    <a:pt x="7285" y="6226"/>
                  </a:cubicBezTo>
                  <a:cubicBezTo>
                    <a:pt x="8528" y="4629"/>
                    <a:pt x="9749" y="2979"/>
                    <a:pt x="10915" y="1314"/>
                  </a:cubicBezTo>
                  <a:close/>
                  <a:moveTo>
                    <a:pt x="12757" y="1206"/>
                  </a:moveTo>
                  <a:lnTo>
                    <a:pt x="12757" y="1206"/>
                  </a:lnTo>
                  <a:cubicBezTo>
                    <a:pt x="11361" y="2757"/>
                    <a:pt x="10102" y="4422"/>
                    <a:pt x="8835" y="6080"/>
                  </a:cubicBezTo>
                  <a:cubicBezTo>
                    <a:pt x="7461" y="7884"/>
                    <a:pt x="6041" y="9634"/>
                    <a:pt x="4545" y="11338"/>
                  </a:cubicBezTo>
                  <a:cubicBezTo>
                    <a:pt x="4460" y="11338"/>
                    <a:pt x="4376" y="11338"/>
                    <a:pt x="4284" y="11323"/>
                  </a:cubicBezTo>
                  <a:cubicBezTo>
                    <a:pt x="5558" y="10002"/>
                    <a:pt x="6671" y="8483"/>
                    <a:pt x="7814" y="7055"/>
                  </a:cubicBezTo>
                  <a:cubicBezTo>
                    <a:pt x="8943" y="5650"/>
                    <a:pt x="10102" y="4253"/>
                    <a:pt x="11138" y="2780"/>
                  </a:cubicBezTo>
                  <a:lnTo>
                    <a:pt x="11138" y="2780"/>
                  </a:lnTo>
                  <a:cubicBezTo>
                    <a:pt x="11130" y="2818"/>
                    <a:pt x="11115" y="2849"/>
                    <a:pt x="11107" y="2887"/>
                  </a:cubicBezTo>
                  <a:cubicBezTo>
                    <a:pt x="11094" y="2937"/>
                    <a:pt x="11137" y="2971"/>
                    <a:pt x="11179" y="2971"/>
                  </a:cubicBezTo>
                  <a:cubicBezTo>
                    <a:pt x="11208" y="2971"/>
                    <a:pt x="11236" y="2955"/>
                    <a:pt x="11245" y="2918"/>
                  </a:cubicBezTo>
                  <a:lnTo>
                    <a:pt x="11245" y="2910"/>
                  </a:lnTo>
                  <a:cubicBezTo>
                    <a:pt x="11261" y="2902"/>
                    <a:pt x="11276" y="2895"/>
                    <a:pt x="11284" y="2879"/>
                  </a:cubicBezTo>
                  <a:cubicBezTo>
                    <a:pt x="11337" y="2780"/>
                    <a:pt x="11368" y="2672"/>
                    <a:pt x="11391" y="2565"/>
                  </a:cubicBezTo>
                  <a:cubicBezTo>
                    <a:pt x="11683" y="1974"/>
                    <a:pt x="12166" y="1490"/>
                    <a:pt x="12757" y="1206"/>
                  </a:cubicBezTo>
                  <a:close/>
                  <a:moveTo>
                    <a:pt x="13249" y="1053"/>
                  </a:moveTo>
                  <a:cubicBezTo>
                    <a:pt x="12535" y="1759"/>
                    <a:pt x="12005" y="2626"/>
                    <a:pt x="11430" y="3432"/>
                  </a:cubicBezTo>
                  <a:cubicBezTo>
                    <a:pt x="10746" y="4391"/>
                    <a:pt x="10040" y="5336"/>
                    <a:pt x="9311" y="6257"/>
                  </a:cubicBezTo>
                  <a:cubicBezTo>
                    <a:pt x="7914" y="8007"/>
                    <a:pt x="6417" y="9665"/>
                    <a:pt x="4882" y="11300"/>
                  </a:cubicBezTo>
                  <a:cubicBezTo>
                    <a:pt x="4805" y="11315"/>
                    <a:pt x="4721" y="11330"/>
                    <a:pt x="4644" y="11338"/>
                  </a:cubicBezTo>
                  <a:cubicBezTo>
                    <a:pt x="6133" y="9826"/>
                    <a:pt x="7415" y="8099"/>
                    <a:pt x="8705" y="6410"/>
                  </a:cubicBezTo>
                  <a:cubicBezTo>
                    <a:pt x="10071" y="4622"/>
                    <a:pt x="11437" y="2833"/>
                    <a:pt x="12934" y="1137"/>
                  </a:cubicBezTo>
                  <a:cubicBezTo>
                    <a:pt x="13034" y="1099"/>
                    <a:pt x="13141" y="1076"/>
                    <a:pt x="13249" y="1053"/>
                  </a:cubicBezTo>
                  <a:close/>
                  <a:moveTo>
                    <a:pt x="14922" y="1383"/>
                  </a:moveTo>
                  <a:cubicBezTo>
                    <a:pt x="15076" y="1490"/>
                    <a:pt x="15221" y="1613"/>
                    <a:pt x="15344" y="1751"/>
                  </a:cubicBezTo>
                  <a:cubicBezTo>
                    <a:pt x="12734" y="5274"/>
                    <a:pt x="10086" y="8736"/>
                    <a:pt x="7154" y="11998"/>
                  </a:cubicBezTo>
                  <a:cubicBezTo>
                    <a:pt x="7093" y="11906"/>
                    <a:pt x="7039" y="11821"/>
                    <a:pt x="6985" y="11729"/>
                  </a:cubicBezTo>
                  <a:cubicBezTo>
                    <a:pt x="9864" y="8498"/>
                    <a:pt x="12573" y="5090"/>
                    <a:pt x="15152" y="1613"/>
                  </a:cubicBezTo>
                  <a:cubicBezTo>
                    <a:pt x="15174" y="1580"/>
                    <a:pt x="15145" y="1551"/>
                    <a:pt x="15116" y="1551"/>
                  </a:cubicBezTo>
                  <a:cubicBezTo>
                    <a:pt x="15104" y="1551"/>
                    <a:pt x="15092" y="1556"/>
                    <a:pt x="15083" y="1567"/>
                  </a:cubicBezTo>
                  <a:cubicBezTo>
                    <a:pt x="12481" y="5021"/>
                    <a:pt x="9749" y="8367"/>
                    <a:pt x="6955" y="11676"/>
                  </a:cubicBezTo>
                  <a:cubicBezTo>
                    <a:pt x="6901" y="11576"/>
                    <a:pt x="6855" y="11476"/>
                    <a:pt x="6817" y="11369"/>
                  </a:cubicBezTo>
                  <a:cubicBezTo>
                    <a:pt x="8229" y="9749"/>
                    <a:pt x="9695" y="8191"/>
                    <a:pt x="10961" y="6456"/>
                  </a:cubicBezTo>
                  <a:cubicBezTo>
                    <a:pt x="12228" y="4722"/>
                    <a:pt x="13433" y="2941"/>
                    <a:pt x="14922" y="1383"/>
                  </a:cubicBezTo>
                  <a:close/>
                  <a:moveTo>
                    <a:pt x="15406" y="1820"/>
                  </a:moveTo>
                  <a:cubicBezTo>
                    <a:pt x="15467" y="1897"/>
                    <a:pt x="15528" y="1981"/>
                    <a:pt x="15574" y="2073"/>
                  </a:cubicBezTo>
                  <a:cubicBezTo>
                    <a:pt x="12957" y="5574"/>
                    <a:pt x="10132" y="8882"/>
                    <a:pt x="7338" y="12244"/>
                  </a:cubicBezTo>
                  <a:cubicBezTo>
                    <a:pt x="7286" y="12176"/>
                    <a:pt x="7241" y="12116"/>
                    <a:pt x="7196" y="12049"/>
                  </a:cubicBezTo>
                  <a:lnTo>
                    <a:pt x="7196" y="12049"/>
                  </a:lnTo>
                  <a:cubicBezTo>
                    <a:pt x="10219" y="8902"/>
                    <a:pt x="12812" y="5327"/>
                    <a:pt x="15406" y="1820"/>
                  </a:cubicBezTo>
                  <a:close/>
                  <a:moveTo>
                    <a:pt x="15621" y="2143"/>
                  </a:moveTo>
                  <a:cubicBezTo>
                    <a:pt x="15690" y="2273"/>
                    <a:pt x="15743" y="2403"/>
                    <a:pt x="15789" y="2542"/>
                  </a:cubicBezTo>
                  <a:cubicBezTo>
                    <a:pt x="14339" y="4238"/>
                    <a:pt x="12919" y="5957"/>
                    <a:pt x="11491" y="7669"/>
                  </a:cubicBezTo>
                  <a:cubicBezTo>
                    <a:pt x="10769" y="8529"/>
                    <a:pt x="10048" y="9388"/>
                    <a:pt x="9334" y="10248"/>
                  </a:cubicBezTo>
                  <a:cubicBezTo>
                    <a:pt x="8981" y="10670"/>
                    <a:pt x="8636" y="11085"/>
                    <a:pt x="8283" y="11507"/>
                  </a:cubicBezTo>
                  <a:cubicBezTo>
                    <a:pt x="8052" y="11791"/>
                    <a:pt x="7692" y="12105"/>
                    <a:pt x="7530" y="12459"/>
                  </a:cubicBezTo>
                  <a:cubicBezTo>
                    <a:pt x="7477" y="12397"/>
                    <a:pt x="7423" y="12336"/>
                    <a:pt x="7369" y="12274"/>
                  </a:cubicBezTo>
                  <a:cubicBezTo>
                    <a:pt x="10332" y="9097"/>
                    <a:pt x="13026" y="5627"/>
                    <a:pt x="15621" y="2143"/>
                  </a:cubicBezTo>
                  <a:close/>
                  <a:moveTo>
                    <a:pt x="15820" y="2641"/>
                  </a:moveTo>
                  <a:cubicBezTo>
                    <a:pt x="15851" y="2749"/>
                    <a:pt x="15866" y="2856"/>
                    <a:pt x="15881" y="2971"/>
                  </a:cubicBezTo>
                  <a:cubicBezTo>
                    <a:pt x="15877" y="2962"/>
                    <a:pt x="15870" y="2959"/>
                    <a:pt x="15863" y="2959"/>
                  </a:cubicBezTo>
                  <a:cubicBezTo>
                    <a:pt x="15858" y="2959"/>
                    <a:pt x="15854" y="2961"/>
                    <a:pt x="15851" y="2964"/>
                  </a:cubicBezTo>
                  <a:cubicBezTo>
                    <a:pt x="15106" y="3708"/>
                    <a:pt x="14469" y="4591"/>
                    <a:pt x="13794" y="5397"/>
                  </a:cubicBezTo>
                  <a:lnTo>
                    <a:pt x="11752" y="7838"/>
                  </a:lnTo>
                  <a:cubicBezTo>
                    <a:pt x="10416" y="9442"/>
                    <a:pt x="9058" y="11031"/>
                    <a:pt x="7761" y="12666"/>
                  </a:cubicBezTo>
                  <a:cubicBezTo>
                    <a:pt x="7693" y="12613"/>
                    <a:pt x="7632" y="12552"/>
                    <a:pt x="7571" y="12492"/>
                  </a:cubicBezTo>
                  <a:lnTo>
                    <a:pt x="7571" y="12492"/>
                  </a:lnTo>
                  <a:cubicBezTo>
                    <a:pt x="7810" y="12041"/>
                    <a:pt x="8276" y="11644"/>
                    <a:pt x="8590" y="11269"/>
                  </a:cubicBezTo>
                  <a:cubicBezTo>
                    <a:pt x="8943" y="10854"/>
                    <a:pt x="9296" y="10440"/>
                    <a:pt x="9649" y="10025"/>
                  </a:cubicBezTo>
                  <a:lnTo>
                    <a:pt x="11744" y="7515"/>
                  </a:lnTo>
                  <a:cubicBezTo>
                    <a:pt x="13103" y="5888"/>
                    <a:pt x="14477" y="4276"/>
                    <a:pt x="15820" y="2641"/>
                  </a:cubicBezTo>
                  <a:close/>
                  <a:moveTo>
                    <a:pt x="15881" y="2987"/>
                  </a:moveTo>
                  <a:cubicBezTo>
                    <a:pt x="15889" y="3125"/>
                    <a:pt x="15889" y="3263"/>
                    <a:pt x="15881" y="3401"/>
                  </a:cubicBezTo>
                  <a:cubicBezTo>
                    <a:pt x="15866" y="3401"/>
                    <a:pt x="15858" y="3409"/>
                    <a:pt x="15851" y="3417"/>
                  </a:cubicBezTo>
                  <a:cubicBezTo>
                    <a:pt x="14515" y="5013"/>
                    <a:pt x="13203" y="6625"/>
                    <a:pt x="11882" y="8222"/>
                  </a:cubicBezTo>
                  <a:cubicBezTo>
                    <a:pt x="10593" y="9772"/>
                    <a:pt x="9273" y="11300"/>
                    <a:pt x="8022" y="12888"/>
                  </a:cubicBezTo>
                  <a:cubicBezTo>
                    <a:pt x="7945" y="12819"/>
                    <a:pt x="7860" y="12758"/>
                    <a:pt x="7791" y="12697"/>
                  </a:cubicBezTo>
                  <a:cubicBezTo>
                    <a:pt x="9188" y="11108"/>
                    <a:pt x="10524" y="9457"/>
                    <a:pt x="11875" y="7830"/>
                  </a:cubicBezTo>
                  <a:lnTo>
                    <a:pt x="13917" y="5382"/>
                  </a:lnTo>
                  <a:cubicBezTo>
                    <a:pt x="14569" y="4591"/>
                    <a:pt x="15290" y="3823"/>
                    <a:pt x="15881" y="2987"/>
                  </a:cubicBezTo>
                  <a:close/>
                  <a:moveTo>
                    <a:pt x="15851" y="3547"/>
                  </a:moveTo>
                  <a:lnTo>
                    <a:pt x="15851" y="3547"/>
                  </a:lnTo>
                  <a:cubicBezTo>
                    <a:pt x="15805" y="3800"/>
                    <a:pt x="15705" y="4046"/>
                    <a:pt x="15559" y="4261"/>
                  </a:cubicBezTo>
                  <a:cubicBezTo>
                    <a:pt x="15544" y="4261"/>
                    <a:pt x="15528" y="4261"/>
                    <a:pt x="15521" y="4276"/>
                  </a:cubicBezTo>
                  <a:cubicBezTo>
                    <a:pt x="14277" y="5712"/>
                    <a:pt x="13118" y="7224"/>
                    <a:pt x="11936" y="8713"/>
                  </a:cubicBezTo>
                  <a:cubicBezTo>
                    <a:pt x="10754" y="10202"/>
                    <a:pt x="9511" y="11622"/>
                    <a:pt x="8267" y="13050"/>
                  </a:cubicBezTo>
                  <a:cubicBezTo>
                    <a:pt x="8198" y="13004"/>
                    <a:pt x="8129" y="12957"/>
                    <a:pt x="8060" y="12911"/>
                  </a:cubicBezTo>
                  <a:cubicBezTo>
                    <a:pt x="9403" y="11415"/>
                    <a:pt x="10662" y="9841"/>
                    <a:pt x="11944" y="8291"/>
                  </a:cubicBezTo>
                  <a:cubicBezTo>
                    <a:pt x="13256" y="6710"/>
                    <a:pt x="14569" y="5144"/>
                    <a:pt x="15851" y="3547"/>
                  </a:cubicBezTo>
                  <a:close/>
                  <a:moveTo>
                    <a:pt x="15766" y="4576"/>
                  </a:moveTo>
                  <a:lnTo>
                    <a:pt x="15766" y="4576"/>
                  </a:lnTo>
                  <a:cubicBezTo>
                    <a:pt x="14531" y="6034"/>
                    <a:pt x="13302" y="7492"/>
                    <a:pt x="12074" y="8951"/>
                  </a:cubicBezTo>
                  <a:cubicBezTo>
                    <a:pt x="10892" y="10363"/>
                    <a:pt x="9610" y="11722"/>
                    <a:pt x="8528" y="13203"/>
                  </a:cubicBezTo>
                  <a:cubicBezTo>
                    <a:pt x="8451" y="13165"/>
                    <a:pt x="8375" y="13119"/>
                    <a:pt x="8306" y="13073"/>
                  </a:cubicBezTo>
                  <a:cubicBezTo>
                    <a:pt x="9649" y="11752"/>
                    <a:pt x="10831" y="10256"/>
                    <a:pt x="12005" y="8782"/>
                  </a:cubicBezTo>
                  <a:cubicBezTo>
                    <a:pt x="13111" y="7400"/>
                    <a:pt x="14208" y="6019"/>
                    <a:pt x="15321" y="4652"/>
                  </a:cubicBezTo>
                  <a:cubicBezTo>
                    <a:pt x="15344" y="4675"/>
                    <a:pt x="15374" y="4689"/>
                    <a:pt x="15404" y="4689"/>
                  </a:cubicBezTo>
                  <a:cubicBezTo>
                    <a:pt x="15415" y="4689"/>
                    <a:pt x="15426" y="4687"/>
                    <a:pt x="15436" y="4683"/>
                  </a:cubicBezTo>
                  <a:cubicBezTo>
                    <a:pt x="15544" y="4637"/>
                    <a:pt x="15651" y="4599"/>
                    <a:pt x="15766" y="4576"/>
                  </a:cubicBezTo>
                  <a:close/>
                  <a:moveTo>
                    <a:pt x="16219" y="4525"/>
                  </a:moveTo>
                  <a:cubicBezTo>
                    <a:pt x="16273" y="4525"/>
                    <a:pt x="16327" y="4527"/>
                    <a:pt x="16380" y="4530"/>
                  </a:cubicBezTo>
                  <a:cubicBezTo>
                    <a:pt x="13901" y="7500"/>
                    <a:pt x="11361" y="10417"/>
                    <a:pt x="8858" y="13364"/>
                  </a:cubicBezTo>
                  <a:cubicBezTo>
                    <a:pt x="8758" y="13318"/>
                    <a:pt x="8666" y="13280"/>
                    <a:pt x="8567" y="13226"/>
                  </a:cubicBezTo>
                  <a:cubicBezTo>
                    <a:pt x="9864" y="11883"/>
                    <a:pt x="11007" y="10378"/>
                    <a:pt x="12205" y="8951"/>
                  </a:cubicBezTo>
                  <a:cubicBezTo>
                    <a:pt x="13433" y="7500"/>
                    <a:pt x="14661" y="6042"/>
                    <a:pt x="15889" y="4576"/>
                  </a:cubicBezTo>
                  <a:cubicBezTo>
                    <a:pt x="15897" y="4568"/>
                    <a:pt x="15897" y="4560"/>
                    <a:pt x="15897" y="4553"/>
                  </a:cubicBezTo>
                  <a:cubicBezTo>
                    <a:pt x="16004" y="4532"/>
                    <a:pt x="16112" y="4525"/>
                    <a:pt x="16219" y="4525"/>
                  </a:cubicBezTo>
                  <a:close/>
                  <a:moveTo>
                    <a:pt x="16480" y="4537"/>
                  </a:moveTo>
                  <a:cubicBezTo>
                    <a:pt x="16611" y="4560"/>
                    <a:pt x="16741" y="4583"/>
                    <a:pt x="16864" y="4629"/>
                  </a:cubicBezTo>
                  <a:cubicBezTo>
                    <a:pt x="14293" y="7569"/>
                    <a:pt x="11668" y="10471"/>
                    <a:pt x="9150" y="13456"/>
                  </a:cubicBezTo>
                  <a:cubicBezTo>
                    <a:pt x="9150" y="13456"/>
                    <a:pt x="9142" y="13464"/>
                    <a:pt x="9142" y="13479"/>
                  </a:cubicBezTo>
                  <a:cubicBezTo>
                    <a:pt x="9065" y="13449"/>
                    <a:pt x="8981" y="13418"/>
                    <a:pt x="8904" y="13380"/>
                  </a:cubicBezTo>
                  <a:cubicBezTo>
                    <a:pt x="11506" y="10517"/>
                    <a:pt x="14001" y="7554"/>
                    <a:pt x="16465" y="4576"/>
                  </a:cubicBezTo>
                  <a:cubicBezTo>
                    <a:pt x="16473" y="4568"/>
                    <a:pt x="16480" y="4553"/>
                    <a:pt x="16480" y="4537"/>
                  </a:cubicBezTo>
                  <a:close/>
                  <a:moveTo>
                    <a:pt x="16948" y="4668"/>
                  </a:moveTo>
                  <a:cubicBezTo>
                    <a:pt x="17025" y="4691"/>
                    <a:pt x="17110" y="4729"/>
                    <a:pt x="17186" y="4768"/>
                  </a:cubicBezTo>
                  <a:lnTo>
                    <a:pt x="17179" y="4775"/>
                  </a:lnTo>
                  <a:cubicBezTo>
                    <a:pt x="15774" y="6226"/>
                    <a:pt x="14492" y="7807"/>
                    <a:pt x="13164" y="9327"/>
                  </a:cubicBezTo>
                  <a:cubicBezTo>
                    <a:pt x="11936" y="10716"/>
                    <a:pt x="10670" y="12098"/>
                    <a:pt x="9580" y="13602"/>
                  </a:cubicBezTo>
                  <a:cubicBezTo>
                    <a:pt x="9451" y="13572"/>
                    <a:pt x="9322" y="13534"/>
                    <a:pt x="9194" y="13489"/>
                  </a:cubicBezTo>
                  <a:lnTo>
                    <a:pt x="9194" y="13489"/>
                  </a:lnTo>
                  <a:cubicBezTo>
                    <a:pt x="11832" y="10597"/>
                    <a:pt x="14371" y="7606"/>
                    <a:pt x="16948" y="4668"/>
                  </a:cubicBezTo>
                  <a:close/>
                  <a:moveTo>
                    <a:pt x="13471" y="10939"/>
                  </a:moveTo>
                  <a:lnTo>
                    <a:pt x="13471" y="10939"/>
                  </a:lnTo>
                  <a:cubicBezTo>
                    <a:pt x="13379" y="12059"/>
                    <a:pt x="12581" y="13034"/>
                    <a:pt x="11514" y="13456"/>
                  </a:cubicBezTo>
                  <a:lnTo>
                    <a:pt x="11506" y="13464"/>
                  </a:lnTo>
                  <a:cubicBezTo>
                    <a:pt x="12128" y="12812"/>
                    <a:pt x="12750" y="12159"/>
                    <a:pt x="13356" y="11491"/>
                  </a:cubicBezTo>
                  <a:cubicBezTo>
                    <a:pt x="13380" y="11468"/>
                    <a:pt x="13354" y="11435"/>
                    <a:pt x="13330" y="11435"/>
                  </a:cubicBezTo>
                  <a:cubicBezTo>
                    <a:pt x="13322" y="11435"/>
                    <a:pt x="13315" y="11438"/>
                    <a:pt x="13310" y="11445"/>
                  </a:cubicBezTo>
                  <a:cubicBezTo>
                    <a:pt x="12681" y="12121"/>
                    <a:pt x="12074" y="12796"/>
                    <a:pt x="11460" y="13479"/>
                  </a:cubicBezTo>
                  <a:cubicBezTo>
                    <a:pt x="11330" y="13525"/>
                    <a:pt x="11192" y="13572"/>
                    <a:pt x="11053" y="13602"/>
                  </a:cubicBezTo>
                  <a:cubicBezTo>
                    <a:pt x="11859" y="12720"/>
                    <a:pt x="12681" y="11837"/>
                    <a:pt x="13471" y="10939"/>
                  </a:cubicBezTo>
                  <a:close/>
                  <a:moveTo>
                    <a:pt x="17232" y="4791"/>
                  </a:moveTo>
                  <a:cubicBezTo>
                    <a:pt x="17301" y="4829"/>
                    <a:pt x="17371" y="4875"/>
                    <a:pt x="17432" y="4913"/>
                  </a:cubicBezTo>
                  <a:cubicBezTo>
                    <a:pt x="16158" y="6379"/>
                    <a:pt x="14891" y="7861"/>
                    <a:pt x="13617" y="9327"/>
                  </a:cubicBezTo>
                  <a:lnTo>
                    <a:pt x="13402" y="9573"/>
                  </a:lnTo>
                  <a:cubicBezTo>
                    <a:pt x="13402" y="9557"/>
                    <a:pt x="13395" y="9542"/>
                    <a:pt x="13387" y="9526"/>
                  </a:cubicBezTo>
                  <a:cubicBezTo>
                    <a:pt x="13372" y="9495"/>
                    <a:pt x="13348" y="9482"/>
                    <a:pt x="13322" y="9482"/>
                  </a:cubicBezTo>
                  <a:cubicBezTo>
                    <a:pt x="13268" y="9482"/>
                    <a:pt x="13210" y="9543"/>
                    <a:pt x="13241" y="9611"/>
                  </a:cubicBezTo>
                  <a:lnTo>
                    <a:pt x="13256" y="9665"/>
                  </a:lnTo>
                  <a:cubicBezTo>
                    <a:pt x="13233" y="9672"/>
                    <a:pt x="13210" y="9711"/>
                    <a:pt x="13233" y="9734"/>
                  </a:cubicBezTo>
                  <a:lnTo>
                    <a:pt x="13249" y="9749"/>
                  </a:lnTo>
                  <a:cubicBezTo>
                    <a:pt x="12120" y="11039"/>
                    <a:pt x="10969" y="12320"/>
                    <a:pt x="9902" y="13656"/>
                  </a:cubicBezTo>
                  <a:cubicBezTo>
                    <a:pt x="9825" y="13648"/>
                    <a:pt x="9749" y="13633"/>
                    <a:pt x="9664" y="13625"/>
                  </a:cubicBezTo>
                  <a:lnTo>
                    <a:pt x="9664" y="13618"/>
                  </a:lnTo>
                  <a:cubicBezTo>
                    <a:pt x="10831" y="12152"/>
                    <a:pt x="12067" y="10732"/>
                    <a:pt x="13295" y="9319"/>
                  </a:cubicBezTo>
                  <a:cubicBezTo>
                    <a:pt x="14607" y="7830"/>
                    <a:pt x="15981" y="6372"/>
                    <a:pt x="17225" y="4821"/>
                  </a:cubicBezTo>
                  <a:cubicBezTo>
                    <a:pt x="17232" y="4814"/>
                    <a:pt x="17232" y="4806"/>
                    <a:pt x="17232" y="4791"/>
                  </a:cubicBezTo>
                  <a:close/>
                  <a:moveTo>
                    <a:pt x="13471" y="10563"/>
                  </a:moveTo>
                  <a:cubicBezTo>
                    <a:pt x="13479" y="10647"/>
                    <a:pt x="13479" y="10739"/>
                    <a:pt x="13479" y="10824"/>
                  </a:cubicBezTo>
                  <a:lnTo>
                    <a:pt x="13471" y="10831"/>
                  </a:lnTo>
                  <a:cubicBezTo>
                    <a:pt x="12627" y="11745"/>
                    <a:pt x="11806" y="12681"/>
                    <a:pt x="10977" y="13618"/>
                  </a:cubicBezTo>
                  <a:cubicBezTo>
                    <a:pt x="10869" y="13641"/>
                    <a:pt x="10762" y="13664"/>
                    <a:pt x="10654" y="13671"/>
                  </a:cubicBezTo>
                  <a:cubicBezTo>
                    <a:pt x="11614" y="12650"/>
                    <a:pt x="12543" y="11607"/>
                    <a:pt x="13471" y="10563"/>
                  </a:cubicBezTo>
                  <a:close/>
                  <a:moveTo>
                    <a:pt x="13318" y="9818"/>
                  </a:moveTo>
                  <a:cubicBezTo>
                    <a:pt x="13349" y="9895"/>
                    <a:pt x="13364" y="9964"/>
                    <a:pt x="13387" y="10041"/>
                  </a:cubicBezTo>
                  <a:cubicBezTo>
                    <a:pt x="12397" y="11315"/>
                    <a:pt x="11337" y="12520"/>
                    <a:pt x="10232" y="13687"/>
                  </a:cubicBezTo>
                  <a:cubicBezTo>
                    <a:pt x="10148" y="13679"/>
                    <a:pt x="10063" y="13679"/>
                    <a:pt x="9979" y="13664"/>
                  </a:cubicBezTo>
                  <a:lnTo>
                    <a:pt x="9971" y="13671"/>
                  </a:lnTo>
                  <a:cubicBezTo>
                    <a:pt x="11123" y="12420"/>
                    <a:pt x="12213" y="11108"/>
                    <a:pt x="13318" y="9818"/>
                  </a:cubicBezTo>
                  <a:close/>
                  <a:moveTo>
                    <a:pt x="13410" y="10148"/>
                  </a:moveTo>
                  <a:cubicBezTo>
                    <a:pt x="13433" y="10256"/>
                    <a:pt x="13456" y="10363"/>
                    <a:pt x="13464" y="10471"/>
                  </a:cubicBezTo>
                  <a:cubicBezTo>
                    <a:pt x="12520" y="11545"/>
                    <a:pt x="11568" y="12620"/>
                    <a:pt x="10601" y="13679"/>
                  </a:cubicBezTo>
                  <a:cubicBezTo>
                    <a:pt x="10555" y="13679"/>
                    <a:pt x="10501" y="13687"/>
                    <a:pt x="10455" y="13687"/>
                  </a:cubicBezTo>
                  <a:lnTo>
                    <a:pt x="10286" y="13687"/>
                  </a:lnTo>
                  <a:cubicBezTo>
                    <a:pt x="11407" y="12574"/>
                    <a:pt x="12450" y="11392"/>
                    <a:pt x="13410" y="10148"/>
                  </a:cubicBezTo>
                  <a:close/>
                  <a:moveTo>
                    <a:pt x="8523" y="1"/>
                  </a:moveTo>
                  <a:cubicBezTo>
                    <a:pt x="8507" y="1"/>
                    <a:pt x="8491" y="1"/>
                    <a:pt x="8474" y="1"/>
                  </a:cubicBezTo>
                  <a:cubicBezTo>
                    <a:pt x="6863" y="24"/>
                    <a:pt x="5504" y="1191"/>
                    <a:pt x="5243" y="2780"/>
                  </a:cubicBezTo>
                  <a:cubicBezTo>
                    <a:pt x="4700" y="2210"/>
                    <a:pt x="3993" y="1948"/>
                    <a:pt x="3281" y="1948"/>
                  </a:cubicBezTo>
                  <a:cubicBezTo>
                    <a:pt x="2937" y="1948"/>
                    <a:pt x="2593" y="2010"/>
                    <a:pt x="2265" y="2127"/>
                  </a:cubicBezTo>
                  <a:cubicBezTo>
                    <a:pt x="2260" y="2104"/>
                    <a:pt x="2239" y="2090"/>
                    <a:pt x="2218" y="2090"/>
                  </a:cubicBezTo>
                  <a:cubicBezTo>
                    <a:pt x="2204" y="2090"/>
                    <a:pt x="2190" y="2096"/>
                    <a:pt x="2180" y="2112"/>
                  </a:cubicBezTo>
                  <a:lnTo>
                    <a:pt x="2157" y="2166"/>
                  </a:lnTo>
                  <a:cubicBezTo>
                    <a:pt x="1467" y="2434"/>
                    <a:pt x="899" y="2948"/>
                    <a:pt x="561" y="3609"/>
                  </a:cubicBezTo>
                  <a:cubicBezTo>
                    <a:pt x="1" y="4722"/>
                    <a:pt x="277" y="6310"/>
                    <a:pt x="1137" y="7247"/>
                  </a:cubicBezTo>
                  <a:cubicBezTo>
                    <a:pt x="1129" y="7247"/>
                    <a:pt x="1129" y="7254"/>
                    <a:pt x="1129" y="7262"/>
                  </a:cubicBezTo>
                  <a:cubicBezTo>
                    <a:pt x="1118" y="7278"/>
                    <a:pt x="1134" y="7298"/>
                    <a:pt x="1152" y="7298"/>
                  </a:cubicBezTo>
                  <a:cubicBezTo>
                    <a:pt x="1160" y="7298"/>
                    <a:pt x="1168" y="7294"/>
                    <a:pt x="1175" y="7285"/>
                  </a:cubicBezTo>
                  <a:cubicBezTo>
                    <a:pt x="1601" y="7756"/>
                    <a:pt x="2201" y="8023"/>
                    <a:pt x="2834" y="8023"/>
                  </a:cubicBezTo>
                  <a:cubicBezTo>
                    <a:pt x="2851" y="8023"/>
                    <a:pt x="2869" y="8022"/>
                    <a:pt x="2887" y="8022"/>
                  </a:cubicBezTo>
                  <a:lnTo>
                    <a:pt x="2887" y="8022"/>
                  </a:lnTo>
                  <a:cubicBezTo>
                    <a:pt x="2457" y="8291"/>
                    <a:pt x="2365" y="9020"/>
                    <a:pt x="2411" y="9473"/>
                  </a:cubicBezTo>
                  <a:cubicBezTo>
                    <a:pt x="2464" y="9987"/>
                    <a:pt x="2679" y="10463"/>
                    <a:pt x="3025" y="10839"/>
                  </a:cubicBezTo>
                  <a:lnTo>
                    <a:pt x="3017" y="10854"/>
                  </a:lnTo>
                  <a:cubicBezTo>
                    <a:pt x="3000" y="10878"/>
                    <a:pt x="3017" y="10901"/>
                    <a:pt x="3034" y="10901"/>
                  </a:cubicBezTo>
                  <a:cubicBezTo>
                    <a:pt x="3039" y="10901"/>
                    <a:pt x="3044" y="10898"/>
                    <a:pt x="3048" y="10893"/>
                  </a:cubicBezTo>
                  <a:lnTo>
                    <a:pt x="3063" y="10877"/>
                  </a:lnTo>
                  <a:cubicBezTo>
                    <a:pt x="3148" y="10970"/>
                    <a:pt x="3247" y="11054"/>
                    <a:pt x="3347" y="11131"/>
                  </a:cubicBezTo>
                  <a:cubicBezTo>
                    <a:pt x="3680" y="11368"/>
                    <a:pt x="4088" y="11477"/>
                    <a:pt x="4502" y="11477"/>
                  </a:cubicBezTo>
                  <a:cubicBezTo>
                    <a:pt x="5311" y="11477"/>
                    <a:pt x="6147" y="11061"/>
                    <a:pt x="6517" y="10355"/>
                  </a:cubicBezTo>
                  <a:lnTo>
                    <a:pt x="6517" y="10355"/>
                  </a:lnTo>
                  <a:cubicBezTo>
                    <a:pt x="6394" y="11422"/>
                    <a:pt x="7024" y="12366"/>
                    <a:pt x="7914" y="13019"/>
                  </a:cubicBezTo>
                  <a:lnTo>
                    <a:pt x="7906" y="13027"/>
                  </a:lnTo>
                  <a:cubicBezTo>
                    <a:pt x="7895" y="13038"/>
                    <a:pt x="7906" y="13055"/>
                    <a:pt x="7918" y="13055"/>
                  </a:cubicBezTo>
                  <a:cubicBezTo>
                    <a:pt x="7922" y="13055"/>
                    <a:pt x="7926" y="13053"/>
                    <a:pt x="7929" y="13050"/>
                  </a:cubicBezTo>
                  <a:lnTo>
                    <a:pt x="7945" y="13034"/>
                  </a:lnTo>
                  <a:cubicBezTo>
                    <a:pt x="8671" y="13551"/>
                    <a:pt x="9570" y="13865"/>
                    <a:pt x="10374" y="13865"/>
                  </a:cubicBezTo>
                  <a:cubicBezTo>
                    <a:pt x="10453" y="13865"/>
                    <a:pt x="10531" y="13862"/>
                    <a:pt x="10608" y="13856"/>
                  </a:cubicBezTo>
                  <a:cubicBezTo>
                    <a:pt x="12566" y="13694"/>
                    <a:pt x="14078" y="11860"/>
                    <a:pt x="13548" y="9972"/>
                  </a:cubicBezTo>
                  <a:lnTo>
                    <a:pt x="13548" y="9972"/>
                  </a:lnTo>
                  <a:cubicBezTo>
                    <a:pt x="14036" y="10295"/>
                    <a:pt x="14609" y="10465"/>
                    <a:pt x="15189" y="10465"/>
                  </a:cubicBezTo>
                  <a:cubicBezTo>
                    <a:pt x="15366" y="10465"/>
                    <a:pt x="15544" y="10449"/>
                    <a:pt x="15720" y="10417"/>
                  </a:cubicBezTo>
                  <a:lnTo>
                    <a:pt x="15720" y="10417"/>
                  </a:lnTo>
                  <a:cubicBezTo>
                    <a:pt x="15708" y="10435"/>
                    <a:pt x="15720" y="10453"/>
                    <a:pt x="15732" y="10453"/>
                  </a:cubicBezTo>
                  <a:cubicBezTo>
                    <a:pt x="15736" y="10453"/>
                    <a:pt x="15740" y="10451"/>
                    <a:pt x="15743" y="10448"/>
                  </a:cubicBezTo>
                  <a:lnTo>
                    <a:pt x="15782" y="10409"/>
                  </a:lnTo>
                  <a:cubicBezTo>
                    <a:pt x="16987" y="10164"/>
                    <a:pt x="17985" y="9312"/>
                    <a:pt x="18414" y="8160"/>
                  </a:cubicBezTo>
                  <a:cubicBezTo>
                    <a:pt x="18768" y="7185"/>
                    <a:pt x="18683" y="5980"/>
                    <a:pt x="17985" y="5167"/>
                  </a:cubicBezTo>
                  <a:cubicBezTo>
                    <a:pt x="17542" y="4640"/>
                    <a:pt x="16894" y="4352"/>
                    <a:pt x="16226" y="4352"/>
                  </a:cubicBezTo>
                  <a:cubicBezTo>
                    <a:pt x="16037" y="4352"/>
                    <a:pt x="15847" y="4375"/>
                    <a:pt x="15659" y="4422"/>
                  </a:cubicBezTo>
                  <a:cubicBezTo>
                    <a:pt x="16488" y="3263"/>
                    <a:pt x="15997" y="1598"/>
                    <a:pt x="14646" y="1037"/>
                  </a:cubicBezTo>
                  <a:cubicBezTo>
                    <a:pt x="14335" y="907"/>
                    <a:pt x="14015" y="847"/>
                    <a:pt x="13699" y="847"/>
                  </a:cubicBezTo>
                  <a:cubicBezTo>
                    <a:pt x="12783" y="847"/>
                    <a:pt x="11907" y="1355"/>
                    <a:pt x="11422" y="2143"/>
                  </a:cubicBezTo>
                  <a:cubicBezTo>
                    <a:pt x="11384" y="1690"/>
                    <a:pt x="11138" y="1252"/>
                    <a:pt x="10823" y="922"/>
                  </a:cubicBezTo>
                  <a:cubicBezTo>
                    <a:pt x="10624" y="707"/>
                    <a:pt x="10386" y="531"/>
                    <a:pt x="10125" y="392"/>
                  </a:cubicBezTo>
                  <a:cubicBezTo>
                    <a:pt x="10125" y="365"/>
                    <a:pt x="10101" y="342"/>
                    <a:pt x="10077" y="342"/>
                  </a:cubicBezTo>
                  <a:cubicBezTo>
                    <a:pt x="10067" y="342"/>
                    <a:pt x="10057" y="345"/>
                    <a:pt x="10048" y="354"/>
                  </a:cubicBezTo>
                  <a:cubicBezTo>
                    <a:pt x="9571" y="123"/>
                    <a:pt x="9051" y="1"/>
                    <a:pt x="8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457210" y="2909200"/>
              <a:ext cx="14343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6"/>
                  </a:solidFill>
                  <a:latin typeface="Fira Sans Extra Condensed Medium"/>
                  <a:ea typeface="Fira Sans Extra Condensed Medium"/>
                  <a:cs typeface="Fira Sans Extra Condensed Medium"/>
                  <a:sym typeface="Fira Sans Extra Condensed Medium"/>
                </a:rPr>
                <a:t>01</a:t>
              </a:r>
              <a:endParaRPr sz="1700">
                <a:solidFill>
                  <a:schemeClr val="accent6"/>
                </a:solidFill>
                <a:latin typeface="Fira Sans Extra Condensed Medium"/>
                <a:ea typeface="Fira Sans Extra Condensed Medium"/>
                <a:cs typeface="Fira Sans Extra Condensed Medium"/>
                <a:sym typeface="Fira Sans Extra Condensed Medium"/>
              </a:endParaRPr>
            </a:p>
          </p:txBody>
        </p:sp>
        <p:sp>
          <p:nvSpPr>
            <p:cNvPr id="82" name="Google Shape;82;p16"/>
            <p:cNvSpPr txBox="1"/>
            <p:nvPr/>
          </p:nvSpPr>
          <p:spPr>
            <a:xfrm>
              <a:off x="457200" y="3087569"/>
              <a:ext cx="1434300" cy="883500"/>
            </a:xfrm>
            <a:prstGeom prst="rect">
              <a:avLst/>
            </a:prstGeom>
            <a:noFill/>
            <a:ln>
              <a:noFill/>
            </a:ln>
          </p:spPr>
          <p:txBody>
            <a:bodyPr spcFirstLastPara="1" wrap="square" lIns="91425" tIns="91425" rIns="91425" bIns="91425" anchor="t" anchorCtr="0">
              <a:noAutofit/>
            </a:bodyPr>
            <a:lstStyle/>
            <a:p>
              <a:pPr algn="ctr"/>
              <a:r>
                <a:rPr lang="en-US" sz="1200" dirty="0">
                  <a:latin typeface="Andalus" panose="02020603050405020304" pitchFamily="18" charset="-78"/>
                  <a:cs typeface="Andalus" panose="02020603050405020304" pitchFamily="18" charset="-78"/>
                </a:rPr>
                <a:t>Enhanced Security and Compliance</a:t>
              </a:r>
            </a:p>
            <a:p>
              <a:pPr marL="0" lvl="0" indent="0" algn="ctr" rtl="0">
                <a:spcBef>
                  <a:spcPts val="0"/>
                </a:spcBef>
                <a:spcAft>
                  <a:spcPts val="0"/>
                </a:spcAft>
                <a:buNone/>
              </a:pPr>
              <a:endParaRPr sz="1200" dirty="0">
                <a:latin typeface="Roboto"/>
                <a:ea typeface="Roboto"/>
                <a:cs typeface="Roboto"/>
                <a:sym typeface="Roboto"/>
              </a:endParaRPr>
            </a:p>
          </p:txBody>
        </p:sp>
      </p:grpSp>
      <p:grpSp>
        <p:nvGrpSpPr>
          <p:cNvPr id="83" name="Google Shape;83;p16"/>
          <p:cNvGrpSpPr/>
          <p:nvPr/>
        </p:nvGrpSpPr>
        <p:grpSpPr>
          <a:xfrm>
            <a:off x="7267574" y="1589982"/>
            <a:ext cx="1440099" cy="2380188"/>
            <a:chOff x="7267574" y="1589982"/>
            <a:chExt cx="1440099" cy="2380188"/>
          </a:xfrm>
        </p:grpSpPr>
        <p:sp>
          <p:nvSpPr>
            <p:cNvPr id="84" name="Google Shape;84;p16"/>
            <p:cNvSpPr/>
            <p:nvPr/>
          </p:nvSpPr>
          <p:spPr>
            <a:xfrm rot="-5573093">
              <a:off x="7904026" y="2296839"/>
              <a:ext cx="167898" cy="167898"/>
            </a:xfrm>
            <a:custGeom>
              <a:avLst/>
              <a:gdLst/>
              <a:ahLst/>
              <a:cxnLst/>
              <a:rect l="l" t="t" r="r" b="b"/>
              <a:pathLst>
                <a:path w="2377" h="2377" extrusionOk="0">
                  <a:moveTo>
                    <a:pt x="2377" y="1188"/>
                  </a:moveTo>
                  <a:cubicBezTo>
                    <a:pt x="2377" y="1848"/>
                    <a:pt x="1849" y="2376"/>
                    <a:pt x="1189" y="2376"/>
                  </a:cubicBezTo>
                  <a:cubicBezTo>
                    <a:pt x="529" y="2376"/>
                    <a:pt x="1" y="1848"/>
                    <a:pt x="1" y="1188"/>
                  </a:cubicBezTo>
                  <a:cubicBezTo>
                    <a:pt x="1" y="528"/>
                    <a:pt x="529" y="0"/>
                    <a:pt x="1189" y="0"/>
                  </a:cubicBezTo>
                  <a:cubicBezTo>
                    <a:pt x="1849" y="0"/>
                    <a:pt x="2377" y="528"/>
                    <a:pt x="2377" y="11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rot="127654">
              <a:off x="7584368" y="1604824"/>
              <a:ext cx="807228" cy="409523"/>
            </a:xfrm>
            <a:custGeom>
              <a:avLst/>
              <a:gdLst/>
              <a:ahLst/>
              <a:cxnLst/>
              <a:rect l="l" t="t" r="r" b="b"/>
              <a:pathLst>
                <a:path w="22406" h="11367" extrusionOk="0">
                  <a:moveTo>
                    <a:pt x="8682" y="344"/>
                  </a:moveTo>
                  <a:lnTo>
                    <a:pt x="8682" y="344"/>
                  </a:lnTo>
                  <a:cubicBezTo>
                    <a:pt x="8597" y="421"/>
                    <a:pt x="8528" y="513"/>
                    <a:pt x="8482" y="621"/>
                  </a:cubicBezTo>
                  <a:cubicBezTo>
                    <a:pt x="8360" y="589"/>
                    <a:pt x="8239" y="573"/>
                    <a:pt x="8113" y="573"/>
                  </a:cubicBezTo>
                  <a:cubicBezTo>
                    <a:pt x="8088" y="573"/>
                    <a:pt x="8062" y="573"/>
                    <a:pt x="8037" y="575"/>
                  </a:cubicBezTo>
                  <a:cubicBezTo>
                    <a:pt x="8252" y="483"/>
                    <a:pt x="8467" y="406"/>
                    <a:pt x="8682" y="344"/>
                  </a:cubicBezTo>
                  <a:close/>
                  <a:moveTo>
                    <a:pt x="10923" y="321"/>
                  </a:moveTo>
                  <a:lnTo>
                    <a:pt x="10923" y="321"/>
                  </a:lnTo>
                  <a:cubicBezTo>
                    <a:pt x="11207" y="406"/>
                    <a:pt x="11475" y="529"/>
                    <a:pt x="11729" y="675"/>
                  </a:cubicBezTo>
                  <a:cubicBezTo>
                    <a:pt x="11606" y="759"/>
                    <a:pt x="11506" y="882"/>
                    <a:pt x="11452" y="1020"/>
                  </a:cubicBezTo>
                  <a:cubicBezTo>
                    <a:pt x="11368" y="728"/>
                    <a:pt x="11176" y="483"/>
                    <a:pt x="10923" y="321"/>
                  </a:cubicBezTo>
                  <a:close/>
                  <a:moveTo>
                    <a:pt x="9858" y="167"/>
                  </a:moveTo>
                  <a:cubicBezTo>
                    <a:pt x="10100" y="167"/>
                    <a:pt x="10343" y="191"/>
                    <a:pt x="10577" y="237"/>
                  </a:cubicBezTo>
                  <a:cubicBezTo>
                    <a:pt x="10938" y="421"/>
                    <a:pt x="11168" y="721"/>
                    <a:pt x="11330" y="1097"/>
                  </a:cubicBezTo>
                  <a:cubicBezTo>
                    <a:pt x="11122" y="1097"/>
                    <a:pt x="10907" y="1120"/>
                    <a:pt x="10700" y="1181"/>
                  </a:cubicBezTo>
                  <a:cubicBezTo>
                    <a:pt x="10570" y="767"/>
                    <a:pt x="10201" y="475"/>
                    <a:pt x="9771" y="429"/>
                  </a:cubicBezTo>
                  <a:cubicBezTo>
                    <a:pt x="9738" y="426"/>
                    <a:pt x="9704" y="424"/>
                    <a:pt x="9670" y="424"/>
                  </a:cubicBezTo>
                  <a:cubicBezTo>
                    <a:pt x="9373" y="424"/>
                    <a:pt x="9056" y="544"/>
                    <a:pt x="8912" y="813"/>
                  </a:cubicBezTo>
                  <a:cubicBezTo>
                    <a:pt x="8804" y="744"/>
                    <a:pt x="8682" y="682"/>
                    <a:pt x="8559" y="644"/>
                  </a:cubicBezTo>
                  <a:cubicBezTo>
                    <a:pt x="8597" y="582"/>
                    <a:pt x="8643" y="529"/>
                    <a:pt x="8697" y="475"/>
                  </a:cubicBezTo>
                  <a:cubicBezTo>
                    <a:pt x="8781" y="398"/>
                    <a:pt x="8881" y="329"/>
                    <a:pt x="8981" y="268"/>
                  </a:cubicBezTo>
                  <a:cubicBezTo>
                    <a:pt x="9188" y="222"/>
                    <a:pt x="9395" y="191"/>
                    <a:pt x="9610" y="176"/>
                  </a:cubicBezTo>
                  <a:cubicBezTo>
                    <a:pt x="9693" y="170"/>
                    <a:pt x="9776" y="167"/>
                    <a:pt x="9858" y="167"/>
                  </a:cubicBezTo>
                  <a:close/>
                  <a:moveTo>
                    <a:pt x="11890" y="774"/>
                  </a:moveTo>
                  <a:cubicBezTo>
                    <a:pt x="12036" y="866"/>
                    <a:pt x="12174" y="974"/>
                    <a:pt x="12304" y="1081"/>
                  </a:cubicBezTo>
                  <a:cubicBezTo>
                    <a:pt x="12274" y="1104"/>
                    <a:pt x="12251" y="1135"/>
                    <a:pt x="12228" y="1166"/>
                  </a:cubicBezTo>
                  <a:cubicBezTo>
                    <a:pt x="12205" y="1196"/>
                    <a:pt x="12189" y="1227"/>
                    <a:pt x="12182" y="1258"/>
                  </a:cubicBezTo>
                  <a:cubicBezTo>
                    <a:pt x="11982" y="1181"/>
                    <a:pt x="11767" y="1127"/>
                    <a:pt x="11552" y="1112"/>
                  </a:cubicBezTo>
                  <a:cubicBezTo>
                    <a:pt x="11583" y="1035"/>
                    <a:pt x="11621" y="974"/>
                    <a:pt x="11675" y="920"/>
                  </a:cubicBezTo>
                  <a:cubicBezTo>
                    <a:pt x="11736" y="859"/>
                    <a:pt x="11813" y="813"/>
                    <a:pt x="11890" y="774"/>
                  </a:cubicBezTo>
                  <a:close/>
                  <a:moveTo>
                    <a:pt x="9573" y="528"/>
                  </a:moveTo>
                  <a:cubicBezTo>
                    <a:pt x="9984" y="528"/>
                    <a:pt x="10434" y="827"/>
                    <a:pt x="10577" y="1212"/>
                  </a:cubicBezTo>
                  <a:cubicBezTo>
                    <a:pt x="10416" y="1266"/>
                    <a:pt x="10263" y="1350"/>
                    <a:pt x="10117" y="1450"/>
                  </a:cubicBezTo>
                  <a:lnTo>
                    <a:pt x="10125" y="1442"/>
                  </a:lnTo>
                  <a:cubicBezTo>
                    <a:pt x="10086" y="1289"/>
                    <a:pt x="9956" y="1173"/>
                    <a:pt x="9795" y="1150"/>
                  </a:cubicBezTo>
                  <a:cubicBezTo>
                    <a:pt x="9782" y="1149"/>
                    <a:pt x="9771" y="1149"/>
                    <a:pt x="9759" y="1149"/>
                  </a:cubicBezTo>
                  <a:cubicBezTo>
                    <a:pt x="9619" y="1149"/>
                    <a:pt x="9490" y="1230"/>
                    <a:pt x="9426" y="1358"/>
                  </a:cubicBezTo>
                  <a:cubicBezTo>
                    <a:pt x="9319" y="1150"/>
                    <a:pt x="9165" y="982"/>
                    <a:pt x="8981" y="843"/>
                  </a:cubicBezTo>
                  <a:cubicBezTo>
                    <a:pt x="9126" y="621"/>
                    <a:pt x="9344" y="528"/>
                    <a:pt x="9573" y="528"/>
                  </a:cubicBezTo>
                  <a:close/>
                  <a:moveTo>
                    <a:pt x="12399" y="1168"/>
                  </a:moveTo>
                  <a:lnTo>
                    <a:pt x="12399" y="1168"/>
                  </a:lnTo>
                  <a:cubicBezTo>
                    <a:pt x="12544" y="1306"/>
                    <a:pt x="12681" y="1451"/>
                    <a:pt x="12803" y="1603"/>
                  </a:cubicBezTo>
                  <a:cubicBezTo>
                    <a:pt x="12773" y="1619"/>
                    <a:pt x="12750" y="1642"/>
                    <a:pt x="12742" y="1665"/>
                  </a:cubicBezTo>
                  <a:cubicBezTo>
                    <a:pt x="12611" y="1511"/>
                    <a:pt x="12458" y="1388"/>
                    <a:pt x="12274" y="1304"/>
                  </a:cubicBezTo>
                  <a:cubicBezTo>
                    <a:pt x="12289" y="1273"/>
                    <a:pt x="12304" y="1250"/>
                    <a:pt x="12320" y="1227"/>
                  </a:cubicBezTo>
                  <a:cubicBezTo>
                    <a:pt x="12342" y="1205"/>
                    <a:pt x="12370" y="1184"/>
                    <a:pt x="12399" y="1168"/>
                  </a:cubicBezTo>
                  <a:close/>
                  <a:moveTo>
                    <a:pt x="7982" y="680"/>
                  </a:moveTo>
                  <a:cubicBezTo>
                    <a:pt x="8131" y="680"/>
                    <a:pt x="8281" y="700"/>
                    <a:pt x="8428" y="744"/>
                  </a:cubicBezTo>
                  <a:cubicBezTo>
                    <a:pt x="8434" y="760"/>
                    <a:pt x="8451" y="773"/>
                    <a:pt x="8469" y="773"/>
                  </a:cubicBezTo>
                  <a:cubicBezTo>
                    <a:pt x="8476" y="773"/>
                    <a:pt x="8483" y="771"/>
                    <a:pt x="8490" y="767"/>
                  </a:cubicBezTo>
                  <a:cubicBezTo>
                    <a:pt x="8989" y="936"/>
                    <a:pt x="9326" y="1373"/>
                    <a:pt x="9434" y="1995"/>
                  </a:cubicBezTo>
                  <a:cubicBezTo>
                    <a:pt x="9337" y="1977"/>
                    <a:pt x="9240" y="1970"/>
                    <a:pt x="9143" y="1970"/>
                  </a:cubicBezTo>
                  <a:cubicBezTo>
                    <a:pt x="9025" y="1970"/>
                    <a:pt x="8907" y="1981"/>
                    <a:pt x="8789" y="2002"/>
                  </a:cubicBezTo>
                  <a:cubicBezTo>
                    <a:pt x="8758" y="1603"/>
                    <a:pt x="8405" y="1281"/>
                    <a:pt x="8021" y="1196"/>
                  </a:cubicBezTo>
                  <a:cubicBezTo>
                    <a:pt x="7958" y="1185"/>
                    <a:pt x="7896" y="1179"/>
                    <a:pt x="7834" y="1179"/>
                  </a:cubicBezTo>
                  <a:cubicBezTo>
                    <a:pt x="7454" y="1179"/>
                    <a:pt x="7111" y="1394"/>
                    <a:pt x="6893" y="1711"/>
                  </a:cubicBezTo>
                  <a:cubicBezTo>
                    <a:pt x="6778" y="1657"/>
                    <a:pt x="6647" y="1619"/>
                    <a:pt x="6525" y="1603"/>
                  </a:cubicBezTo>
                  <a:cubicBezTo>
                    <a:pt x="6901" y="1235"/>
                    <a:pt x="7331" y="928"/>
                    <a:pt x="7799" y="690"/>
                  </a:cubicBezTo>
                  <a:cubicBezTo>
                    <a:pt x="7859" y="683"/>
                    <a:pt x="7920" y="680"/>
                    <a:pt x="7982" y="680"/>
                  </a:cubicBezTo>
                  <a:close/>
                  <a:moveTo>
                    <a:pt x="9730" y="1274"/>
                  </a:moveTo>
                  <a:cubicBezTo>
                    <a:pt x="9759" y="1274"/>
                    <a:pt x="9789" y="1279"/>
                    <a:pt x="9818" y="1289"/>
                  </a:cubicBezTo>
                  <a:lnTo>
                    <a:pt x="9825" y="1281"/>
                  </a:lnTo>
                  <a:cubicBezTo>
                    <a:pt x="9940" y="1327"/>
                    <a:pt x="9963" y="1427"/>
                    <a:pt x="10017" y="1534"/>
                  </a:cubicBezTo>
                  <a:cubicBezTo>
                    <a:pt x="9856" y="1672"/>
                    <a:pt x="9748" y="1841"/>
                    <a:pt x="9679" y="2041"/>
                  </a:cubicBezTo>
                  <a:cubicBezTo>
                    <a:pt x="9641" y="2025"/>
                    <a:pt x="9603" y="2018"/>
                    <a:pt x="9564" y="2010"/>
                  </a:cubicBezTo>
                  <a:lnTo>
                    <a:pt x="9564" y="2002"/>
                  </a:lnTo>
                  <a:cubicBezTo>
                    <a:pt x="9580" y="1811"/>
                    <a:pt x="9541" y="1619"/>
                    <a:pt x="9472" y="1450"/>
                  </a:cubicBezTo>
                  <a:cubicBezTo>
                    <a:pt x="9515" y="1340"/>
                    <a:pt x="9620" y="1274"/>
                    <a:pt x="9730" y="1274"/>
                  </a:cubicBezTo>
                  <a:close/>
                  <a:moveTo>
                    <a:pt x="7802" y="1328"/>
                  </a:moveTo>
                  <a:cubicBezTo>
                    <a:pt x="8178" y="1328"/>
                    <a:pt x="8527" y="1559"/>
                    <a:pt x="8674" y="2025"/>
                  </a:cubicBezTo>
                  <a:cubicBezTo>
                    <a:pt x="8490" y="2072"/>
                    <a:pt x="8313" y="2141"/>
                    <a:pt x="8152" y="2233"/>
                  </a:cubicBezTo>
                  <a:cubicBezTo>
                    <a:pt x="8138" y="2009"/>
                    <a:pt x="7935" y="1876"/>
                    <a:pt x="7736" y="1876"/>
                  </a:cubicBezTo>
                  <a:cubicBezTo>
                    <a:pt x="7607" y="1876"/>
                    <a:pt x="7480" y="1932"/>
                    <a:pt x="7407" y="2056"/>
                  </a:cubicBezTo>
                  <a:cubicBezTo>
                    <a:pt x="7300" y="1949"/>
                    <a:pt x="7185" y="1864"/>
                    <a:pt x="7062" y="1788"/>
                  </a:cubicBezTo>
                  <a:cubicBezTo>
                    <a:pt x="7031" y="1772"/>
                    <a:pt x="7001" y="1757"/>
                    <a:pt x="6962" y="1741"/>
                  </a:cubicBezTo>
                  <a:cubicBezTo>
                    <a:pt x="7204" y="1467"/>
                    <a:pt x="7511" y="1328"/>
                    <a:pt x="7802" y="1328"/>
                  </a:cubicBezTo>
                  <a:close/>
                  <a:moveTo>
                    <a:pt x="12865" y="1688"/>
                  </a:moveTo>
                  <a:cubicBezTo>
                    <a:pt x="12995" y="1864"/>
                    <a:pt x="13110" y="2056"/>
                    <a:pt x="13203" y="2256"/>
                  </a:cubicBezTo>
                  <a:cubicBezTo>
                    <a:pt x="13126" y="2233"/>
                    <a:pt x="13041" y="2210"/>
                    <a:pt x="12957" y="2202"/>
                  </a:cubicBezTo>
                  <a:cubicBezTo>
                    <a:pt x="12957" y="2187"/>
                    <a:pt x="12957" y="2179"/>
                    <a:pt x="12957" y="2164"/>
                  </a:cubicBezTo>
                  <a:cubicBezTo>
                    <a:pt x="12934" y="2025"/>
                    <a:pt x="12888" y="1887"/>
                    <a:pt x="12811" y="1772"/>
                  </a:cubicBezTo>
                  <a:cubicBezTo>
                    <a:pt x="12819" y="1741"/>
                    <a:pt x="12842" y="1711"/>
                    <a:pt x="12865" y="1688"/>
                  </a:cubicBezTo>
                  <a:close/>
                  <a:moveTo>
                    <a:pt x="11163" y="1244"/>
                  </a:moveTo>
                  <a:cubicBezTo>
                    <a:pt x="11244" y="1244"/>
                    <a:pt x="11325" y="1249"/>
                    <a:pt x="11406" y="1258"/>
                  </a:cubicBezTo>
                  <a:cubicBezTo>
                    <a:pt x="11402" y="1292"/>
                    <a:pt x="11429" y="1312"/>
                    <a:pt x="11455" y="1312"/>
                  </a:cubicBezTo>
                  <a:cubicBezTo>
                    <a:pt x="11476" y="1312"/>
                    <a:pt x="11495" y="1300"/>
                    <a:pt x="11499" y="1273"/>
                  </a:cubicBezTo>
                  <a:cubicBezTo>
                    <a:pt x="12082" y="1358"/>
                    <a:pt x="12627" y="1680"/>
                    <a:pt x="12826" y="2194"/>
                  </a:cubicBezTo>
                  <a:cubicBezTo>
                    <a:pt x="12812" y="2194"/>
                    <a:pt x="12798" y="2194"/>
                    <a:pt x="12784" y="2194"/>
                  </a:cubicBezTo>
                  <a:cubicBezTo>
                    <a:pt x="12546" y="2194"/>
                    <a:pt x="12315" y="2254"/>
                    <a:pt x="12113" y="2363"/>
                  </a:cubicBezTo>
                  <a:cubicBezTo>
                    <a:pt x="12120" y="2332"/>
                    <a:pt x="12113" y="2309"/>
                    <a:pt x="12097" y="2286"/>
                  </a:cubicBezTo>
                  <a:cubicBezTo>
                    <a:pt x="11877" y="1991"/>
                    <a:pt x="11535" y="1819"/>
                    <a:pt x="11168" y="1819"/>
                  </a:cubicBezTo>
                  <a:cubicBezTo>
                    <a:pt x="11125" y="1819"/>
                    <a:pt x="11082" y="1821"/>
                    <a:pt x="11038" y="1826"/>
                  </a:cubicBezTo>
                  <a:cubicBezTo>
                    <a:pt x="10754" y="1857"/>
                    <a:pt x="10386" y="2033"/>
                    <a:pt x="10263" y="2317"/>
                  </a:cubicBezTo>
                  <a:cubicBezTo>
                    <a:pt x="10102" y="2210"/>
                    <a:pt x="9933" y="2125"/>
                    <a:pt x="9756" y="2064"/>
                  </a:cubicBezTo>
                  <a:cubicBezTo>
                    <a:pt x="9973" y="1502"/>
                    <a:pt x="10554" y="1244"/>
                    <a:pt x="11163" y="1244"/>
                  </a:cubicBezTo>
                  <a:close/>
                  <a:moveTo>
                    <a:pt x="7713" y="1986"/>
                  </a:moveTo>
                  <a:cubicBezTo>
                    <a:pt x="7868" y="1986"/>
                    <a:pt x="8012" y="2103"/>
                    <a:pt x="8037" y="2302"/>
                  </a:cubicBezTo>
                  <a:cubicBezTo>
                    <a:pt x="7922" y="2386"/>
                    <a:pt x="7814" y="2478"/>
                    <a:pt x="7714" y="2586"/>
                  </a:cubicBezTo>
                  <a:cubicBezTo>
                    <a:pt x="7661" y="2409"/>
                    <a:pt x="7576" y="2248"/>
                    <a:pt x="7453" y="2110"/>
                  </a:cubicBezTo>
                  <a:cubicBezTo>
                    <a:pt x="7529" y="2025"/>
                    <a:pt x="7623" y="1986"/>
                    <a:pt x="7713" y="1986"/>
                  </a:cubicBezTo>
                  <a:close/>
                  <a:moveTo>
                    <a:pt x="11160" y="1938"/>
                  </a:moveTo>
                  <a:cubicBezTo>
                    <a:pt x="11440" y="1938"/>
                    <a:pt x="11711" y="2057"/>
                    <a:pt x="11905" y="2279"/>
                  </a:cubicBezTo>
                  <a:cubicBezTo>
                    <a:pt x="11905" y="2294"/>
                    <a:pt x="11913" y="2309"/>
                    <a:pt x="11928" y="2317"/>
                  </a:cubicBezTo>
                  <a:lnTo>
                    <a:pt x="11990" y="2371"/>
                  </a:lnTo>
                  <a:cubicBezTo>
                    <a:pt x="12005" y="2386"/>
                    <a:pt x="12020" y="2386"/>
                    <a:pt x="12036" y="2394"/>
                  </a:cubicBezTo>
                  <a:cubicBezTo>
                    <a:pt x="11905" y="2463"/>
                    <a:pt x="11783" y="2563"/>
                    <a:pt x="11683" y="2670"/>
                  </a:cubicBezTo>
                  <a:cubicBezTo>
                    <a:pt x="11605" y="2515"/>
                    <a:pt x="11465" y="2447"/>
                    <a:pt x="11322" y="2447"/>
                  </a:cubicBezTo>
                  <a:cubicBezTo>
                    <a:pt x="11087" y="2447"/>
                    <a:pt x="10845" y="2632"/>
                    <a:pt x="10868" y="2916"/>
                  </a:cubicBezTo>
                  <a:lnTo>
                    <a:pt x="10785" y="2916"/>
                  </a:lnTo>
                  <a:cubicBezTo>
                    <a:pt x="10808" y="2893"/>
                    <a:pt x="10808" y="2862"/>
                    <a:pt x="10785" y="2839"/>
                  </a:cubicBezTo>
                  <a:cubicBezTo>
                    <a:pt x="10662" y="2655"/>
                    <a:pt x="10508" y="2494"/>
                    <a:pt x="10339" y="2363"/>
                  </a:cubicBezTo>
                  <a:cubicBezTo>
                    <a:pt x="10355" y="2294"/>
                    <a:pt x="10762" y="2018"/>
                    <a:pt x="10808" y="2002"/>
                  </a:cubicBezTo>
                  <a:cubicBezTo>
                    <a:pt x="10924" y="1959"/>
                    <a:pt x="11043" y="1938"/>
                    <a:pt x="11160" y="1938"/>
                  </a:cubicBezTo>
                  <a:close/>
                  <a:moveTo>
                    <a:pt x="11290" y="2572"/>
                  </a:moveTo>
                  <a:cubicBezTo>
                    <a:pt x="11403" y="2572"/>
                    <a:pt x="11516" y="2626"/>
                    <a:pt x="11583" y="2747"/>
                  </a:cubicBezTo>
                  <a:cubicBezTo>
                    <a:pt x="11591" y="2755"/>
                    <a:pt x="11598" y="2755"/>
                    <a:pt x="11598" y="2762"/>
                  </a:cubicBezTo>
                  <a:cubicBezTo>
                    <a:pt x="11552" y="2824"/>
                    <a:pt x="11499" y="2893"/>
                    <a:pt x="11460" y="2962"/>
                  </a:cubicBezTo>
                  <a:lnTo>
                    <a:pt x="11445" y="2962"/>
                  </a:lnTo>
                  <a:cubicBezTo>
                    <a:pt x="11284" y="2924"/>
                    <a:pt x="11115" y="2908"/>
                    <a:pt x="10938" y="2908"/>
                  </a:cubicBezTo>
                  <a:cubicBezTo>
                    <a:pt x="10943" y="2699"/>
                    <a:pt x="11116" y="2572"/>
                    <a:pt x="11290" y="2572"/>
                  </a:cubicBezTo>
                  <a:close/>
                  <a:moveTo>
                    <a:pt x="5973" y="2359"/>
                  </a:moveTo>
                  <a:cubicBezTo>
                    <a:pt x="6169" y="2359"/>
                    <a:pt x="6360" y="2435"/>
                    <a:pt x="6509" y="2570"/>
                  </a:cubicBezTo>
                  <a:cubicBezTo>
                    <a:pt x="6594" y="2655"/>
                    <a:pt x="6655" y="2755"/>
                    <a:pt x="6694" y="2862"/>
                  </a:cubicBezTo>
                  <a:cubicBezTo>
                    <a:pt x="6717" y="2939"/>
                    <a:pt x="6724" y="3016"/>
                    <a:pt x="6740" y="3092"/>
                  </a:cubicBezTo>
                  <a:cubicBezTo>
                    <a:pt x="6704" y="3090"/>
                    <a:pt x="6668" y="3089"/>
                    <a:pt x="6632" y="3089"/>
                  </a:cubicBezTo>
                  <a:cubicBezTo>
                    <a:pt x="6413" y="3089"/>
                    <a:pt x="6192" y="3130"/>
                    <a:pt x="5987" y="3215"/>
                  </a:cubicBezTo>
                  <a:cubicBezTo>
                    <a:pt x="5980" y="3115"/>
                    <a:pt x="5918" y="3031"/>
                    <a:pt x="5834" y="2977"/>
                  </a:cubicBezTo>
                  <a:cubicBezTo>
                    <a:pt x="5781" y="2945"/>
                    <a:pt x="5724" y="2928"/>
                    <a:pt x="5666" y="2928"/>
                  </a:cubicBezTo>
                  <a:cubicBezTo>
                    <a:pt x="5641" y="2928"/>
                    <a:pt x="5614" y="2932"/>
                    <a:pt x="5588" y="2939"/>
                  </a:cubicBezTo>
                  <a:cubicBezTo>
                    <a:pt x="5673" y="2739"/>
                    <a:pt x="5780" y="2540"/>
                    <a:pt x="5895" y="2363"/>
                  </a:cubicBezTo>
                  <a:cubicBezTo>
                    <a:pt x="5921" y="2360"/>
                    <a:pt x="5947" y="2359"/>
                    <a:pt x="5973" y="2359"/>
                  </a:cubicBezTo>
                  <a:close/>
                  <a:moveTo>
                    <a:pt x="6448" y="1680"/>
                  </a:moveTo>
                  <a:cubicBezTo>
                    <a:pt x="6663" y="1726"/>
                    <a:pt x="6878" y="1811"/>
                    <a:pt x="7062" y="1933"/>
                  </a:cubicBezTo>
                  <a:cubicBezTo>
                    <a:pt x="7331" y="2118"/>
                    <a:pt x="7530" y="2386"/>
                    <a:pt x="7622" y="2701"/>
                  </a:cubicBezTo>
                  <a:cubicBezTo>
                    <a:pt x="7499" y="2862"/>
                    <a:pt x="7400" y="3039"/>
                    <a:pt x="7331" y="3223"/>
                  </a:cubicBezTo>
                  <a:lnTo>
                    <a:pt x="7331" y="3231"/>
                  </a:lnTo>
                  <a:cubicBezTo>
                    <a:pt x="7177" y="3169"/>
                    <a:pt x="7016" y="3123"/>
                    <a:pt x="6855" y="3108"/>
                  </a:cubicBezTo>
                  <a:cubicBezTo>
                    <a:pt x="6901" y="2885"/>
                    <a:pt x="6732" y="2609"/>
                    <a:pt x="6571" y="2471"/>
                  </a:cubicBezTo>
                  <a:cubicBezTo>
                    <a:pt x="6428" y="2348"/>
                    <a:pt x="6242" y="2279"/>
                    <a:pt x="6054" y="2279"/>
                  </a:cubicBezTo>
                  <a:cubicBezTo>
                    <a:pt x="6019" y="2279"/>
                    <a:pt x="5984" y="2282"/>
                    <a:pt x="5949" y="2286"/>
                  </a:cubicBezTo>
                  <a:cubicBezTo>
                    <a:pt x="6095" y="2072"/>
                    <a:pt x="6264" y="1864"/>
                    <a:pt x="6448" y="1680"/>
                  </a:cubicBezTo>
                  <a:close/>
                  <a:moveTo>
                    <a:pt x="15839" y="2956"/>
                  </a:moveTo>
                  <a:cubicBezTo>
                    <a:pt x="15996" y="2956"/>
                    <a:pt x="16154" y="2968"/>
                    <a:pt x="16311" y="2993"/>
                  </a:cubicBezTo>
                  <a:cubicBezTo>
                    <a:pt x="16127" y="3054"/>
                    <a:pt x="15958" y="3169"/>
                    <a:pt x="15820" y="3307"/>
                  </a:cubicBezTo>
                  <a:cubicBezTo>
                    <a:pt x="15738" y="3143"/>
                    <a:pt x="15564" y="3034"/>
                    <a:pt x="15381" y="3034"/>
                  </a:cubicBezTo>
                  <a:cubicBezTo>
                    <a:pt x="15358" y="3034"/>
                    <a:pt x="15336" y="3035"/>
                    <a:pt x="15313" y="3039"/>
                  </a:cubicBezTo>
                  <a:cubicBezTo>
                    <a:pt x="15083" y="3077"/>
                    <a:pt x="14914" y="3277"/>
                    <a:pt x="14922" y="3515"/>
                  </a:cubicBezTo>
                  <a:cubicBezTo>
                    <a:pt x="14776" y="3484"/>
                    <a:pt x="14630" y="3468"/>
                    <a:pt x="14484" y="3468"/>
                  </a:cubicBezTo>
                  <a:cubicBezTo>
                    <a:pt x="14461" y="3384"/>
                    <a:pt x="14484" y="3292"/>
                    <a:pt x="14546" y="3231"/>
                  </a:cubicBezTo>
                  <a:lnTo>
                    <a:pt x="14553" y="3238"/>
                  </a:lnTo>
                  <a:cubicBezTo>
                    <a:pt x="14961" y="3051"/>
                    <a:pt x="15398" y="2956"/>
                    <a:pt x="15839" y="2956"/>
                  </a:cubicBezTo>
                  <a:close/>
                  <a:moveTo>
                    <a:pt x="14415" y="3292"/>
                  </a:moveTo>
                  <a:lnTo>
                    <a:pt x="14415" y="3292"/>
                  </a:lnTo>
                  <a:cubicBezTo>
                    <a:pt x="14400" y="3353"/>
                    <a:pt x="14400" y="3415"/>
                    <a:pt x="14415" y="3476"/>
                  </a:cubicBezTo>
                  <a:cubicBezTo>
                    <a:pt x="14285" y="3476"/>
                    <a:pt x="14154" y="3492"/>
                    <a:pt x="14024" y="3522"/>
                  </a:cubicBezTo>
                  <a:cubicBezTo>
                    <a:pt x="14147" y="3438"/>
                    <a:pt x="14277" y="3361"/>
                    <a:pt x="14415" y="3292"/>
                  </a:cubicBezTo>
                  <a:close/>
                  <a:moveTo>
                    <a:pt x="9145" y="2115"/>
                  </a:moveTo>
                  <a:cubicBezTo>
                    <a:pt x="9706" y="2115"/>
                    <a:pt x="10269" y="2374"/>
                    <a:pt x="10662" y="2924"/>
                  </a:cubicBezTo>
                  <a:cubicBezTo>
                    <a:pt x="10662" y="2931"/>
                    <a:pt x="10670" y="2939"/>
                    <a:pt x="10677" y="2939"/>
                  </a:cubicBezTo>
                  <a:cubicBezTo>
                    <a:pt x="10370" y="2985"/>
                    <a:pt x="10086" y="3100"/>
                    <a:pt x="9825" y="3269"/>
                  </a:cubicBezTo>
                  <a:lnTo>
                    <a:pt x="9825" y="3261"/>
                  </a:lnTo>
                  <a:cubicBezTo>
                    <a:pt x="9625" y="2974"/>
                    <a:pt x="9255" y="2836"/>
                    <a:pt x="8889" y="2836"/>
                  </a:cubicBezTo>
                  <a:cubicBezTo>
                    <a:pt x="8383" y="2836"/>
                    <a:pt x="7884" y="3100"/>
                    <a:pt x="7853" y="3599"/>
                  </a:cubicBezTo>
                  <a:cubicBezTo>
                    <a:pt x="7722" y="3453"/>
                    <a:pt x="7569" y="3338"/>
                    <a:pt x="7392" y="3261"/>
                  </a:cubicBezTo>
                  <a:lnTo>
                    <a:pt x="7392" y="3254"/>
                  </a:lnTo>
                  <a:cubicBezTo>
                    <a:pt x="7750" y="2517"/>
                    <a:pt x="8446" y="2115"/>
                    <a:pt x="9145" y="2115"/>
                  </a:cubicBezTo>
                  <a:close/>
                  <a:moveTo>
                    <a:pt x="15359" y="3146"/>
                  </a:moveTo>
                  <a:cubicBezTo>
                    <a:pt x="15551" y="3146"/>
                    <a:pt x="15643" y="3269"/>
                    <a:pt x="15735" y="3407"/>
                  </a:cubicBezTo>
                  <a:cubicBezTo>
                    <a:pt x="15651" y="3515"/>
                    <a:pt x="15590" y="3630"/>
                    <a:pt x="15551" y="3760"/>
                  </a:cubicBezTo>
                  <a:lnTo>
                    <a:pt x="15544" y="3768"/>
                  </a:lnTo>
                  <a:cubicBezTo>
                    <a:pt x="15375" y="3660"/>
                    <a:pt x="15191" y="3576"/>
                    <a:pt x="14991" y="3530"/>
                  </a:cubicBezTo>
                  <a:cubicBezTo>
                    <a:pt x="15006" y="3330"/>
                    <a:pt x="15160" y="3169"/>
                    <a:pt x="15359" y="3146"/>
                  </a:cubicBezTo>
                  <a:close/>
                  <a:moveTo>
                    <a:pt x="5595" y="2998"/>
                  </a:moveTo>
                  <a:cubicBezTo>
                    <a:pt x="5659" y="2998"/>
                    <a:pt x="5721" y="3015"/>
                    <a:pt x="5772" y="3054"/>
                  </a:cubicBezTo>
                  <a:cubicBezTo>
                    <a:pt x="5834" y="3108"/>
                    <a:pt x="5872" y="3169"/>
                    <a:pt x="5895" y="3246"/>
                  </a:cubicBezTo>
                  <a:cubicBezTo>
                    <a:pt x="5895" y="3246"/>
                    <a:pt x="5895" y="3254"/>
                    <a:pt x="5895" y="3254"/>
                  </a:cubicBezTo>
                  <a:cubicBezTo>
                    <a:pt x="5657" y="3369"/>
                    <a:pt x="5458" y="3553"/>
                    <a:pt x="5343" y="3783"/>
                  </a:cubicBezTo>
                  <a:cubicBezTo>
                    <a:pt x="5381" y="3515"/>
                    <a:pt x="5458" y="3254"/>
                    <a:pt x="5565" y="3000"/>
                  </a:cubicBezTo>
                  <a:lnTo>
                    <a:pt x="5558" y="3000"/>
                  </a:lnTo>
                  <a:cubicBezTo>
                    <a:pt x="5570" y="2999"/>
                    <a:pt x="5582" y="2998"/>
                    <a:pt x="5595" y="2998"/>
                  </a:cubicBezTo>
                  <a:close/>
                  <a:moveTo>
                    <a:pt x="12798" y="2371"/>
                  </a:moveTo>
                  <a:cubicBezTo>
                    <a:pt x="12953" y="2371"/>
                    <a:pt x="13113" y="2390"/>
                    <a:pt x="13279" y="2425"/>
                  </a:cubicBezTo>
                  <a:cubicBezTo>
                    <a:pt x="13371" y="2640"/>
                    <a:pt x="13448" y="2862"/>
                    <a:pt x="13494" y="3092"/>
                  </a:cubicBezTo>
                  <a:cubicBezTo>
                    <a:pt x="13387" y="3017"/>
                    <a:pt x="13258" y="2986"/>
                    <a:pt x="13122" y="2986"/>
                  </a:cubicBezTo>
                  <a:cubicBezTo>
                    <a:pt x="12828" y="2986"/>
                    <a:pt x="12501" y="3132"/>
                    <a:pt x="12297" y="3300"/>
                  </a:cubicBezTo>
                  <a:cubicBezTo>
                    <a:pt x="12265" y="3325"/>
                    <a:pt x="12297" y="3383"/>
                    <a:pt x="12336" y="3383"/>
                  </a:cubicBezTo>
                  <a:cubicBezTo>
                    <a:pt x="12343" y="3383"/>
                    <a:pt x="12351" y="3381"/>
                    <a:pt x="12358" y="3376"/>
                  </a:cubicBezTo>
                  <a:cubicBezTo>
                    <a:pt x="12576" y="3221"/>
                    <a:pt x="12794" y="3133"/>
                    <a:pt x="13009" y="3133"/>
                  </a:cubicBezTo>
                  <a:cubicBezTo>
                    <a:pt x="13188" y="3133"/>
                    <a:pt x="13366" y="3194"/>
                    <a:pt x="13540" y="3330"/>
                  </a:cubicBezTo>
                  <a:cubicBezTo>
                    <a:pt x="13556" y="3445"/>
                    <a:pt x="13563" y="3561"/>
                    <a:pt x="13571" y="3683"/>
                  </a:cubicBezTo>
                  <a:cubicBezTo>
                    <a:pt x="13479" y="3737"/>
                    <a:pt x="13387" y="3799"/>
                    <a:pt x="13302" y="3868"/>
                  </a:cubicBezTo>
                  <a:cubicBezTo>
                    <a:pt x="13264" y="3729"/>
                    <a:pt x="13156" y="3622"/>
                    <a:pt x="13018" y="3591"/>
                  </a:cubicBezTo>
                  <a:cubicBezTo>
                    <a:pt x="13006" y="3590"/>
                    <a:pt x="12994" y="3589"/>
                    <a:pt x="12982" y="3589"/>
                  </a:cubicBezTo>
                  <a:cubicBezTo>
                    <a:pt x="12864" y="3589"/>
                    <a:pt x="12752" y="3656"/>
                    <a:pt x="12704" y="3768"/>
                  </a:cubicBezTo>
                  <a:cubicBezTo>
                    <a:pt x="12412" y="3399"/>
                    <a:pt x="12013" y="3131"/>
                    <a:pt x="11552" y="3000"/>
                  </a:cubicBezTo>
                  <a:cubicBezTo>
                    <a:pt x="11885" y="2557"/>
                    <a:pt x="12310" y="2371"/>
                    <a:pt x="12798" y="2371"/>
                  </a:cubicBezTo>
                  <a:close/>
                  <a:moveTo>
                    <a:pt x="9031" y="3549"/>
                  </a:moveTo>
                  <a:cubicBezTo>
                    <a:pt x="9147" y="3549"/>
                    <a:pt x="9259" y="3607"/>
                    <a:pt x="9326" y="3699"/>
                  </a:cubicBezTo>
                  <a:cubicBezTo>
                    <a:pt x="9288" y="3752"/>
                    <a:pt x="9250" y="3799"/>
                    <a:pt x="9211" y="3852"/>
                  </a:cubicBezTo>
                  <a:cubicBezTo>
                    <a:pt x="9196" y="3875"/>
                    <a:pt x="9203" y="3898"/>
                    <a:pt x="9234" y="3906"/>
                  </a:cubicBezTo>
                  <a:cubicBezTo>
                    <a:pt x="9171" y="3897"/>
                    <a:pt x="9108" y="3893"/>
                    <a:pt x="9045" y="3893"/>
                  </a:cubicBezTo>
                  <a:cubicBezTo>
                    <a:pt x="9001" y="3893"/>
                    <a:pt x="8956" y="3895"/>
                    <a:pt x="8912" y="3898"/>
                  </a:cubicBezTo>
                  <a:cubicBezTo>
                    <a:pt x="8843" y="3898"/>
                    <a:pt x="8774" y="3906"/>
                    <a:pt x="8705" y="3921"/>
                  </a:cubicBezTo>
                  <a:cubicBezTo>
                    <a:pt x="8697" y="3760"/>
                    <a:pt x="8797" y="3607"/>
                    <a:pt x="8943" y="3561"/>
                  </a:cubicBezTo>
                  <a:cubicBezTo>
                    <a:pt x="8972" y="3553"/>
                    <a:pt x="9002" y="3549"/>
                    <a:pt x="9031" y="3549"/>
                  </a:cubicBezTo>
                  <a:close/>
                  <a:moveTo>
                    <a:pt x="8887" y="2957"/>
                  </a:moveTo>
                  <a:cubicBezTo>
                    <a:pt x="9211" y="2957"/>
                    <a:pt x="9483" y="3107"/>
                    <a:pt x="9733" y="3330"/>
                  </a:cubicBezTo>
                  <a:cubicBezTo>
                    <a:pt x="9618" y="3415"/>
                    <a:pt x="9511" y="3515"/>
                    <a:pt x="9418" y="3614"/>
                  </a:cubicBezTo>
                  <a:cubicBezTo>
                    <a:pt x="9329" y="3497"/>
                    <a:pt x="9187" y="3433"/>
                    <a:pt x="9046" y="3433"/>
                  </a:cubicBezTo>
                  <a:cubicBezTo>
                    <a:pt x="8992" y="3433"/>
                    <a:pt x="8939" y="3442"/>
                    <a:pt x="8889" y="3461"/>
                  </a:cubicBezTo>
                  <a:cubicBezTo>
                    <a:pt x="8697" y="3538"/>
                    <a:pt x="8582" y="3737"/>
                    <a:pt x="8612" y="3937"/>
                  </a:cubicBezTo>
                  <a:cubicBezTo>
                    <a:pt x="8436" y="3975"/>
                    <a:pt x="8267" y="4021"/>
                    <a:pt x="8106" y="4083"/>
                  </a:cubicBezTo>
                  <a:cubicBezTo>
                    <a:pt x="8075" y="3952"/>
                    <a:pt x="8014" y="3829"/>
                    <a:pt x="7937" y="3722"/>
                  </a:cubicBezTo>
                  <a:cubicBezTo>
                    <a:pt x="7960" y="3315"/>
                    <a:pt x="8321" y="3023"/>
                    <a:pt x="8720" y="2970"/>
                  </a:cubicBezTo>
                  <a:cubicBezTo>
                    <a:pt x="8777" y="2961"/>
                    <a:pt x="8833" y="2957"/>
                    <a:pt x="8887" y="2957"/>
                  </a:cubicBezTo>
                  <a:close/>
                  <a:moveTo>
                    <a:pt x="16687" y="3062"/>
                  </a:moveTo>
                  <a:cubicBezTo>
                    <a:pt x="16795" y="3100"/>
                    <a:pt x="16902" y="3138"/>
                    <a:pt x="17010" y="3184"/>
                  </a:cubicBezTo>
                  <a:lnTo>
                    <a:pt x="17017" y="3192"/>
                  </a:lnTo>
                  <a:cubicBezTo>
                    <a:pt x="17194" y="3269"/>
                    <a:pt x="17355" y="3361"/>
                    <a:pt x="17516" y="3476"/>
                  </a:cubicBezTo>
                  <a:cubicBezTo>
                    <a:pt x="17495" y="3475"/>
                    <a:pt x="17474" y="3474"/>
                    <a:pt x="17454" y="3474"/>
                  </a:cubicBezTo>
                  <a:cubicBezTo>
                    <a:pt x="16907" y="3474"/>
                    <a:pt x="16380" y="3857"/>
                    <a:pt x="16173" y="4374"/>
                  </a:cubicBezTo>
                  <a:lnTo>
                    <a:pt x="16096" y="4374"/>
                  </a:lnTo>
                  <a:cubicBezTo>
                    <a:pt x="16096" y="4374"/>
                    <a:pt x="16096" y="4367"/>
                    <a:pt x="16096" y="4367"/>
                  </a:cubicBezTo>
                  <a:cubicBezTo>
                    <a:pt x="15989" y="4136"/>
                    <a:pt x="15820" y="3937"/>
                    <a:pt x="15613" y="3791"/>
                  </a:cubicBezTo>
                  <a:cubicBezTo>
                    <a:pt x="15812" y="3369"/>
                    <a:pt x="16227" y="3092"/>
                    <a:pt x="16687" y="3062"/>
                  </a:cubicBezTo>
                  <a:close/>
                  <a:moveTo>
                    <a:pt x="12961" y="3717"/>
                  </a:moveTo>
                  <a:cubicBezTo>
                    <a:pt x="12986" y="3717"/>
                    <a:pt x="13010" y="3721"/>
                    <a:pt x="13034" y="3729"/>
                  </a:cubicBezTo>
                  <a:cubicBezTo>
                    <a:pt x="13149" y="3775"/>
                    <a:pt x="13133" y="3883"/>
                    <a:pt x="13187" y="3975"/>
                  </a:cubicBezTo>
                  <a:cubicBezTo>
                    <a:pt x="13064" y="4106"/>
                    <a:pt x="12980" y="4267"/>
                    <a:pt x="12926" y="4428"/>
                  </a:cubicBezTo>
                  <a:cubicBezTo>
                    <a:pt x="12926" y="4228"/>
                    <a:pt x="12865" y="4021"/>
                    <a:pt x="12757" y="3852"/>
                  </a:cubicBezTo>
                  <a:lnTo>
                    <a:pt x="12757" y="3845"/>
                  </a:lnTo>
                  <a:cubicBezTo>
                    <a:pt x="12793" y="3767"/>
                    <a:pt x="12876" y="3717"/>
                    <a:pt x="12961" y="3717"/>
                  </a:cubicBezTo>
                  <a:close/>
                  <a:moveTo>
                    <a:pt x="3176" y="4153"/>
                  </a:moveTo>
                  <a:cubicBezTo>
                    <a:pt x="3031" y="4268"/>
                    <a:pt x="2909" y="4413"/>
                    <a:pt x="2825" y="4581"/>
                  </a:cubicBezTo>
                  <a:cubicBezTo>
                    <a:pt x="2825" y="4597"/>
                    <a:pt x="2825" y="4604"/>
                    <a:pt x="2825" y="4612"/>
                  </a:cubicBezTo>
                  <a:cubicBezTo>
                    <a:pt x="2698" y="4583"/>
                    <a:pt x="2567" y="4569"/>
                    <a:pt x="2437" y="4569"/>
                  </a:cubicBezTo>
                  <a:cubicBezTo>
                    <a:pt x="2261" y="4569"/>
                    <a:pt x="2084" y="4594"/>
                    <a:pt x="1912" y="4643"/>
                  </a:cubicBezTo>
                  <a:cubicBezTo>
                    <a:pt x="2300" y="4407"/>
                    <a:pt x="2727" y="4239"/>
                    <a:pt x="3176" y="4153"/>
                  </a:cubicBezTo>
                  <a:close/>
                  <a:moveTo>
                    <a:pt x="6671" y="3208"/>
                  </a:moveTo>
                  <a:cubicBezTo>
                    <a:pt x="7300" y="3208"/>
                    <a:pt x="7730" y="3607"/>
                    <a:pt x="7998" y="4121"/>
                  </a:cubicBezTo>
                  <a:cubicBezTo>
                    <a:pt x="7791" y="4213"/>
                    <a:pt x="7592" y="4336"/>
                    <a:pt x="7407" y="4474"/>
                  </a:cubicBezTo>
                  <a:cubicBezTo>
                    <a:pt x="7415" y="4466"/>
                    <a:pt x="7407" y="4451"/>
                    <a:pt x="7400" y="4436"/>
                  </a:cubicBezTo>
                  <a:cubicBezTo>
                    <a:pt x="7254" y="4178"/>
                    <a:pt x="6968" y="4063"/>
                    <a:pt x="6670" y="4063"/>
                  </a:cubicBezTo>
                  <a:cubicBezTo>
                    <a:pt x="6248" y="4063"/>
                    <a:pt x="5801" y="4294"/>
                    <a:pt x="5688" y="4681"/>
                  </a:cubicBezTo>
                  <a:cubicBezTo>
                    <a:pt x="5650" y="4535"/>
                    <a:pt x="5558" y="4413"/>
                    <a:pt x="5435" y="4328"/>
                  </a:cubicBezTo>
                  <a:cubicBezTo>
                    <a:pt x="5442" y="4313"/>
                    <a:pt x="5427" y="4297"/>
                    <a:pt x="5412" y="4290"/>
                  </a:cubicBezTo>
                  <a:cubicBezTo>
                    <a:pt x="5381" y="4274"/>
                    <a:pt x="5343" y="4259"/>
                    <a:pt x="5312" y="4244"/>
                  </a:cubicBezTo>
                  <a:cubicBezTo>
                    <a:pt x="5312" y="4228"/>
                    <a:pt x="5312" y="4221"/>
                    <a:pt x="5312" y="4205"/>
                  </a:cubicBezTo>
                  <a:cubicBezTo>
                    <a:pt x="5458" y="3622"/>
                    <a:pt x="6079" y="3215"/>
                    <a:pt x="6671" y="3208"/>
                  </a:cubicBezTo>
                  <a:close/>
                  <a:moveTo>
                    <a:pt x="17446" y="3672"/>
                  </a:moveTo>
                  <a:cubicBezTo>
                    <a:pt x="17566" y="3672"/>
                    <a:pt x="17690" y="3684"/>
                    <a:pt x="17816" y="3706"/>
                  </a:cubicBezTo>
                  <a:cubicBezTo>
                    <a:pt x="18153" y="3990"/>
                    <a:pt x="18445" y="4343"/>
                    <a:pt x="18652" y="4735"/>
                  </a:cubicBezTo>
                  <a:cubicBezTo>
                    <a:pt x="18477" y="4671"/>
                    <a:pt x="18292" y="4637"/>
                    <a:pt x="18105" y="4637"/>
                  </a:cubicBezTo>
                  <a:cubicBezTo>
                    <a:pt x="18021" y="4637"/>
                    <a:pt x="17937" y="4644"/>
                    <a:pt x="17854" y="4658"/>
                  </a:cubicBezTo>
                  <a:cubicBezTo>
                    <a:pt x="17846" y="4451"/>
                    <a:pt x="17639" y="4259"/>
                    <a:pt x="17439" y="4221"/>
                  </a:cubicBezTo>
                  <a:cubicBezTo>
                    <a:pt x="17411" y="4216"/>
                    <a:pt x="17383" y="4214"/>
                    <a:pt x="17355" y="4214"/>
                  </a:cubicBezTo>
                  <a:cubicBezTo>
                    <a:pt x="17156" y="4214"/>
                    <a:pt x="16974" y="4331"/>
                    <a:pt x="16887" y="4512"/>
                  </a:cubicBezTo>
                  <a:cubicBezTo>
                    <a:pt x="16687" y="4428"/>
                    <a:pt x="16472" y="4374"/>
                    <a:pt x="16250" y="4374"/>
                  </a:cubicBezTo>
                  <a:cubicBezTo>
                    <a:pt x="16528" y="3874"/>
                    <a:pt x="16954" y="3672"/>
                    <a:pt x="17446" y="3672"/>
                  </a:cubicBezTo>
                  <a:close/>
                  <a:moveTo>
                    <a:pt x="10991" y="3042"/>
                  </a:moveTo>
                  <a:cubicBezTo>
                    <a:pt x="11034" y="3042"/>
                    <a:pt x="11078" y="3044"/>
                    <a:pt x="11122" y="3046"/>
                  </a:cubicBezTo>
                  <a:cubicBezTo>
                    <a:pt x="11936" y="3115"/>
                    <a:pt x="12849" y="3722"/>
                    <a:pt x="12796" y="4620"/>
                  </a:cubicBezTo>
                  <a:lnTo>
                    <a:pt x="12796" y="4612"/>
                  </a:lnTo>
                  <a:cubicBezTo>
                    <a:pt x="12624" y="4566"/>
                    <a:pt x="12444" y="4542"/>
                    <a:pt x="12262" y="4542"/>
                  </a:cubicBezTo>
                  <a:cubicBezTo>
                    <a:pt x="12200" y="4542"/>
                    <a:pt x="12137" y="4545"/>
                    <a:pt x="12074" y="4551"/>
                  </a:cubicBezTo>
                  <a:cubicBezTo>
                    <a:pt x="11934" y="4005"/>
                    <a:pt x="11423" y="3652"/>
                    <a:pt x="10919" y="3652"/>
                  </a:cubicBezTo>
                  <a:cubicBezTo>
                    <a:pt x="10594" y="3652"/>
                    <a:pt x="10272" y="3799"/>
                    <a:pt x="10055" y="4136"/>
                  </a:cubicBezTo>
                  <a:cubicBezTo>
                    <a:pt x="10038" y="4159"/>
                    <a:pt x="10060" y="4183"/>
                    <a:pt x="10082" y="4183"/>
                  </a:cubicBezTo>
                  <a:cubicBezTo>
                    <a:pt x="10089" y="4183"/>
                    <a:pt x="10096" y="4180"/>
                    <a:pt x="10102" y="4175"/>
                  </a:cubicBezTo>
                  <a:cubicBezTo>
                    <a:pt x="10356" y="3924"/>
                    <a:pt x="10674" y="3796"/>
                    <a:pt x="10977" y="3796"/>
                  </a:cubicBezTo>
                  <a:cubicBezTo>
                    <a:pt x="11406" y="3796"/>
                    <a:pt x="11804" y="4052"/>
                    <a:pt x="11944" y="4574"/>
                  </a:cubicBezTo>
                  <a:cubicBezTo>
                    <a:pt x="11713" y="4612"/>
                    <a:pt x="11491" y="4697"/>
                    <a:pt x="11284" y="4812"/>
                  </a:cubicBezTo>
                  <a:cubicBezTo>
                    <a:pt x="11261" y="4635"/>
                    <a:pt x="11138" y="4489"/>
                    <a:pt x="10961" y="4443"/>
                  </a:cubicBezTo>
                  <a:cubicBezTo>
                    <a:pt x="10931" y="4437"/>
                    <a:pt x="10901" y="4433"/>
                    <a:pt x="10871" y="4433"/>
                  </a:cubicBezTo>
                  <a:cubicBezTo>
                    <a:pt x="10727" y="4433"/>
                    <a:pt x="10592" y="4508"/>
                    <a:pt x="10516" y="4635"/>
                  </a:cubicBezTo>
                  <a:cubicBezTo>
                    <a:pt x="10217" y="4228"/>
                    <a:pt x="9764" y="3960"/>
                    <a:pt x="9257" y="3906"/>
                  </a:cubicBezTo>
                  <a:cubicBezTo>
                    <a:pt x="9265" y="3906"/>
                    <a:pt x="9273" y="3898"/>
                    <a:pt x="9273" y="3898"/>
                  </a:cubicBezTo>
                  <a:cubicBezTo>
                    <a:pt x="9319" y="3837"/>
                    <a:pt x="9365" y="3791"/>
                    <a:pt x="9411" y="3737"/>
                  </a:cubicBezTo>
                  <a:cubicBezTo>
                    <a:pt x="9426" y="3729"/>
                    <a:pt x="9441" y="3714"/>
                    <a:pt x="9449" y="3699"/>
                  </a:cubicBezTo>
                  <a:cubicBezTo>
                    <a:pt x="9856" y="3278"/>
                    <a:pt x="10409" y="3042"/>
                    <a:pt x="10991" y="3042"/>
                  </a:cubicBezTo>
                  <a:close/>
                  <a:moveTo>
                    <a:pt x="4491" y="4113"/>
                  </a:moveTo>
                  <a:cubicBezTo>
                    <a:pt x="4736" y="4152"/>
                    <a:pt x="4974" y="4205"/>
                    <a:pt x="5204" y="4290"/>
                  </a:cubicBezTo>
                  <a:lnTo>
                    <a:pt x="5197" y="4290"/>
                  </a:lnTo>
                  <a:cubicBezTo>
                    <a:pt x="5197" y="4359"/>
                    <a:pt x="5212" y="4420"/>
                    <a:pt x="5220" y="4482"/>
                  </a:cubicBezTo>
                  <a:cubicBezTo>
                    <a:pt x="5224" y="4516"/>
                    <a:pt x="5251" y="4533"/>
                    <a:pt x="5275" y="4533"/>
                  </a:cubicBezTo>
                  <a:cubicBezTo>
                    <a:pt x="5300" y="4533"/>
                    <a:pt x="5323" y="4516"/>
                    <a:pt x="5320" y="4482"/>
                  </a:cubicBezTo>
                  <a:cubicBezTo>
                    <a:pt x="5320" y="4436"/>
                    <a:pt x="5312" y="4390"/>
                    <a:pt x="5312" y="4343"/>
                  </a:cubicBezTo>
                  <a:lnTo>
                    <a:pt x="5320" y="4343"/>
                  </a:lnTo>
                  <a:cubicBezTo>
                    <a:pt x="5373" y="4382"/>
                    <a:pt x="5427" y="4436"/>
                    <a:pt x="5465" y="4497"/>
                  </a:cubicBezTo>
                  <a:cubicBezTo>
                    <a:pt x="5519" y="4597"/>
                    <a:pt x="5565" y="4704"/>
                    <a:pt x="5581" y="4819"/>
                  </a:cubicBezTo>
                  <a:cubicBezTo>
                    <a:pt x="5452" y="4796"/>
                    <a:pt x="5323" y="4786"/>
                    <a:pt x="5194" y="4786"/>
                  </a:cubicBezTo>
                  <a:cubicBezTo>
                    <a:pt x="5154" y="4786"/>
                    <a:pt x="5114" y="4787"/>
                    <a:pt x="5074" y="4789"/>
                  </a:cubicBezTo>
                  <a:cubicBezTo>
                    <a:pt x="5051" y="4789"/>
                    <a:pt x="5020" y="4796"/>
                    <a:pt x="4997" y="4796"/>
                  </a:cubicBezTo>
                  <a:lnTo>
                    <a:pt x="4997" y="4789"/>
                  </a:lnTo>
                  <a:cubicBezTo>
                    <a:pt x="4920" y="4512"/>
                    <a:pt x="4736" y="4267"/>
                    <a:pt x="4491" y="4113"/>
                  </a:cubicBezTo>
                  <a:close/>
                  <a:moveTo>
                    <a:pt x="17334" y="4341"/>
                  </a:moveTo>
                  <a:cubicBezTo>
                    <a:pt x="17366" y="4341"/>
                    <a:pt x="17399" y="4345"/>
                    <a:pt x="17432" y="4351"/>
                  </a:cubicBezTo>
                  <a:cubicBezTo>
                    <a:pt x="17608" y="4405"/>
                    <a:pt x="17670" y="4535"/>
                    <a:pt x="17723" y="4689"/>
                  </a:cubicBezTo>
                  <a:cubicBezTo>
                    <a:pt x="17593" y="4727"/>
                    <a:pt x="17463" y="4781"/>
                    <a:pt x="17347" y="4850"/>
                  </a:cubicBezTo>
                  <a:cubicBezTo>
                    <a:pt x="17340" y="4842"/>
                    <a:pt x="17340" y="4835"/>
                    <a:pt x="17332" y="4827"/>
                  </a:cubicBezTo>
                  <a:cubicBezTo>
                    <a:pt x="17217" y="4712"/>
                    <a:pt x="17094" y="4620"/>
                    <a:pt x="16948" y="4551"/>
                  </a:cubicBezTo>
                  <a:cubicBezTo>
                    <a:pt x="17031" y="4417"/>
                    <a:pt x="17177" y="4341"/>
                    <a:pt x="17334" y="4341"/>
                  </a:cubicBezTo>
                  <a:close/>
                  <a:moveTo>
                    <a:pt x="14553" y="3603"/>
                  </a:moveTo>
                  <a:cubicBezTo>
                    <a:pt x="15117" y="3603"/>
                    <a:pt x="15672" y="3859"/>
                    <a:pt x="15950" y="4405"/>
                  </a:cubicBezTo>
                  <a:cubicBezTo>
                    <a:pt x="15636" y="4451"/>
                    <a:pt x="15344" y="4566"/>
                    <a:pt x="15083" y="4735"/>
                  </a:cubicBezTo>
                  <a:cubicBezTo>
                    <a:pt x="15091" y="4727"/>
                    <a:pt x="15091" y="4712"/>
                    <a:pt x="15083" y="4704"/>
                  </a:cubicBezTo>
                  <a:cubicBezTo>
                    <a:pt x="14916" y="4440"/>
                    <a:pt x="14647" y="4327"/>
                    <a:pt x="14367" y="4327"/>
                  </a:cubicBezTo>
                  <a:cubicBezTo>
                    <a:pt x="13980" y="4327"/>
                    <a:pt x="13571" y="4543"/>
                    <a:pt x="13379" y="4873"/>
                  </a:cubicBezTo>
                  <a:cubicBezTo>
                    <a:pt x="13249" y="4789"/>
                    <a:pt x="13103" y="4720"/>
                    <a:pt x="12949" y="4666"/>
                  </a:cubicBezTo>
                  <a:cubicBezTo>
                    <a:pt x="13057" y="4336"/>
                    <a:pt x="13287" y="4059"/>
                    <a:pt x="13586" y="3875"/>
                  </a:cubicBezTo>
                  <a:lnTo>
                    <a:pt x="13586" y="3875"/>
                  </a:lnTo>
                  <a:cubicBezTo>
                    <a:pt x="13583" y="3923"/>
                    <a:pt x="13614" y="3946"/>
                    <a:pt x="13650" y="3946"/>
                  </a:cubicBezTo>
                  <a:cubicBezTo>
                    <a:pt x="13689" y="3946"/>
                    <a:pt x="13732" y="3919"/>
                    <a:pt x="13740" y="3868"/>
                  </a:cubicBezTo>
                  <a:cubicBezTo>
                    <a:pt x="13740" y="3845"/>
                    <a:pt x="13740" y="3814"/>
                    <a:pt x="13747" y="3783"/>
                  </a:cubicBezTo>
                  <a:cubicBezTo>
                    <a:pt x="13997" y="3665"/>
                    <a:pt x="14276" y="3603"/>
                    <a:pt x="14553" y="3603"/>
                  </a:cubicBezTo>
                  <a:close/>
                  <a:moveTo>
                    <a:pt x="3869" y="4075"/>
                  </a:moveTo>
                  <a:cubicBezTo>
                    <a:pt x="4329" y="4083"/>
                    <a:pt x="4736" y="4374"/>
                    <a:pt x="4882" y="4819"/>
                  </a:cubicBezTo>
                  <a:cubicBezTo>
                    <a:pt x="4706" y="4842"/>
                    <a:pt x="4529" y="4896"/>
                    <a:pt x="4368" y="4973"/>
                  </a:cubicBezTo>
                  <a:cubicBezTo>
                    <a:pt x="4326" y="4713"/>
                    <a:pt x="4114" y="4575"/>
                    <a:pt x="3901" y="4575"/>
                  </a:cubicBezTo>
                  <a:cubicBezTo>
                    <a:pt x="3719" y="4575"/>
                    <a:pt x="3536" y="4676"/>
                    <a:pt x="3462" y="4888"/>
                  </a:cubicBezTo>
                  <a:cubicBezTo>
                    <a:pt x="3286" y="4766"/>
                    <a:pt x="3094" y="4681"/>
                    <a:pt x="2894" y="4627"/>
                  </a:cubicBezTo>
                  <a:cubicBezTo>
                    <a:pt x="3086" y="4313"/>
                    <a:pt x="3408" y="4113"/>
                    <a:pt x="3777" y="4075"/>
                  </a:cubicBezTo>
                  <a:close/>
                  <a:moveTo>
                    <a:pt x="6679" y="4200"/>
                  </a:moveTo>
                  <a:cubicBezTo>
                    <a:pt x="6930" y="4200"/>
                    <a:pt x="7166" y="4294"/>
                    <a:pt x="7292" y="4512"/>
                  </a:cubicBezTo>
                  <a:cubicBezTo>
                    <a:pt x="7300" y="4528"/>
                    <a:pt x="7323" y="4543"/>
                    <a:pt x="7346" y="4543"/>
                  </a:cubicBezTo>
                  <a:cubicBezTo>
                    <a:pt x="7223" y="4651"/>
                    <a:pt x="7116" y="4773"/>
                    <a:pt x="7031" y="4919"/>
                  </a:cubicBezTo>
                  <a:lnTo>
                    <a:pt x="7031" y="4927"/>
                  </a:lnTo>
                  <a:cubicBezTo>
                    <a:pt x="6952" y="4841"/>
                    <a:pt x="6842" y="4794"/>
                    <a:pt x="6732" y="4794"/>
                  </a:cubicBezTo>
                  <a:cubicBezTo>
                    <a:pt x="6693" y="4794"/>
                    <a:pt x="6654" y="4800"/>
                    <a:pt x="6617" y="4812"/>
                  </a:cubicBezTo>
                  <a:cubicBezTo>
                    <a:pt x="6471" y="4858"/>
                    <a:pt x="6363" y="4981"/>
                    <a:pt x="6340" y="5134"/>
                  </a:cubicBezTo>
                  <a:cubicBezTo>
                    <a:pt x="6164" y="5011"/>
                    <a:pt x="5957" y="4919"/>
                    <a:pt x="5742" y="4865"/>
                  </a:cubicBezTo>
                  <a:cubicBezTo>
                    <a:pt x="5795" y="4466"/>
                    <a:pt x="6257" y="4200"/>
                    <a:pt x="6679" y="4200"/>
                  </a:cubicBezTo>
                  <a:close/>
                  <a:moveTo>
                    <a:pt x="3856" y="4689"/>
                  </a:moveTo>
                  <a:cubicBezTo>
                    <a:pt x="4036" y="4689"/>
                    <a:pt x="4215" y="4810"/>
                    <a:pt x="4245" y="5027"/>
                  </a:cubicBezTo>
                  <a:cubicBezTo>
                    <a:pt x="4107" y="5096"/>
                    <a:pt x="3976" y="5188"/>
                    <a:pt x="3861" y="5288"/>
                  </a:cubicBezTo>
                  <a:cubicBezTo>
                    <a:pt x="3761" y="5142"/>
                    <a:pt x="3639" y="5019"/>
                    <a:pt x="3508" y="4919"/>
                  </a:cubicBezTo>
                  <a:cubicBezTo>
                    <a:pt x="3578" y="4762"/>
                    <a:pt x="3718" y="4689"/>
                    <a:pt x="3856" y="4689"/>
                  </a:cubicBezTo>
                  <a:close/>
                  <a:moveTo>
                    <a:pt x="10860" y="4548"/>
                  </a:moveTo>
                  <a:cubicBezTo>
                    <a:pt x="10873" y="4548"/>
                    <a:pt x="10887" y="4549"/>
                    <a:pt x="10900" y="4551"/>
                  </a:cubicBezTo>
                  <a:cubicBezTo>
                    <a:pt x="11061" y="4574"/>
                    <a:pt x="11176" y="4727"/>
                    <a:pt x="11161" y="4888"/>
                  </a:cubicBezTo>
                  <a:cubicBezTo>
                    <a:pt x="11000" y="5004"/>
                    <a:pt x="10861" y="5142"/>
                    <a:pt x="10739" y="5303"/>
                  </a:cubicBezTo>
                  <a:cubicBezTo>
                    <a:pt x="10731" y="5096"/>
                    <a:pt x="10670" y="4896"/>
                    <a:pt x="10562" y="4720"/>
                  </a:cubicBezTo>
                  <a:lnTo>
                    <a:pt x="10570" y="4712"/>
                  </a:lnTo>
                  <a:cubicBezTo>
                    <a:pt x="10632" y="4608"/>
                    <a:pt x="10743" y="4548"/>
                    <a:pt x="10860" y="4548"/>
                  </a:cubicBezTo>
                  <a:close/>
                  <a:moveTo>
                    <a:pt x="14262" y="4443"/>
                  </a:moveTo>
                  <a:cubicBezTo>
                    <a:pt x="14569" y="4443"/>
                    <a:pt x="14768" y="4604"/>
                    <a:pt x="15014" y="4750"/>
                  </a:cubicBezTo>
                  <a:cubicBezTo>
                    <a:pt x="15022" y="4758"/>
                    <a:pt x="15029" y="4758"/>
                    <a:pt x="15029" y="4758"/>
                  </a:cubicBezTo>
                  <a:cubicBezTo>
                    <a:pt x="14860" y="4881"/>
                    <a:pt x="14699" y="5027"/>
                    <a:pt x="14569" y="5195"/>
                  </a:cubicBezTo>
                  <a:lnTo>
                    <a:pt x="14569" y="5188"/>
                  </a:lnTo>
                  <a:cubicBezTo>
                    <a:pt x="14495" y="5048"/>
                    <a:pt x="14358" y="4965"/>
                    <a:pt x="14205" y="4965"/>
                  </a:cubicBezTo>
                  <a:cubicBezTo>
                    <a:pt x="14199" y="4965"/>
                    <a:pt x="14192" y="4965"/>
                    <a:pt x="14185" y="4965"/>
                  </a:cubicBezTo>
                  <a:cubicBezTo>
                    <a:pt x="14008" y="4988"/>
                    <a:pt x="13886" y="5134"/>
                    <a:pt x="13878" y="5311"/>
                  </a:cubicBezTo>
                  <a:cubicBezTo>
                    <a:pt x="13755" y="5149"/>
                    <a:pt x="13602" y="5011"/>
                    <a:pt x="13425" y="4896"/>
                  </a:cubicBezTo>
                  <a:cubicBezTo>
                    <a:pt x="13625" y="4620"/>
                    <a:pt x="13932" y="4459"/>
                    <a:pt x="14262" y="4443"/>
                  </a:cubicBezTo>
                  <a:close/>
                  <a:moveTo>
                    <a:pt x="14215" y="5072"/>
                  </a:moveTo>
                  <a:cubicBezTo>
                    <a:pt x="14373" y="5072"/>
                    <a:pt x="14432" y="5191"/>
                    <a:pt x="14484" y="5311"/>
                  </a:cubicBezTo>
                  <a:cubicBezTo>
                    <a:pt x="14461" y="5349"/>
                    <a:pt x="14438" y="5387"/>
                    <a:pt x="14415" y="5426"/>
                  </a:cubicBezTo>
                  <a:cubicBezTo>
                    <a:pt x="14269" y="5426"/>
                    <a:pt x="14124" y="5433"/>
                    <a:pt x="13978" y="5464"/>
                  </a:cubicBezTo>
                  <a:cubicBezTo>
                    <a:pt x="13978" y="5449"/>
                    <a:pt x="13978" y="5426"/>
                    <a:pt x="13962" y="5410"/>
                  </a:cubicBezTo>
                  <a:cubicBezTo>
                    <a:pt x="13955" y="5403"/>
                    <a:pt x="13947" y="5395"/>
                    <a:pt x="13939" y="5387"/>
                  </a:cubicBezTo>
                  <a:cubicBezTo>
                    <a:pt x="13932" y="5234"/>
                    <a:pt x="14047" y="5096"/>
                    <a:pt x="14200" y="5073"/>
                  </a:cubicBezTo>
                  <a:cubicBezTo>
                    <a:pt x="14205" y="5072"/>
                    <a:pt x="14210" y="5072"/>
                    <a:pt x="14215" y="5072"/>
                  </a:cubicBezTo>
                  <a:close/>
                  <a:moveTo>
                    <a:pt x="16235" y="4518"/>
                  </a:moveTo>
                  <a:cubicBezTo>
                    <a:pt x="16588" y="4518"/>
                    <a:pt x="16933" y="4638"/>
                    <a:pt x="17225" y="4927"/>
                  </a:cubicBezTo>
                  <a:cubicBezTo>
                    <a:pt x="17048" y="5065"/>
                    <a:pt x="16902" y="5242"/>
                    <a:pt x="16802" y="5441"/>
                  </a:cubicBezTo>
                  <a:cubicBezTo>
                    <a:pt x="16599" y="5248"/>
                    <a:pt x="16344" y="5154"/>
                    <a:pt x="16090" y="5154"/>
                  </a:cubicBezTo>
                  <a:cubicBezTo>
                    <a:pt x="15777" y="5154"/>
                    <a:pt x="15467" y="5296"/>
                    <a:pt x="15260" y="5572"/>
                  </a:cubicBezTo>
                  <a:cubicBezTo>
                    <a:pt x="15244" y="5587"/>
                    <a:pt x="15244" y="5610"/>
                    <a:pt x="15260" y="5625"/>
                  </a:cubicBezTo>
                  <a:cubicBezTo>
                    <a:pt x="15022" y="5510"/>
                    <a:pt x="14761" y="5449"/>
                    <a:pt x="14492" y="5433"/>
                  </a:cubicBezTo>
                  <a:lnTo>
                    <a:pt x="14523" y="5395"/>
                  </a:lnTo>
                  <a:cubicBezTo>
                    <a:pt x="14529" y="5399"/>
                    <a:pt x="14536" y="5401"/>
                    <a:pt x="14543" y="5401"/>
                  </a:cubicBezTo>
                  <a:cubicBezTo>
                    <a:pt x="14561" y="5401"/>
                    <a:pt x="14579" y="5389"/>
                    <a:pt x="14584" y="5372"/>
                  </a:cubicBezTo>
                  <a:cubicBezTo>
                    <a:pt x="14592" y="5357"/>
                    <a:pt x="14592" y="5334"/>
                    <a:pt x="14592" y="5318"/>
                  </a:cubicBezTo>
                  <a:cubicBezTo>
                    <a:pt x="15008" y="4868"/>
                    <a:pt x="15633" y="4518"/>
                    <a:pt x="16235" y="4518"/>
                  </a:cubicBezTo>
                  <a:close/>
                  <a:moveTo>
                    <a:pt x="8947" y="4079"/>
                  </a:moveTo>
                  <a:cubicBezTo>
                    <a:pt x="9806" y="4079"/>
                    <a:pt x="10610" y="4534"/>
                    <a:pt x="10585" y="5549"/>
                  </a:cubicBezTo>
                  <a:lnTo>
                    <a:pt x="10585" y="5556"/>
                  </a:lnTo>
                  <a:cubicBezTo>
                    <a:pt x="10585" y="5556"/>
                    <a:pt x="10585" y="5564"/>
                    <a:pt x="10585" y="5572"/>
                  </a:cubicBezTo>
                  <a:lnTo>
                    <a:pt x="10585" y="5579"/>
                  </a:lnTo>
                  <a:lnTo>
                    <a:pt x="10570" y="5579"/>
                  </a:lnTo>
                  <a:cubicBezTo>
                    <a:pt x="10498" y="5572"/>
                    <a:pt x="10426" y="5569"/>
                    <a:pt x="10354" y="5569"/>
                  </a:cubicBezTo>
                  <a:cubicBezTo>
                    <a:pt x="10193" y="5569"/>
                    <a:pt x="10030" y="5586"/>
                    <a:pt x="9871" y="5618"/>
                  </a:cubicBezTo>
                  <a:cubicBezTo>
                    <a:pt x="9767" y="5111"/>
                    <a:pt x="9222" y="4749"/>
                    <a:pt x="8727" y="4749"/>
                  </a:cubicBezTo>
                  <a:cubicBezTo>
                    <a:pt x="8712" y="4749"/>
                    <a:pt x="8697" y="4750"/>
                    <a:pt x="8682" y="4750"/>
                  </a:cubicBezTo>
                  <a:cubicBezTo>
                    <a:pt x="8129" y="4789"/>
                    <a:pt x="7684" y="5188"/>
                    <a:pt x="7576" y="5725"/>
                  </a:cubicBezTo>
                  <a:cubicBezTo>
                    <a:pt x="7551" y="5724"/>
                    <a:pt x="7525" y="5724"/>
                    <a:pt x="7499" y="5724"/>
                  </a:cubicBezTo>
                  <a:cubicBezTo>
                    <a:pt x="7316" y="5724"/>
                    <a:pt x="7129" y="5748"/>
                    <a:pt x="6947" y="5802"/>
                  </a:cubicBezTo>
                  <a:cubicBezTo>
                    <a:pt x="6847" y="4710"/>
                    <a:pt x="7935" y="4079"/>
                    <a:pt x="8947" y="4079"/>
                  </a:cubicBezTo>
                  <a:close/>
                  <a:moveTo>
                    <a:pt x="6706" y="4915"/>
                  </a:moveTo>
                  <a:cubicBezTo>
                    <a:pt x="6807" y="4915"/>
                    <a:pt x="6876" y="4973"/>
                    <a:pt x="6962" y="5019"/>
                  </a:cubicBezTo>
                  <a:cubicBezTo>
                    <a:pt x="6855" y="5265"/>
                    <a:pt x="6824" y="5541"/>
                    <a:pt x="6893" y="5810"/>
                  </a:cubicBezTo>
                  <a:lnTo>
                    <a:pt x="6847" y="5817"/>
                  </a:lnTo>
                  <a:cubicBezTo>
                    <a:pt x="6763" y="5564"/>
                    <a:pt x="6609" y="5341"/>
                    <a:pt x="6402" y="5172"/>
                  </a:cubicBezTo>
                  <a:cubicBezTo>
                    <a:pt x="6425" y="5050"/>
                    <a:pt x="6525" y="4950"/>
                    <a:pt x="6655" y="4919"/>
                  </a:cubicBezTo>
                  <a:cubicBezTo>
                    <a:pt x="6673" y="4916"/>
                    <a:pt x="6690" y="4915"/>
                    <a:pt x="6706" y="4915"/>
                  </a:cubicBezTo>
                  <a:close/>
                  <a:moveTo>
                    <a:pt x="12296" y="4705"/>
                  </a:moveTo>
                  <a:cubicBezTo>
                    <a:pt x="12862" y="4705"/>
                    <a:pt x="13424" y="4957"/>
                    <a:pt x="13827" y="5488"/>
                  </a:cubicBezTo>
                  <a:lnTo>
                    <a:pt x="13827" y="5488"/>
                  </a:lnTo>
                  <a:cubicBezTo>
                    <a:pt x="13575" y="5550"/>
                    <a:pt x="13332" y="5649"/>
                    <a:pt x="13110" y="5787"/>
                  </a:cubicBezTo>
                  <a:cubicBezTo>
                    <a:pt x="13110" y="5771"/>
                    <a:pt x="13110" y="5756"/>
                    <a:pt x="13103" y="5748"/>
                  </a:cubicBezTo>
                  <a:cubicBezTo>
                    <a:pt x="12879" y="5433"/>
                    <a:pt x="12520" y="5265"/>
                    <a:pt x="12170" y="5265"/>
                  </a:cubicBezTo>
                  <a:cubicBezTo>
                    <a:pt x="11813" y="5265"/>
                    <a:pt x="11466" y="5441"/>
                    <a:pt x="11284" y="5817"/>
                  </a:cubicBezTo>
                  <a:cubicBezTo>
                    <a:pt x="11107" y="5710"/>
                    <a:pt x="10915" y="5633"/>
                    <a:pt x="10708" y="5587"/>
                  </a:cubicBezTo>
                  <a:cubicBezTo>
                    <a:pt x="10716" y="5549"/>
                    <a:pt x="10723" y="5503"/>
                    <a:pt x="10723" y="5464"/>
                  </a:cubicBezTo>
                  <a:cubicBezTo>
                    <a:pt x="11138" y="4968"/>
                    <a:pt x="11718" y="4705"/>
                    <a:pt x="12296" y="4705"/>
                  </a:cubicBezTo>
                  <a:close/>
                  <a:moveTo>
                    <a:pt x="8720" y="4896"/>
                  </a:moveTo>
                  <a:cubicBezTo>
                    <a:pt x="8725" y="4896"/>
                    <a:pt x="8730" y="4896"/>
                    <a:pt x="8735" y="4896"/>
                  </a:cubicBezTo>
                  <a:cubicBezTo>
                    <a:pt x="9250" y="4904"/>
                    <a:pt x="9541" y="5234"/>
                    <a:pt x="9764" y="5633"/>
                  </a:cubicBezTo>
                  <a:cubicBezTo>
                    <a:pt x="9549" y="5679"/>
                    <a:pt x="9349" y="5771"/>
                    <a:pt x="9173" y="5894"/>
                  </a:cubicBezTo>
                  <a:cubicBezTo>
                    <a:pt x="9134" y="5671"/>
                    <a:pt x="8935" y="5510"/>
                    <a:pt x="8712" y="5510"/>
                  </a:cubicBezTo>
                  <a:cubicBezTo>
                    <a:pt x="8497" y="5518"/>
                    <a:pt x="8321" y="5671"/>
                    <a:pt x="8275" y="5879"/>
                  </a:cubicBezTo>
                  <a:cubicBezTo>
                    <a:pt x="8106" y="5810"/>
                    <a:pt x="7922" y="5763"/>
                    <a:pt x="7745" y="5740"/>
                  </a:cubicBezTo>
                  <a:cubicBezTo>
                    <a:pt x="7714" y="5740"/>
                    <a:pt x="7691" y="5733"/>
                    <a:pt x="7661" y="5733"/>
                  </a:cubicBezTo>
                  <a:cubicBezTo>
                    <a:pt x="7813" y="5269"/>
                    <a:pt x="8220" y="4896"/>
                    <a:pt x="8720" y="4896"/>
                  </a:cubicBezTo>
                  <a:close/>
                  <a:moveTo>
                    <a:pt x="18112" y="4788"/>
                  </a:moveTo>
                  <a:cubicBezTo>
                    <a:pt x="18301" y="4788"/>
                    <a:pt x="18493" y="4828"/>
                    <a:pt x="18675" y="4911"/>
                  </a:cubicBezTo>
                  <a:cubicBezTo>
                    <a:pt x="18683" y="4915"/>
                    <a:pt x="18693" y="4917"/>
                    <a:pt x="18702" y="4917"/>
                  </a:cubicBezTo>
                  <a:cubicBezTo>
                    <a:pt x="18712" y="4917"/>
                    <a:pt x="18721" y="4915"/>
                    <a:pt x="18729" y="4911"/>
                  </a:cubicBezTo>
                  <a:cubicBezTo>
                    <a:pt x="18783" y="5042"/>
                    <a:pt x="18813" y="5172"/>
                    <a:pt x="18829" y="5311"/>
                  </a:cubicBezTo>
                  <a:cubicBezTo>
                    <a:pt x="18708" y="5217"/>
                    <a:pt x="18528" y="5183"/>
                    <a:pt x="18355" y="5183"/>
                  </a:cubicBezTo>
                  <a:cubicBezTo>
                    <a:pt x="18230" y="5183"/>
                    <a:pt x="18108" y="5200"/>
                    <a:pt x="18015" y="5226"/>
                  </a:cubicBezTo>
                  <a:cubicBezTo>
                    <a:pt x="17693" y="5318"/>
                    <a:pt x="17432" y="5564"/>
                    <a:pt x="17317" y="5879"/>
                  </a:cubicBezTo>
                  <a:cubicBezTo>
                    <a:pt x="17125" y="5879"/>
                    <a:pt x="16941" y="5909"/>
                    <a:pt x="16756" y="5963"/>
                  </a:cubicBezTo>
                  <a:cubicBezTo>
                    <a:pt x="16779" y="5848"/>
                    <a:pt x="16810" y="5740"/>
                    <a:pt x="16856" y="5641"/>
                  </a:cubicBezTo>
                  <a:cubicBezTo>
                    <a:pt x="16895" y="5641"/>
                    <a:pt x="16933" y="5595"/>
                    <a:pt x="16902" y="5549"/>
                  </a:cubicBezTo>
                  <a:lnTo>
                    <a:pt x="16895" y="5549"/>
                  </a:lnTo>
                  <a:cubicBezTo>
                    <a:pt x="17129" y="5069"/>
                    <a:pt x="17610" y="4788"/>
                    <a:pt x="18112" y="4788"/>
                  </a:cubicBezTo>
                  <a:close/>
                  <a:moveTo>
                    <a:pt x="18427" y="5315"/>
                  </a:moveTo>
                  <a:cubicBezTo>
                    <a:pt x="18615" y="5315"/>
                    <a:pt x="18790" y="5355"/>
                    <a:pt x="18806" y="5487"/>
                  </a:cubicBezTo>
                  <a:cubicBezTo>
                    <a:pt x="18806" y="5510"/>
                    <a:pt x="18821" y="5526"/>
                    <a:pt x="18836" y="5533"/>
                  </a:cubicBezTo>
                  <a:cubicBezTo>
                    <a:pt x="18829" y="5647"/>
                    <a:pt x="18799" y="5760"/>
                    <a:pt x="18747" y="5866"/>
                  </a:cubicBezTo>
                  <a:lnTo>
                    <a:pt x="18747" y="5866"/>
                  </a:lnTo>
                  <a:cubicBezTo>
                    <a:pt x="18659" y="5780"/>
                    <a:pt x="18536" y="5730"/>
                    <a:pt x="18415" y="5730"/>
                  </a:cubicBezTo>
                  <a:cubicBezTo>
                    <a:pt x="18400" y="5730"/>
                    <a:pt x="18384" y="5731"/>
                    <a:pt x="18368" y="5733"/>
                  </a:cubicBezTo>
                  <a:cubicBezTo>
                    <a:pt x="18199" y="5763"/>
                    <a:pt x="18069" y="5886"/>
                    <a:pt x="18046" y="6055"/>
                  </a:cubicBezTo>
                  <a:cubicBezTo>
                    <a:pt x="17846" y="5948"/>
                    <a:pt x="17631" y="5894"/>
                    <a:pt x="17416" y="5879"/>
                  </a:cubicBezTo>
                  <a:cubicBezTo>
                    <a:pt x="17532" y="5656"/>
                    <a:pt x="17731" y="5479"/>
                    <a:pt x="17969" y="5380"/>
                  </a:cubicBezTo>
                  <a:cubicBezTo>
                    <a:pt x="18045" y="5353"/>
                    <a:pt x="18242" y="5315"/>
                    <a:pt x="18427" y="5315"/>
                  </a:cubicBezTo>
                  <a:close/>
                  <a:moveTo>
                    <a:pt x="16040" y="5275"/>
                  </a:moveTo>
                  <a:cubicBezTo>
                    <a:pt x="16287" y="5275"/>
                    <a:pt x="16535" y="5373"/>
                    <a:pt x="16749" y="5556"/>
                  </a:cubicBezTo>
                  <a:cubicBezTo>
                    <a:pt x="16695" y="5694"/>
                    <a:pt x="16664" y="5840"/>
                    <a:pt x="16657" y="5994"/>
                  </a:cubicBezTo>
                  <a:lnTo>
                    <a:pt x="16657" y="5986"/>
                  </a:lnTo>
                  <a:cubicBezTo>
                    <a:pt x="16587" y="6009"/>
                    <a:pt x="16518" y="6032"/>
                    <a:pt x="16449" y="6063"/>
                  </a:cubicBezTo>
                  <a:cubicBezTo>
                    <a:pt x="16409" y="5836"/>
                    <a:pt x="16216" y="5704"/>
                    <a:pt x="16026" y="5704"/>
                  </a:cubicBezTo>
                  <a:cubicBezTo>
                    <a:pt x="15895" y="5704"/>
                    <a:pt x="15765" y="5768"/>
                    <a:pt x="15689" y="5909"/>
                  </a:cubicBezTo>
                  <a:cubicBezTo>
                    <a:pt x="15567" y="5794"/>
                    <a:pt x="15428" y="5702"/>
                    <a:pt x="15283" y="5625"/>
                  </a:cubicBezTo>
                  <a:cubicBezTo>
                    <a:pt x="15298" y="5625"/>
                    <a:pt x="15306" y="5618"/>
                    <a:pt x="15313" y="5610"/>
                  </a:cubicBezTo>
                  <a:cubicBezTo>
                    <a:pt x="15525" y="5382"/>
                    <a:pt x="15782" y="5275"/>
                    <a:pt x="16040" y="5275"/>
                  </a:cubicBezTo>
                  <a:close/>
                  <a:moveTo>
                    <a:pt x="2359" y="4707"/>
                  </a:moveTo>
                  <a:cubicBezTo>
                    <a:pt x="2873" y="4707"/>
                    <a:pt x="3358" y="4941"/>
                    <a:pt x="3769" y="5372"/>
                  </a:cubicBezTo>
                  <a:cubicBezTo>
                    <a:pt x="3562" y="5579"/>
                    <a:pt x="3393" y="5825"/>
                    <a:pt x="3286" y="6094"/>
                  </a:cubicBezTo>
                  <a:cubicBezTo>
                    <a:pt x="3286" y="6101"/>
                    <a:pt x="3286" y="6109"/>
                    <a:pt x="3286" y="6117"/>
                  </a:cubicBezTo>
                  <a:cubicBezTo>
                    <a:pt x="3247" y="6113"/>
                    <a:pt x="3211" y="6111"/>
                    <a:pt x="3174" y="6111"/>
                  </a:cubicBezTo>
                  <a:cubicBezTo>
                    <a:pt x="3138" y="6111"/>
                    <a:pt x="3101" y="6113"/>
                    <a:pt x="3063" y="6117"/>
                  </a:cubicBezTo>
                  <a:cubicBezTo>
                    <a:pt x="2995" y="5570"/>
                    <a:pt x="2544" y="5330"/>
                    <a:pt x="2057" y="5330"/>
                  </a:cubicBezTo>
                  <a:cubicBezTo>
                    <a:pt x="1557" y="5330"/>
                    <a:pt x="1020" y="5582"/>
                    <a:pt x="814" y="6017"/>
                  </a:cubicBezTo>
                  <a:cubicBezTo>
                    <a:pt x="806" y="6032"/>
                    <a:pt x="806" y="6040"/>
                    <a:pt x="814" y="6047"/>
                  </a:cubicBezTo>
                  <a:cubicBezTo>
                    <a:pt x="795" y="6046"/>
                    <a:pt x="776" y="6045"/>
                    <a:pt x="758" y="6045"/>
                  </a:cubicBezTo>
                  <a:cubicBezTo>
                    <a:pt x="703" y="6045"/>
                    <a:pt x="651" y="6053"/>
                    <a:pt x="599" y="6071"/>
                  </a:cubicBezTo>
                  <a:cubicBezTo>
                    <a:pt x="822" y="5610"/>
                    <a:pt x="1152" y="5211"/>
                    <a:pt x="1551" y="4896"/>
                  </a:cubicBezTo>
                  <a:cubicBezTo>
                    <a:pt x="1824" y="4769"/>
                    <a:pt x="2095" y="4707"/>
                    <a:pt x="2359" y="4707"/>
                  </a:cubicBezTo>
                  <a:close/>
                  <a:moveTo>
                    <a:pt x="8712" y="5618"/>
                  </a:moveTo>
                  <a:cubicBezTo>
                    <a:pt x="8912" y="5625"/>
                    <a:pt x="9012" y="5787"/>
                    <a:pt x="9073" y="5955"/>
                  </a:cubicBezTo>
                  <a:cubicBezTo>
                    <a:pt x="9073" y="5963"/>
                    <a:pt x="9081" y="5963"/>
                    <a:pt x="9081" y="5963"/>
                  </a:cubicBezTo>
                  <a:cubicBezTo>
                    <a:pt x="8989" y="6040"/>
                    <a:pt x="8912" y="6132"/>
                    <a:pt x="8850" y="6232"/>
                  </a:cubicBezTo>
                  <a:cubicBezTo>
                    <a:pt x="8697" y="6101"/>
                    <a:pt x="8528" y="5994"/>
                    <a:pt x="8344" y="5909"/>
                  </a:cubicBezTo>
                  <a:cubicBezTo>
                    <a:pt x="8382" y="5740"/>
                    <a:pt x="8536" y="5625"/>
                    <a:pt x="8712" y="5618"/>
                  </a:cubicBezTo>
                  <a:close/>
                  <a:moveTo>
                    <a:pt x="2048" y="5461"/>
                  </a:moveTo>
                  <a:cubicBezTo>
                    <a:pt x="2452" y="5461"/>
                    <a:pt x="2819" y="5654"/>
                    <a:pt x="2925" y="6124"/>
                  </a:cubicBezTo>
                  <a:cubicBezTo>
                    <a:pt x="2702" y="6140"/>
                    <a:pt x="2487" y="6201"/>
                    <a:pt x="2288" y="6293"/>
                  </a:cubicBezTo>
                  <a:cubicBezTo>
                    <a:pt x="2234" y="6132"/>
                    <a:pt x="2088" y="6009"/>
                    <a:pt x="1919" y="6001"/>
                  </a:cubicBezTo>
                  <a:cubicBezTo>
                    <a:pt x="1914" y="6001"/>
                    <a:pt x="1909" y="6001"/>
                    <a:pt x="1903" y="6001"/>
                  </a:cubicBezTo>
                  <a:cubicBezTo>
                    <a:pt x="1718" y="6001"/>
                    <a:pt x="1565" y="6129"/>
                    <a:pt x="1535" y="6308"/>
                  </a:cubicBezTo>
                  <a:cubicBezTo>
                    <a:pt x="1328" y="6186"/>
                    <a:pt x="1106" y="6101"/>
                    <a:pt x="883" y="6055"/>
                  </a:cubicBezTo>
                  <a:cubicBezTo>
                    <a:pt x="1113" y="5697"/>
                    <a:pt x="1603" y="5461"/>
                    <a:pt x="2048" y="5461"/>
                  </a:cubicBezTo>
                  <a:close/>
                  <a:moveTo>
                    <a:pt x="16016" y="5821"/>
                  </a:moveTo>
                  <a:cubicBezTo>
                    <a:pt x="16165" y="5821"/>
                    <a:pt x="16305" y="5916"/>
                    <a:pt x="16319" y="6101"/>
                  </a:cubicBezTo>
                  <a:cubicBezTo>
                    <a:pt x="16319" y="6109"/>
                    <a:pt x="16327" y="6117"/>
                    <a:pt x="16327" y="6124"/>
                  </a:cubicBezTo>
                  <a:cubicBezTo>
                    <a:pt x="16219" y="6178"/>
                    <a:pt x="16112" y="6239"/>
                    <a:pt x="16012" y="6316"/>
                  </a:cubicBezTo>
                  <a:cubicBezTo>
                    <a:pt x="15935" y="6186"/>
                    <a:pt x="15843" y="6071"/>
                    <a:pt x="15743" y="5971"/>
                  </a:cubicBezTo>
                  <a:lnTo>
                    <a:pt x="15735" y="5963"/>
                  </a:lnTo>
                  <a:cubicBezTo>
                    <a:pt x="15805" y="5868"/>
                    <a:pt x="15913" y="5821"/>
                    <a:pt x="16016" y="5821"/>
                  </a:cubicBezTo>
                  <a:close/>
                  <a:moveTo>
                    <a:pt x="12211" y="5411"/>
                  </a:moveTo>
                  <a:cubicBezTo>
                    <a:pt x="12494" y="5411"/>
                    <a:pt x="12775" y="5540"/>
                    <a:pt x="12988" y="5825"/>
                  </a:cubicBezTo>
                  <a:cubicBezTo>
                    <a:pt x="12995" y="5840"/>
                    <a:pt x="13011" y="5848"/>
                    <a:pt x="13034" y="5856"/>
                  </a:cubicBezTo>
                  <a:cubicBezTo>
                    <a:pt x="12849" y="5971"/>
                    <a:pt x="12688" y="6117"/>
                    <a:pt x="12550" y="6285"/>
                  </a:cubicBezTo>
                  <a:cubicBezTo>
                    <a:pt x="12481" y="6141"/>
                    <a:pt x="12338" y="6052"/>
                    <a:pt x="12182" y="6052"/>
                  </a:cubicBezTo>
                  <a:cubicBezTo>
                    <a:pt x="12164" y="6052"/>
                    <a:pt x="12146" y="6053"/>
                    <a:pt x="12128" y="6055"/>
                  </a:cubicBezTo>
                  <a:cubicBezTo>
                    <a:pt x="11974" y="6078"/>
                    <a:pt x="11852" y="6186"/>
                    <a:pt x="11806" y="6331"/>
                  </a:cubicBezTo>
                  <a:cubicBezTo>
                    <a:pt x="11683" y="6147"/>
                    <a:pt x="11522" y="5994"/>
                    <a:pt x="11337" y="5863"/>
                  </a:cubicBezTo>
                  <a:cubicBezTo>
                    <a:pt x="11569" y="5575"/>
                    <a:pt x="11891" y="5411"/>
                    <a:pt x="12211" y="5411"/>
                  </a:cubicBezTo>
                  <a:close/>
                  <a:moveTo>
                    <a:pt x="5177" y="4942"/>
                  </a:moveTo>
                  <a:cubicBezTo>
                    <a:pt x="5824" y="4942"/>
                    <a:pt x="6455" y="5246"/>
                    <a:pt x="6701" y="5871"/>
                  </a:cubicBezTo>
                  <a:cubicBezTo>
                    <a:pt x="6525" y="5948"/>
                    <a:pt x="6348" y="6040"/>
                    <a:pt x="6195" y="6163"/>
                  </a:cubicBezTo>
                  <a:cubicBezTo>
                    <a:pt x="6187" y="6155"/>
                    <a:pt x="6187" y="6155"/>
                    <a:pt x="6187" y="6155"/>
                  </a:cubicBezTo>
                  <a:cubicBezTo>
                    <a:pt x="5924" y="5841"/>
                    <a:pt x="5556" y="5688"/>
                    <a:pt x="5190" y="5688"/>
                  </a:cubicBezTo>
                  <a:cubicBezTo>
                    <a:pt x="4742" y="5688"/>
                    <a:pt x="4298" y="5916"/>
                    <a:pt x="4053" y="6355"/>
                  </a:cubicBezTo>
                  <a:cubicBezTo>
                    <a:pt x="3838" y="6232"/>
                    <a:pt x="3608" y="6155"/>
                    <a:pt x="3362" y="6124"/>
                  </a:cubicBezTo>
                  <a:cubicBezTo>
                    <a:pt x="3700" y="5495"/>
                    <a:pt x="4260" y="5019"/>
                    <a:pt x="4997" y="4950"/>
                  </a:cubicBezTo>
                  <a:cubicBezTo>
                    <a:pt x="5057" y="4945"/>
                    <a:pt x="5117" y="4942"/>
                    <a:pt x="5177" y="4942"/>
                  </a:cubicBezTo>
                  <a:close/>
                  <a:moveTo>
                    <a:pt x="20932" y="6132"/>
                  </a:moveTo>
                  <a:lnTo>
                    <a:pt x="20932" y="6132"/>
                  </a:lnTo>
                  <a:cubicBezTo>
                    <a:pt x="21024" y="6193"/>
                    <a:pt x="21124" y="6255"/>
                    <a:pt x="21208" y="6331"/>
                  </a:cubicBezTo>
                  <a:cubicBezTo>
                    <a:pt x="21162" y="6331"/>
                    <a:pt x="21124" y="6339"/>
                    <a:pt x="21085" y="6355"/>
                  </a:cubicBezTo>
                  <a:cubicBezTo>
                    <a:pt x="21085" y="6347"/>
                    <a:pt x="21085" y="6347"/>
                    <a:pt x="21085" y="6347"/>
                  </a:cubicBezTo>
                  <a:cubicBezTo>
                    <a:pt x="21039" y="6270"/>
                    <a:pt x="20986" y="6201"/>
                    <a:pt x="20932" y="6132"/>
                  </a:cubicBezTo>
                  <a:close/>
                  <a:moveTo>
                    <a:pt x="18422" y="5856"/>
                  </a:moveTo>
                  <a:cubicBezTo>
                    <a:pt x="18522" y="5863"/>
                    <a:pt x="18606" y="5917"/>
                    <a:pt x="18668" y="5994"/>
                  </a:cubicBezTo>
                  <a:lnTo>
                    <a:pt x="18652" y="6001"/>
                  </a:lnTo>
                  <a:cubicBezTo>
                    <a:pt x="18629" y="6017"/>
                    <a:pt x="18614" y="6040"/>
                    <a:pt x="18614" y="6071"/>
                  </a:cubicBezTo>
                  <a:cubicBezTo>
                    <a:pt x="18529" y="6155"/>
                    <a:pt x="18460" y="6255"/>
                    <a:pt x="18414" y="6370"/>
                  </a:cubicBezTo>
                  <a:cubicBezTo>
                    <a:pt x="18330" y="6262"/>
                    <a:pt x="18230" y="6178"/>
                    <a:pt x="18115" y="6101"/>
                  </a:cubicBezTo>
                  <a:cubicBezTo>
                    <a:pt x="18153" y="5963"/>
                    <a:pt x="18276" y="5863"/>
                    <a:pt x="18422" y="5856"/>
                  </a:cubicBezTo>
                  <a:close/>
                  <a:moveTo>
                    <a:pt x="1889" y="6132"/>
                  </a:moveTo>
                  <a:cubicBezTo>
                    <a:pt x="2017" y="6132"/>
                    <a:pt x="2141" y="6206"/>
                    <a:pt x="2179" y="6356"/>
                  </a:cubicBezTo>
                  <a:lnTo>
                    <a:pt x="2179" y="6356"/>
                  </a:lnTo>
                  <a:cubicBezTo>
                    <a:pt x="2080" y="6424"/>
                    <a:pt x="1996" y="6509"/>
                    <a:pt x="1942" y="6608"/>
                  </a:cubicBezTo>
                  <a:cubicBezTo>
                    <a:pt x="1889" y="6562"/>
                    <a:pt x="1835" y="6508"/>
                    <a:pt x="1781" y="6462"/>
                  </a:cubicBezTo>
                  <a:cubicBezTo>
                    <a:pt x="1720" y="6416"/>
                    <a:pt x="1651" y="6378"/>
                    <a:pt x="1589" y="6339"/>
                  </a:cubicBezTo>
                  <a:cubicBezTo>
                    <a:pt x="1642" y="6201"/>
                    <a:pt x="1767" y="6132"/>
                    <a:pt x="1889" y="6132"/>
                  </a:cubicBezTo>
                  <a:close/>
                  <a:moveTo>
                    <a:pt x="12166" y="6163"/>
                  </a:moveTo>
                  <a:cubicBezTo>
                    <a:pt x="12320" y="6163"/>
                    <a:pt x="12397" y="6270"/>
                    <a:pt x="12481" y="6378"/>
                  </a:cubicBezTo>
                  <a:cubicBezTo>
                    <a:pt x="12397" y="6493"/>
                    <a:pt x="12320" y="6615"/>
                    <a:pt x="12266" y="6746"/>
                  </a:cubicBezTo>
                  <a:cubicBezTo>
                    <a:pt x="12220" y="6742"/>
                    <a:pt x="12176" y="6740"/>
                    <a:pt x="12133" y="6740"/>
                  </a:cubicBezTo>
                  <a:cubicBezTo>
                    <a:pt x="12090" y="6740"/>
                    <a:pt x="12047" y="6742"/>
                    <a:pt x="12005" y="6746"/>
                  </a:cubicBezTo>
                  <a:cubicBezTo>
                    <a:pt x="12005" y="6738"/>
                    <a:pt x="12005" y="6723"/>
                    <a:pt x="12005" y="6715"/>
                  </a:cubicBezTo>
                  <a:lnTo>
                    <a:pt x="12005" y="6708"/>
                  </a:lnTo>
                  <a:cubicBezTo>
                    <a:pt x="11967" y="6608"/>
                    <a:pt x="11913" y="6508"/>
                    <a:pt x="11859" y="6416"/>
                  </a:cubicBezTo>
                  <a:cubicBezTo>
                    <a:pt x="11898" y="6278"/>
                    <a:pt x="12020" y="6178"/>
                    <a:pt x="12166" y="6163"/>
                  </a:cubicBezTo>
                  <a:close/>
                  <a:moveTo>
                    <a:pt x="19788" y="5856"/>
                  </a:moveTo>
                  <a:lnTo>
                    <a:pt x="19788" y="5856"/>
                  </a:lnTo>
                  <a:cubicBezTo>
                    <a:pt x="19404" y="5978"/>
                    <a:pt x="19136" y="6324"/>
                    <a:pt x="19113" y="6731"/>
                  </a:cubicBezTo>
                  <a:cubicBezTo>
                    <a:pt x="19054" y="6725"/>
                    <a:pt x="18995" y="6722"/>
                    <a:pt x="18936" y="6722"/>
                  </a:cubicBezTo>
                  <a:cubicBezTo>
                    <a:pt x="18765" y="6722"/>
                    <a:pt x="18595" y="6746"/>
                    <a:pt x="18430" y="6792"/>
                  </a:cubicBezTo>
                  <a:cubicBezTo>
                    <a:pt x="18445" y="6554"/>
                    <a:pt x="18545" y="6339"/>
                    <a:pt x="18706" y="6170"/>
                  </a:cubicBezTo>
                  <a:cubicBezTo>
                    <a:pt x="18714" y="6163"/>
                    <a:pt x="18729" y="6163"/>
                    <a:pt x="18744" y="6155"/>
                  </a:cubicBezTo>
                  <a:cubicBezTo>
                    <a:pt x="18767" y="6155"/>
                    <a:pt x="18790" y="6147"/>
                    <a:pt x="18806" y="6132"/>
                  </a:cubicBezTo>
                  <a:cubicBezTo>
                    <a:pt x="18806" y="6124"/>
                    <a:pt x="18806" y="6117"/>
                    <a:pt x="18813" y="6117"/>
                  </a:cubicBezTo>
                  <a:cubicBezTo>
                    <a:pt x="19113" y="5955"/>
                    <a:pt x="19451" y="5863"/>
                    <a:pt x="19788" y="5856"/>
                  </a:cubicBezTo>
                  <a:close/>
                  <a:moveTo>
                    <a:pt x="20152" y="5936"/>
                  </a:moveTo>
                  <a:cubicBezTo>
                    <a:pt x="20446" y="5936"/>
                    <a:pt x="20743" y="6080"/>
                    <a:pt x="20947" y="6401"/>
                  </a:cubicBezTo>
                  <a:lnTo>
                    <a:pt x="20940" y="6401"/>
                  </a:lnTo>
                  <a:cubicBezTo>
                    <a:pt x="20771" y="6462"/>
                    <a:pt x="20610" y="6569"/>
                    <a:pt x="20487" y="6708"/>
                  </a:cubicBezTo>
                  <a:cubicBezTo>
                    <a:pt x="20403" y="6602"/>
                    <a:pt x="20285" y="6553"/>
                    <a:pt x="20167" y="6553"/>
                  </a:cubicBezTo>
                  <a:cubicBezTo>
                    <a:pt x="19993" y="6553"/>
                    <a:pt x="19820" y="6661"/>
                    <a:pt x="19765" y="6853"/>
                  </a:cubicBezTo>
                  <a:cubicBezTo>
                    <a:pt x="19758" y="6869"/>
                    <a:pt x="19765" y="6884"/>
                    <a:pt x="19781" y="6892"/>
                  </a:cubicBezTo>
                  <a:cubicBezTo>
                    <a:pt x="19596" y="6815"/>
                    <a:pt x="19397" y="6761"/>
                    <a:pt x="19190" y="6738"/>
                  </a:cubicBezTo>
                  <a:cubicBezTo>
                    <a:pt x="19312" y="6235"/>
                    <a:pt x="19729" y="5936"/>
                    <a:pt x="20152" y="5936"/>
                  </a:cubicBezTo>
                  <a:close/>
                  <a:moveTo>
                    <a:pt x="5148" y="5830"/>
                  </a:moveTo>
                  <a:cubicBezTo>
                    <a:pt x="5480" y="5830"/>
                    <a:pt x="5815" y="5969"/>
                    <a:pt x="6079" y="6255"/>
                  </a:cubicBezTo>
                  <a:cubicBezTo>
                    <a:pt x="5895" y="6408"/>
                    <a:pt x="5734" y="6592"/>
                    <a:pt x="5611" y="6807"/>
                  </a:cubicBezTo>
                  <a:cubicBezTo>
                    <a:pt x="5500" y="6629"/>
                    <a:pt x="5310" y="6523"/>
                    <a:pt x="5103" y="6523"/>
                  </a:cubicBezTo>
                  <a:cubicBezTo>
                    <a:pt x="5096" y="6523"/>
                    <a:pt x="5089" y="6523"/>
                    <a:pt x="5082" y="6523"/>
                  </a:cubicBezTo>
                  <a:lnTo>
                    <a:pt x="5074" y="6523"/>
                  </a:lnTo>
                  <a:cubicBezTo>
                    <a:pt x="4874" y="6546"/>
                    <a:pt x="4713" y="6715"/>
                    <a:pt x="4690" y="6923"/>
                  </a:cubicBezTo>
                  <a:cubicBezTo>
                    <a:pt x="4537" y="6708"/>
                    <a:pt x="4337" y="6523"/>
                    <a:pt x="4115" y="6385"/>
                  </a:cubicBezTo>
                  <a:cubicBezTo>
                    <a:pt x="4376" y="6021"/>
                    <a:pt x="4760" y="5830"/>
                    <a:pt x="5148" y="5830"/>
                  </a:cubicBezTo>
                  <a:close/>
                  <a:moveTo>
                    <a:pt x="10347" y="5705"/>
                  </a:moveTo>
                  <a:cubicBezTo>
                    <a:pt x="10397" y="5705"/>
                    <a:pt x="10445" y="5706"/>
                    <a:pt x="10493" y="5710"/>
                  </a:cubicBezTo>
                  <a:cubicBezTo>
                    <a:pt x="11130" y="5756"/>
                    <a:pt x="11614" y="6186"/>
                    <a:pt x="11875" y="6746"/>
                  </a:cubicBezTo>
                  <a:cubicBezTo>
                    <a:pt x="11591" y="6784"/>
                    <a:pt x="11314" y="6861"/>
                    <a:pt x="11053" y="6976"/>
                  </a:cubicBezTo>
                  <a:cubicBezTo>
                    <a:pt x="10846" y="6631"/>
                    <a:pt x="10483" y="6450"/>
                    <a:pt x="10115" y="6450"/>
                  </a:cubicBezTo>
                  <a:cubicBezTo>
                    <a:pt x="9829" y="6450"/>
                    <a:pt x="9540" y="6559"/>
                    <a:pt x="9319" y="6784"/>
                  </a:cubicBezTo>
                  <a:cubicBezTo>
                    <a:pt x="9211" y="6600"/>
                    <a:pt x="9065" y="6431"/>
                    <a:pt x="8904" y="6285"/>
                  </a:cubicBezTo>
                  <a:cubicBezTo>
                    <a:pt x="9226" y="5887"/>
                    <a:pt x="9835" y="5705"/>
                    <a:pt x="10347" y="5705"/>
                  </a:cubicBezTo>
                  <a:close/>
                  <a:moveTo>
                    <a:pt x="5117" y="6641"/>
                  </a:moveTo>
                  <a:cubicBezTo>
                    <a:pt x="5135" y="6641"/>
                    <a:pt x="5154" y="6643"/>
                    <a:pt x="5174" y="6646"/>
                  </a:cubicBezTo>
                  <a:cubicBezTo>
                    <a:pt x="5358" y="6677"/>
                    <a:pt x="5450" y="6800"/>
                    <a:pt x="5535" y="6938"/>
                  </a:cubicBezTo>
                  <a:cubicBezTo>
                    <a:pt x="5511" y="6976"/>
                    <a:pt x="5488" y="7022"/>
                    <a:pt x="5473" y="7061"/>
                  </a:cubicBezTo>
                  <a:cubicBezTo>
                    <a:pt x="5329" y="7037"/>
                    <a:pt x="5182" y="7025"/>
                    <a:pt x="5034" y="7025"/>
                  </a:cubicBezTo>
                  <a:cubicBezTo>
                    <a:pt x="4945" y="7025"/>
                    <a:pt x="4856" y="7029"/>
                    <a:pt x="4767" y="7038"/>
                  </a:cubicBezTo>
                  <a:cubicBezTo>
                    <a:pt x="4782" y="7030"/>
                    <a:pt x="4782" y="7022"/>
                    <a:pt x="4782" y="7007"/>
                  </a:cubicBezTo>
                  <a:cubicBezTo>
                    <a:pt x="4768" y="6811"/>
                    <a:pt x="4926" y="6641"/>
                    <a:pt x="5117" y="6641"/>
                  </a:cubicBezTo>
                  <a:close/>
                  <a:moveTo>
                    <a:pt x="14392" y="5576"/>
                  </a:moveTo>
                  <a:cubicBezTo>
                    <a:pt x="14968" y="5576"/>
                    <a:pt x="15523" y="5826"/>
                    <a:pt x="15889" y="6416"/>
                  </a:cubicBezTo>
                  <a:cubicBezTo>
                    <a:pt x="15643" y="6615"/>
                    <a:pt x="15459" y="6869"/>
                    <a:pt x="15344" y="7160"/>
                  </a:cubicBezTo>
                  <a:cubicBezTo>
                    <a:pt x="15237" y="6700"/>
                    <a:pt x="14860" y="6355"/>
                    <a:pt x="14400" y="6293"/>
                  </a:cubicBezTo>
                  <a:cubicBezTo>
                    <a:pt x="14344" y="6285"/>
                    <a:pt x="14288" y="6281"/>
                    <a:pt x="14234" y="6281"/>
                  </a:cubicBezTo>
                  <a:cubicBezTo>
                    <a:pt x="13770" y="6281"/>
                    <a:pt x="13356" y="6560"/>
                    <a:pt x="13095" y="6938"/>
                  </a:cubicBezTo>
                  <a:cubicBezTo>
                    <a:pt x="12857" y="6846"/>
                    <a:pt x="12604" y="6784"/>
                    <a:pt x="12351" y="6754"/>
                  </a:cubicBezTo>
                  <a:cubicBezTo>
                    <a:pt x="12781" y="6044"/>
                    <a:pt x="13605" y="5576"/>
                    <a:pt x="14392" y="5576"/>
                  </a:cubicBezTo>
                  <a:close/>
                  <a:moveTo>
                    <a:pt x="20131" y="6682"/>
                  </a:moveTo>
                  <a:cubicBezTo>
                    <a:pt x="20232" y="6682"/>
                    <a:pt x="20334" y="6727"/>
                    <a:pt x="20402" y="6823"/>
                  </a:cubicBezTo>
                  <a:cubicBezTo>
                    <a:pt x="20333" y="6923"/>
                    <a:pt x="20279" y="7045"/>
                    <a:pt x="20256" y="7168"/>
                  </a:cubicBezTo>
                  <a:cubicBezTo>
                    <a:pt x="20116" y="7065"/>
                    <a:pt x="19969" y="6976"/>
                    <a:pt x="19809" y="6901"/>
                  </a:cubicBezTo>
                  <a:lnTo>
                    <a:pt x="19809" y="6901"/>
                  </a:lnTo>
                  <a:cubicBezTo>
                    <a:pt x="19816" y="6899"/>
                    <a:pt x="19822" y="6892"/>
                    <a:pt x="19827" y="6884"/>
                  </a:cubicBezTo>
                  <a:cubicBezTo>
                    <a:pt x="19882" y="6752"/>
                    <a:pt x="20006" y="6682"/>
                    <a:pt x="20131" y="6682"/>
                  </a:cubicBezTo>
                  <a:close/>
                  <a:moveTo>
                    <a:pt x="17251" y="6054"/>
                  </a:moveTo>
                  <a:cubicBezTo>
                    <a:pt x="17648" y="6054"/>
                    <a:pt x="18033" y="6188"/>
                    <a:pt x="18330" y="6500"/>
                  </a:cubicBezTo>
                  <a:cubicBezTo>
                    <a:pt x="18338" y="6508"/>
                    <a:pt x="18345" y="6516"/>
                    <a:pt x="18361" y="6516"/>
                  </a:cubicBezTo>
                  <a:cubicBezTo>
                    <a:pt x="18338" y="6608"/>
                    <a:pt x="18330" y="6700"/>
                    <a:pt x="18338" y="6800"/>
                  </a:cubicBezTo>
                  <a:cubicBezTo>
                    <a:pt x="18338" y="6807"/>
                    <a:pt x="18338" y="6807"/>
                    <a:pt x="18338" y="6815"/>
                  </a:cubicBezTo>
                  <a:cubicBezTo>
                    <a:pt x="18192" y="6861"/>
                    <a:pt x="18054" y="6923"/>
                    <a:pt x="17923" y="6999"/>
                  </a:cubicBezTo>
                  <a:cubicBezTo>
                    <a:pt x="17915" y="6992"/>
                    <a:pt x="17915" y="6984"/>
                    <a:pt x="17908" y="6984"/>
                  </a:cubicBezTo>
                  <a:cubicBezTo>
                    <a:pt x="17664" y="6752"/>
                    <a:pt x="17359" y="6640"/>
                    <a:pt x="17060" y="6640"/>
                  </a:cubicBezTo>
                  <a:cubicBezTo>
                    <a:pt x="16616" y="6640"/>
                    <a:pt x="16186" y="6888"/>
                    <a:pt x="15989" y="7360"/>
                  </a:cubicBezTo>
                  <a:cubicBezTo>
                    <a:pt x="15815" y="7320"/>
                    <a:pt x="15635" y="7297"/>
                    <a:pt x="15454" y="7297"/>
                  </a:cubicBezTo>
                  <a:cubicBezTo>
                    <a:pt x="15427" y="7297"/>
                    <a:pt x="15401" y="7298"/>
                    <a:pt x="15375" y="7299"/>
                  </a:cubicBezTo>
                  <a:cubicBezTo>
                    <a:pt x="15640" y="6580"/>
                    <a:pt x="16467" y="6054"/>
                    <a:pt x="17251" y="6054"/>
                  </a:cubicBezTo>
                  <a:close/>
                  <a:moveTo>
                    <a:pt x="3110" y="6257"/>
                  </a:moveTo>
                  <a:cubicBezTo>
                    <a:pt x="3235" y="6257"/>
                    <a:pt x="3360" y="6269"/>
                    <a:pt x="3485" y="6293"/>
                  </a:cubicBezTo>
                  <a:cubicBezTo>
                    <a:pt x="3946" y="6393"/>
                    <a:pt x="4345" y="6669"/>
                    <a:pt x="4613" y="7061"/>
                  </a:cubicBezTo>
                  <a:cubicBezTo>
                    <a:pt x="4283" y="7107"/>
                    <a:pt x="3969" y="7237"/>
                    <a:pt x="3700" y="7429"/>
                  </a:cubicBezTo>
                  <a:cubicBezTo>
                    <a:pt x="3549" y="7223"/>
                    <a:pt x="3256" y="7134"/>
                    <a:pt x="2999" y="7134"/>
                  </a:cubicBezTo>
                  <a:cubicBezTo>
                    <a:pt x="2968" y="7134"/>
                    <a:pt x="2939" y="7135"/>
                    <a:pt x="2909" y="7137"/>
                  </a:cubicBezTo>
                  <a:cubicBezTo>
                    <a:pt x="2764" y="7145"/>
                    <a:pt x="2518" y="7199"/>
                    <a:pt x="2411" y="7329"/>
                  </a:cubicBezTo>
                  <a:cubicBezTo>
                    <a:pt x="2311" y="7091"/>
                    <a:pt x="2173" y="6869"/>
                    <a:pt x="2004" y="6669"/>
                  </a:cubicBezTo>
                  <a:cubicBezTo>
                    <a:pt x="2065" y="6592"/>
                    <a:pt x="2142" y="6523"/>
                    <a:pt x="2234" y="6477"/>
                  </a:cubicBezTo>
                  <a:lnTo>
                    <a:pt x="2234" y="6470"/>
                  </a:lnTo>
                  <a:cubicBezTo>
                    <a:pt x="2239" y="6471"/>
                    <a:pt x="2245" y="6472"/>
                    <a:pt x="2250" y="6472"/>
                  </a:cubicBezTo>
                  <a:cubicBezTo>
                    <a:pt x="2275" y="6472"/>
                    <a:pt x="2297" y="6457"/>
                    <a:pt x="2303" y="6431"/>
                  </a:cubicBezTo>
                  <a:cubicBezTo>
                    <a:pt x="2562" y="6315"/>
                    <a:pt x="2835" y="6257"/>
                    <a:pt x="3110" y="6257"/>
                  </a:cubicBezTo>
                  <a:close/>
                  <a:moveTo>
                    <a:pt x="10071" y="6581"/>
                  </a:moveTo>
                  <a:cubicBezTo>
                    <a:pt x="10396" y="6581"/>
                    <a:pt x="10714" y="6735"/>
                    <a:pt x="10946" y="7038"/>
                  </a:cubicBezTo>
                  <a:cubicBezTo>
                    <a:pt x="10723" y="7137"/>
                    <a:pt x="10524" y="7283"/>
                    <a:pt x="10355" y="7460"/>
                  </a:cubicBezTo>
                  <a:cubicBezTo>
                    <a:pt x="10276" y="7314"/>
                    <a:pt x="10132" y="7241"/>
                    <a:pt x="9987" y="7241"/>
                  </a:cubicBezTo>
                  <a:cubicBezTo>
                    <a:pt x="9835" y="7241"/>
                    <a:pt x="9681" y="7322"/>
                    <a:pt x="9603" y="7483"/>
                  </a:cubicBezTo>
                  <a:lnTo>
                    <a:pt x="9603" y="7475"/>
                  </a:lnTo>
                  <a:cubicBezTo>
                    <a:pt x="9557" y="7260"/>
                    <a:pt x="9472" y="7045"/>
                    <a:pt x="9357" y="6846"/>
                  </a:cubicBezTo>
                  <a:cubicBezTo>
                    <a:pt x="9578" y="6668"/>
                    <a:pt x="9827" y="6581"/>
                    <a:pt x="10071" y="6581"/>
                  </a:cubicBezTo>
                  <a:close/>
                  <a:moveTo>
                    <a:pt x="14264" y="6446"/>
                  </a:moveTo>
                  <a:cubicBezTo>
                    <a:pt x="14725" y="6446"/>
                    <a:pt x="15146" y="6704"/>
                    <a:pt x="15237" y="7306"/>
                  </a:cubicBezTo>
                  <a:cubicBezTo>
                    <a:pt x="14976" y="7345"/>
                    <a:pt x="14715" y="7429"/>
                    <a:pt x="14484" y="7560"/>
                  </a:cubicBezTo>
                  <a:cubicBezTo>
                    <a:pt x="14435" y="7327"/>
                    <a:pt x="14235" y="7190"/>
                    <a:pt x="14030" y="7190"/>
                  </a:cubicBezTo>
                  <a:cubicBezTo>
                    <a:pt x="13917" y="7190"/>
                    <a:pt x="13802" y="7232"/>
                    <a:pt x="13709" y="7322"/>
                  </a:cubicBezTo>
                  <a:cubicBezTo>
                    <a:pt x="13548" y="7176"/>
                    <a:pt x="13364" y="7053"/>
                    <a:pt x="13164" y="6969"/>
                  </a:cubicBezTo>
                  <a:cubicBezTo>
                    <a:pt x="13438" y="6638"/>
                    <a:pt x="13866" y="6446"/>
                    <a:pt x="14264" y="6446"/>
                  </a:cubicBezTo>
                  <a:close/>
                  <a:moveTo>
                    <a:pt x="7451" y="5889"/>
                  </a:moveTo>
                  <a:cubicBezTo>
                    <a:pt x="7543" y="5889"/>
                    <a:pt x="7636" y="5896"/>
                    <a:pt x="7730" y="5909"/>
                  </a:cubicBezTo>
                  <a:cubicBezTo>
                    <a:pt x="8620" y="6032"/>
                    <a:pt x="9288" y="6746"/>
                    <a:pt x="9464" y="7606"/>
                  </a:cubicBezTo>
                  <a:cubicBezTo>
                    <a:pt x="9276" y="7552"/>
                    <a:pt x="9081" y="7525"/>
                    <a:pt x="8885" y="7525"/>
                  </a:cubicBezTo>
                  <a:cubicBezTo>
                    <a:pt x="8689" y="7525"/>
                    <a:pt x="8493" y="7552"/>
                    <a:pt x="8305" y="7606"/>
                  </a:cubicBezTo>
                  <a:cubicBezTo>
                    <a:pt x="8305" y="7590"/>
                    <a:pt x="8298" y="7575"/>
                    <a:pt x="8290" y="7567"/>
                  </a:cubicBezTo>
                  <a:cubicBezTo>
                    <a:pt x="8052" y="7151"/>
                    <a:pt x="7633" y="6930"/>
                    <a:pt x="7213" y="6930"/>
                  </a:cubicBezTo>
                  <a:cubicBezTo>
                    <a:pt x="6874" y="6930"/>
                    <a:pt x="6534" y="7074"/>
                    <a:pt x="6287" y="7375"/>
                  </a:cubicBezTo>
                  <a:cubicBezTo>
                    <a:pt x="6064" y="7230"/>
                    <a:pt x="5819" y="7130"/>
                    <a:pt x="5558" y="7076"/>
                  </a:cubicBezTo>
                  <a:cubicBezTo>
                    <a:pt x="5565" y="7061"/>
                    <a:pt x="5581" y="7038"/>
                    <a:pt x="5596" y="7015"/>
                  </a:cubicBezTo>
                  <a:cubicBezTo>
                    <a:pt x="5606" y="7022"/>
                    <a:pt x="5616" y="7026"/>
                    <a:pt x="5626" y="7026"/>
                  </a:cubicBezTo>
                  <a:cubicBezTo>
                    <a:pt x="5657" y="7026"/>
                    <a:pt x="5684" y="6995"/>
                    <a:pt x="5673" y="6961"/>
                  </a:cubicBezTo>
                  <a:cubicBezTo>
                    <a:pt x="5673" y="6946"/>
                    <a:pt x="5665" y="6923"/>
                    <a:pt x="5657" y="6907"/>
                  </a:cubicBezTo>
                  <a:cubicBezTo>
                    <a:pt x="6060" y="6307"/>
                    <a:pt x="6722" y="5889"/>
                    <a:pt x="7451" y="5889"/>
                  </a:cubicBezTo>
                  <a:close/>
                  <a:moveTo>
                    <a:pt x="17046" y="6774"/>
                  </a:moveTo>
                  <a:cubicBezTo>
                    <a:pt x="17303" y="6774"/>
                    <a:pt x="17566" y="6870"/>
                    <a:pt x="17793" y="7076"/>
                  </a:cubicBezTo>
                  <a:lnTo>
                    <a:pt x="17800" y="7076"/>
                  </a:lnTo>
                  <a:cubicBezTo>
                    <a:pt x="17631" y="7176"/>
                    <a:pt x="17478" y="7306"/>
                    <a:pt x="17347" y="7452"/>
                  </a:cubicBezTo>
                  <a:cubicBezTo>
                    <a:pt x="17259" y="7369"/>
                    <a:pt x="17146" y="7330"/>
                    <a:pt x="17035" y="7330"/>
                  </a:cubicBezTo>
                  <a:cubicBezTo>
                    <a:pt x="16849" y="7330"/>
                    <a:pt x="16669" y="7442"/>
                    <a:pt x="16626" y="7644"/>
                  </a:cubicBezTo>
                  <a:cubicBezTo>
                    <a:pt x="16457" y="7529"/>
                    <a:pt x="16265" y="7437"/>
                    <a:pt x="16066" y="7383"/>
                  </a:cubicBezTo>
                  <a:cubicBezTo>
                    <a:pt x="16287" y="6991"/>
                    <a:pt x="16660" y="6774"/>
                    <a:pt x="17046" y="6774"/>
                  </a:cubicBezTo>
                  <a:close/>
                  <a:moveTo>
                    <a:pt x="21353" y="6470"/>
                  </a:moveTo>
                  <a:cubicBezTo>
                    <a:pt x="21358" y="6470"/>
                    <a:pt x="21364" y="6470"/>
                    <a:pt x="21369" y="6470"/>
                  </a:cubicBezTo>
                  <a:cubicBezTo>
                    <a:pt x="21554" y="6662"/>
                    <a:pt x="21699" y="6892"/>
                    <a:pt x="21799" y="7145"/>
                  </a:cubicBezTo>
                  <a:cubicBezTo>
                    <a:pt x="21779" y="7144"/>
                    <a:pt x="21759" y="7143"/>
                    <a:pt x="21739" y="7143"/>
                  </a:cubicBezTo>
                  <a:cubicBezTo>
                    <a:pt x="21499" y="7143"/>
                    <a:pt x="21270" y="7227"/>
                    <a:pt x="21085" y="7375"/>
                  </a:cubicBezTo>
                  <a:cubicBezTo>
                    <a:pt x="20963" y="7475"/>
                    <a:pt x="20801" y="7644"/>
                    <a:pt x="20771" y="7813"/>
                  </a:cubicBezTo>
                  <a:cubicBezTo>
                    <a:pt x="20671" y="7590"/>
                    <a:pt x="20525" y="7398"/>
                    <a:pt x="20341" y="7237"/>
                  </a:cubicBezTo>
                  <a:cubicBezTo>
                    <a:pt x="20508" y="6797"/>
                    <a:pt x="20877" y="6470"/>
                    <a:pt x="21353" y="6470"/>
                  </a:cubicBezTo>
                  <a:close/>
                  <a:moveTo>
                    <a:pt x="14007" y="7294"/>
                  </a:moveTo>
                  <a:cubicBezTo>
                    <a:pt x="14184" y="7294"/>
                    <a:pt x="14354" y="7422"/>
                    <a:pt x="14369" y="7621"/>
                  </a:cubicBezTo>
                  <a:lnTo>
                    <a:pt x="14377" y="7621"/>
                  </a:lnTo>
                  <a:cubicBezTo>
                    <a:pt x="14262" y="7682"/>
                    <a:pt x="14162" y="7759"/>
                    <a:pt x="14070" y="7844"/>
                  </a:cubicBezTo>
                  <a:cubicBezTo>
                    <a:pt x="14001" y="7667"/>
                    <a:pt x="13901" y="7514"/>
                    <a:pt x="13771" y="7383"/>
                  </a:cubicBezTo>
                  <a:cubicBezTo>
                    <a:pt x="13841" y="7322"/>
                    <a:pt x="13925" y="7294"/>
                    <a:pt x="14007" y="7294"/>
                  </a:cubicBezTo>
                  <a:close/>
                  <a:moveTo>
                    <a:pt x="9975" y="7341"/>
                  </a:moveTo>
                  <a:cubicBezTo>
                    <a:pt x="10094" y="7341"/>
                    <a:pt x="10215" y="7403"/>
                    <a:pt x="10278" y="7537"/>
                  </a:cubicBezTo>
                  <a:cubicBezTo>
                    <a:pt x="10278" y="7544"/>
                    <a:pt x="10286" y="7552"/>
                    <a:pt x="10286" y="7552"/>
                  </a:cubicBezTo>
                  <a:cubicBezTo>
                    <a:pt x="10209" y="7667"/>
                    <a:pt x="10163" y="7798"/>
                    <a:pt x="10155" y="7936"/>
                  </a:cubicBezTo>
                  <a:cubicBezTo>
                    <a:pt x="9994" y="7821"/>
                    <a:pt x="9825" y="7728"/>
                    <a:pt x="9641" y="7659"/>
                  </a:cubicBezTo>
                  <a:cubicBezTo>
                    <a:pt x="9641" y="7652"/>
                    <a:pt x="9641" y="7644"/>
                    <a:pt x="9633" y="7636"/>
                  </a:cubicBezTo>
                  <a:cubicBezTo>
                    <a:pt x="9664" y="7446"/>
                    <a:pt x="9819" y="7341"/>
                    <a:pt x="9975" y="7341"/>
                  </a:cubicBezTo>
                  <a:close/>
                  <a:moveTo>
                    <a:pt x="7195" y="7075"/>
                  </a:moveTo>
                  <a:cubicBezTo>
                    <a:pt x="7565" y="7075"/>
                    <a:pt x="7925" y="7262"/>
                    <a:pt x="8152" y="7644"/>
                  </a:cubicBezTo>
                  <a:lnTo>
                    <a:pt x="8160" y="7652"/>
                  </a:lnTo>
                  <a:cubicBezTo>
                    <a:pt x="7952" y="7728"/>
                    <a:pt x="7760" y="7836"/>
                    <a:pt x="7592" y="7974"/>
                  </a:cubicBezTo>
                  <a:cubicBezTo>
                    <a:pt x="7518" y="7770"/>
                    <a:pt x="7333" y="7662"/>
                    <a:pt x="7148" y="7662"/>
                  </a:cubicBezTo>
                  <a:cubicBezTo>
                    <a:pt x="7006" y="7662"/>
                    <a:pt x="6864" y="7726"/>
                    <a:pt x="6770" y="7859"/>
                  </a:cubicBezTo>
                  <a:cubicBezTo>
                    <a:pt x="6663" y="7690"/>
                    <a:pt x="6517" y="7544"/>
                    <a:pt x="6356" y="7421"/>
                  </a:cubicBezTo>
                  <a:cubicBezTo>
                    <a:pt x="6603" y="7191"/>
                    <a:pt x="6902" y="7075"/>
                    <a:pt x="7195" y="7075"/>
                  </a:cubicBezTo>
                  <a:close/>
                  <a:moveTo>
                    <a:pt x="2978" y="7271"/>
                  </a:moveTo>
                  <a:cubicBezTo>
                    <a:pt x="3017" y="7271"/>
                    <a:pt x="3052" y="7273"/>
                    <a:pt x="3078" y="7276"/>
                  </a:cubicBezTo>
                  <a:lnTo>
                    <a:pt x="3078" y="7283"/>
                  </a:lnTo>
                  <a:cubicBezTo>
                    <a:pt x="3293" y="7306"/>
                    <a:pt x="3439" y="7414"/>
                    <a:pt x="3608" y="7506"/>
                  </a:cubicBezTo>
                  <a:cubicBezTo>
                    <a:pt x="3431" y="7652"/>
                    <a:pt x="3286" y="7844"/>
                    <a:pt x="3193" y="8059"/>
                  </a:cubicBezTo>
                  <a:cubicBezTo>
                    <a:pt x="3145" y="7986"/>
                    <a:pt x="3054" y="7962"/>
                    <a:pt x="2965" y="7962"/>
                  </a:cubicBezTo>
                  <a:cubicBezTo>
                    <a:pt x="2912" y="7962"/>
                    <a:pt x="2860" y="7970"/>
                    <a:pt x="2817" y="7982"/>
                  </a:cubicBezTo>
                  <a:cubicBezTo>
                    <a:pt x="2741" y="7997"/>
                    <a:pt x="2664" y="8043"/>
                    <a:pt x="2602" y="8105"/>
                  </a:cubicBezTo>
                  <a:cubicBezTo>
                    <a:pt x="2572" y="7882"/>
                    <a:pt x="2518" y="7659"/>
                    <a:pt x="2441" y="7444"/>
                  </a:cubicBezTo>
                  <a:cubicBezTo>
                    <a:pt x="2535" y="7306"/>
                    <a:pt x="2804" y="7271"/>
                    <a:pt x="2978" y="7271"/>
                  </a:cubicBezTo>
                  <a:close/>
                  <a:moveTo>
                    <a:pt x="17028" y="7434"/>
                  </a:moveTo>
                  <a:cubicBezTo>
                    <a:pt x="17112" y="7434"/>
                    <a:pt x="17197" y="7468"/>
                    <a:pt x="17271" y="7544"/>
                  </a:cubicBezTo>
                  <a:cubicBezTo>
                    <a:pt x="17148" y="7705"/>
                    <a:pt x="17056" y="7897"/>
                    <a:pt x="17017" y="8105"/>
                  </a:cubicBezTo>
                  <a:cubicBezTo>
                    <a:pt x="16941" y="7936"/>
                    <a:pt x="16833" y="7798"/>
                    <a:pt x="16687" y="7690"/>
                  </a:cubicBezTo>
                  <a:cubicBezTo>
                    <a:pt x="16746" y="7535"/>
                    <a:pt x="16884" y="7434"/>
                    <a:pt x="17028" y="7434"/>
                  </a:cubicBezTo>
                  <a:close/>
                  <a:moveTo>
                    <a:pt x="21768" y="7288"/>
                  </a:moveTo>
                  <a:cubicBezTo>
                    <a:pt x="21797" y="7288"/>
                    <a:pt x="21825" y="7289"/>
                    <a:pt x="21853" y="7291"/>
                  </a:cubicBezTo>
                  <a:cubicBezTo>
                    <a:pt x="21861" y="7322"/>
                    <a:pt x="21868" y="7352"/>
                    <a:pt x="21876" y="7383"/>
                  </a:cubicBezTo>
                  <a:cubicBezTo>
                    <a:pt x="21922" y="7544"/>
                    <a:pt x="21945" y="7705"/>
                    <a:pt x="21945" y="7874"/>
                  </a:cubicBezTo>
                  <a:cubicBezTo>
                    <a:pt x="21910" y="7865"/>
                    <a:pt x="21872" y="7860"/>
                    <a:pt x="21833" y="7860"/>
                  </a:cubicBezTo>
                  <a:cubicBezTo>
                    <a:pt x="21780" y="7860"/>
                    <a:pt x="21726" y="7869"/>
                    <a:pt x="21676" y="7882"/>
                  </a:cubicBezTo>
                  <a:cubicBezTo>
                    <a:pt x="21554" y="7920"/>
                    <a:pt x="21454" y="8012"/>
                    <a:pt x="21400" y="8135"/>
                  </a:cubicBezTo>
                  <a:cubicBezTo>
                    <a:pt x="21239" y="8043"/>
                    <a:pt x="21055" y="7989"/>
                    <a:pt x="20863" y="7966"/>
                  </a:cubicBezTo>
                  <a:cubicBezTo>
                    <a:pt x="20786" y="7751"/>
                    <a:pt x="21124" y="7498"/>
                    <a:pt x="21277" y="7414"/>
                  </a:cubicBezTo>
                  <a:cubicBezTo>
                    <a:pt x="21429" y="7328"/>
                    <a:pt x="21597" y="7288"/>
                    <a:pt x="21768" y="7288"/>
                  </a:cubicBezTo>
                  <a:close/>
                  <a:moveTo>
                    <a:pt x="300" y="7038"/>
                  </a:moveTo>
                  <a:cubicBezTo>
                    <a:pt x="860" y="7099"/>
                    <a:pt x="1321" y="7514"/>
                    <a:pt x="1443" y="8074"/>
                  </a:cubicBezTo>
                  <a:cubicBezTo>
                    <a:pt x="1282" y="8082"/>
                    <a:pt x="1121" y="8120"/>
                    <a:pt x="967" y="8174"/>
                  </a:cubicBezTo>
                  <a:cubicBezTo>
                    <a:pt x="944" y="7948"/>
                    <a:pt x="714" y="7805"/>
                    <a:pt x="490" y="7805"/>
                  </a:cubicBezTo>
                  <a:cubicBezTo>
                    <a:pt x="424" y="7805"/>
                    <a:pt x="359" y="7817"/>
                    <a:pt x="300" y="7844"/>
                  </a:cubicBezTo>
                  <a:cubicBezTo>
                    <a:pt x="284" y="7705"/>
                    <a:pt x="277" y="7575"/>
                    <a:pt x="277" y="7444"/>
                  </a:cubicBezTo>
                  <a:lnTo>
                    <a:pt x="269" y="7437"/>
                  </a:lnTo>
                  <a:cubicBezTo>
                    <a:pt x="269" y="7306"/>
                    <a:pt x="277" y="7168"/>
                    <a:pt x="300" y="7038"/>
                  </a:cubicBezTo>
                  <a:close/>
                  <a:moveTo>
                    <a:pt x="694" y="6166"/>
                  </a:moveTo>
                  <a:cubicBezTo>
                    <a:pt x="936" y="6166"/>
                    <a:pt x="1279" y="6327"/>
                    <a:pt x="1405" y="6393"/>
                  </a:cubicBezTo>
                  <a:cubicBezTo>
                    <a:pt x="1651" y="6531"/>
                    <a:pt x="1873" y="6723"/>
                    <a:pt x="2034" y="6953"/>
                  </a:cubicBezTo>
                  <a:cubicBezTo>
                    <a:pt x="2295" y="7345"/>
                    <a:pt x="2457" y="7790"/>
                    <a:pt x="2495" y="8258"/>
                  </a:cubicBezTo>
                  <a:cubicBezTo>
                    <a:pt x="2218" y="8134"/>
                    <a:pt x="1913" y="8066"/>
                    <a:pt x="1614" y="8066"/>
                  </a:cubicBezTo>
                  <a:cubicBezTo>
                    <a:pt x="1598" y="8066"/>
                    <a:pt x="1582" y="8066"/>
                    <a:pt x="1566" y="8066"/>
                  </a:cubicBezTo>
                  <a:cubicBezTo>
                    <a:pt x="1566" y="8059"/>
                    <a:pt x="1566" y="8059"/>
                    <a:pt x="1566" y="8051"/>
                  </a:cubicBezTo>
                  <a:cubicBezTo>
                    <a:pt x="1451" y="7437"/>
                    <a:pt x="929" y="6984"/>
                    <a:pt x="307" y="6961"/>
                  </a:cubicBezTo>
                  <a:cubicBezTo>
                    <a:pt x="346" y="6700"/>
                    <a:pt x="423" y="6454"/>
                    <a:pt x="530" y="6209"/>
                  </a:cubicBezTo>
                  <a:lnTo>
                    <a:pt x="522" y="6209"/>
                  </a:lnTo>
                  <a:cubicBezTo>
                    <a:pt x="567" y="6179"/>
                    <a:pt x="627" y="6166"/>
                    <a:pt x="694" y="6166"/>
                  </a:cubicBezTo>
                  <a:close/>
                  <a:moveTo>
                    <a:pt x="19005" y="6891"/>
                  </a:moveTo>
                  <a:cubicBezTo>
                    <a:pt x="19690" y="6891"/>
                    <a:pt x="20362" y="7225"/>
                    <a:pt x="20656" y="7951"/>
                  </a:cubicBezTo>
                  <a:cubicBezTo>
                    <a:pt x="20341" y="7959"/>
                    <a:pt x="20034" y="8035"/>
                    <a:pt x="19758" y="8181"/>
                  </a:cubicBezTo>
                  <a:cubicBezTo>
                    <a:pt x="19758" y="8166"/>
                    <a:pt x="19750" y="8158"/>
                    <a:pt x="19742" y="8151"/>
                  </a:cubicBezTo>
                  <a:cubicBezTo>
                    <a:pt x="19525" y="7857"/>
                    <a:pt x="19201" y="7721"/>
                    <a:pt x="18876" y="7721"/>
                  </a:cubicBezTo>
                  <a:cubicBezTo>
                    <a:pt x="18419" y="7721"/>
                    <a:pt x="17962" y="7990"/>
                    <a:pt x="17800" y="8465"/>
                  </a:cubicBezTo>
                  <a:cubicBezTo>
                    <a:pt x="17627" y="8412"/>
                    <a:pt x="17440" y="8381"/>
                    <a:pt x="17253" y="8381"/>
                  </a:cubicBezTo>
                  <a:cubicBezTo>
                    <a:pt x="17200" y="8381"/>
                    <a:pt x="17147" y="8383"/>
                    <a:pt x="17094" y="8389"/>
                  </a:cubicBezTo>
                  <a:cubicBezTo>
                    <a:pt x="17094" y="8373"/>
                    <a:pt x="17094" y="8358"/>
                    <a:pt x="17094" y="8343"/>
                  </a:cubicBezTo>
                  <a:cubicBezTo>
                    <a:pt x="17273" y="7413"/>
                    <a:pt x="18149" y="6891"/>
                    <a:pt x="19005" y="6891"/>
                  </a:cubicBezTo>
                  <a:close/>
                  <a:moveTo>
                    <a:pt x="21841" y="7963"/>
                  </a:moveTo>
                  <a:cubicBezTo>
                    <a:pt x="21855" y="7963"/>
                    <a:pt x="21869" y="7964"/>
                    <a:pt x="21884" y="7966"/>
                  </a:cubicBezTo>
                  <a:cubicBezTo>
                    <a:pt x="21907" y="7974"/>
                    <a:pt x="21930" y="7982"/>
                    <a:pt x="21945" y="7989"/>
                  </a:cubicBezTo>
                  <a:cubicBezTo>
                    <a:pt x="21937" y="8166"/>
                    <a:pt x="21907" y="8343"/>
                    <a:pt x="21861" y="8511"/>
                  </a:cubicBezTo>
                  <a:cubicBezTo>
                    <a:pt x="21753" y="8381"/>
                    <a:pt x="21630" y="8273"/>
                    <a:pt x="21492" y="8181"/>
                  </a:cubicBezTo>
                  <a:cubicBezTo>
                    <a:pt x="21531" y="8082"/>
                    <a:pt x="21615" y="8005"/>
                    <a:pt x="21723" y="7982"/>
                  </a:cubicBezTo>
                  <a:cubicBezTo>
                    <a:pt x="21762" y="7971"/>
                    <a:pt x="21801" y="7963"/>
                    <a:pt x="21841" y="7963"/>
                  </a:cubicBezTo>
                  <a:close/>
                  <a:moveTo>
                    <a:pt x="455" y="7876"/>
                  </a:moveTo>
                  <a:cubicBezTo>
                    <a:pt x="527" y="7876"/>
                    <a:pt x="598" y="7895"/>
                    <a:pt x="660" y="7936"/>
                  </a:cubicBezTo>
                  <a:cubicBezTo>
                    <a:pt x="760" y="8005"/>
                    <a:pt x="822" y="8105"/>
                    <a:pt x="837" y="8220"/>
                  </a:cubicBezTo>
                  <a:cubicBezTo>
                    <a:pt x="683" y="8296"/>
                    <a:pt x="545" y="8396"/>
                    <a:pt x="430" y="8519"/>
                  </a:cubicBezTo>
                  <a:cubicBezTo>
                    <a:pt x="369" y="8319"/>
                    <a:pt x="330" y="8112"/>
                    <a:pt x="300" y="7905"/>
                  </a:cubicBezTo>
                  <a:cubicBezTo>
                    <a:pt x="351" y="7886"/>
                    <a:pt x="403" y="7876"/>
                    <a:pt x="455" y="7876"/>
                  </a:cubicBezTo>
                  <a:close/>
                  <a:moveTo>
                    <a:pt x="12100" y="6884"/>
                  </a:moveTo>
                  <a:cubicBezTo>
                    <a:pt x="12807" y="6884"/>
                    <a:pt x="13669" y="7266"/>
                    <a:pt x="13947" y="7959"/>
                  </a:cubicBezTo>
                  <a:cubicBezTo>
                    <a:pt x="13763" y="8135"/>
                    <a:pt x="13671" y="8381"/>
                    <a:pt x="13694" y="8634"/>
                  </a:cubicBezTo>
                  <a:lnTo>
                    <a:pt x="13686" y="8634"/>
                  </a:lnTo>
                  <a:cubicBezTo>
                    <a:pt x="13545" y="8611"/>
                    <a:pt x="13400" y="8601"/>
                    <a:pt x="13257" y="8601"/>
                  </a:cubicBezTo>
                  <a:cubicBezTo>
                    <a:pt x="13213" y="8601"/>
                    <a:pt x="13169" y="8602"/>
                    <a:pt x="13126" y="8603"/>
                  </a:cubicBezTo>
                  <a:cubicBezTo>
                    <a:pt x="13054" y="8055"/>
                    <a:pt x="12521" y="7670"/>
                    <a:pt x="11979" y="7670"/>
                  </a:cubicBezTo>
                  <a:cubicBezTo>
                    <a:pt x="11944" y="7670"/>
                    <a:pt x="11909" y="7671"/>
                    <a:pt x="11875" y="7675"/>
                  </a:cubicBezTo>
                  <a:cubicBezTo>
                    <a:pt x="11522" y="7713"/>
                    <a:pt x="10662" y="8135"/>
                    <a:pt x="10838" y="8603"/>
                  </a:cubicBezTo>
                  <a:lnTo>
                    <a:pt x="10700" y="8603"/>
                  </a:lnTo>
                  <a:cubicBezTo>
                    <a:pt x="10716" y="8580"/>
                    <a:pt x="10716" y="8542"/>
                    <a:pt x="10700" y="8519"/>
                  </a:cubicBezTo>
                  <a:cubicBezTo>
                    <a:pt x="10570" y="8319"/>
                    <a:pt x="10416" y="8143"/>
                    <a:pt x="10232" y="7997"/>
                  </a:cubicBezTo>
                  <a:cubicBezTo>
                    <a:pt x="10293" y="7291"/>
                    <a:pt x="11491" y="6892"/>
                    <a:pt x="12059" y="6884"/>
                  </a:cubicBezTo>
                  <a:cubicBezTo>
                    <a:pt x="12073" y="6884"/>
                    <a:pt x="12086" y="6884"/>
                    <a:pt x="12100" y="6884"/>
                  </a:cubicBezTo>
                  <a:close/>
                  <a:moveTo>
                    <a:pt x="2856" y="8089"/>
                  </a:moveTo>
                  <a:lnTo>
                    <a:pt x="2848" y="8097"/>
                  </a:lnTo>
                  <a:cubicBezTo>
                    <a:pt x="2866" y="8093"/>
                    <a:pt x="2883" y="8092"/>
                    <a:pt x="2900" y="8092"/>
                  </a:cubicBezTo>
                  <a:cubicBezTo>
                    <a:pt x="2988" y="8092"/>
                    <a:pt x="3057" y="8135"/>
                    <a:pt x="3147" y="8135"/>
                  </a:cubicBezTo>
                  <a:lnTo>
                    <a:pt x="3155" y="8135"/>
                  </a:lnTo>
                  <a:cubicBezTo>
                    <a:pt x="3094" y="8319"/>
                    <a:pt x="3063" y="8511"/>
                    <a:pt x="3063" y="8711"/>
                  </a:cubicBezTo>
                  <a:cubicBezTo>
                    <a:pt x="2948" y="8557"/>
                    <a:pt x="2794" y="8427"/>
                    <a:pt x="2625" y="8335"/>
                  </a:cubicBezTo>
                  <a:cubicBezTo>
                    <a:pt x="2625" y="8304"/>
                    <a:pt x="2618" y="8266"/>
                    <a:pt x="2618" y="8235"/>
                  </a:cubicBezTo>
                  <a:cubicBezTo>
                    <a:pt x="2679" y="8166"/>
                    <a:pt x="2756" y="8112"/>
                    <a:pt x="2856" y="8089"/>
                  </a:cubicBezTo>
                  <a:close/>
                  <a:moveTo>
                    <a:pt x="7125" y="7782"/>
                  </a:moveTo>
                  <a:cubicBezTo>
                    <a:pt x="7283" y="7782"/>
                    <a:pt x="7439" y="7878"/>
                    <a:pt x="7492" y="8051"/>
                  </a:cubicBezTo>
                  <a:cubicBezTo>
                    <a:pt x="7492" y="8051"/>
                    <a:pt x="7492" y="8059"/>
                    <a:pt x="7492" y="8059"/>
                  </a:cubicBezTo>
                  <a:cubicBezTo>
                    <a:pt x="7292" y="8235"/>
                    <a:pt x="7139" y="8450"/>
                    <a:pt x="7024" y="8688"/>
                  </a:cubicBezTo>
                  <a:cubicBezTo>
                    <a:pt x="7016" y="8696"/>
                    <a:pt x="7016" y="8703"/>
                    <a:pt x="7016" y="8711"/>
                  </a:cubicBezTo>
                  <a:cubicBezTo>
                    <a:pt x="7016" y="8444"/>
                    <a:pt x="6948" y="8177"/>
                    <a:pt x="6819" y="7940"/>
                  </a:cubicBezTo>
                  <a:lnTo>
                    <a:pt x="6819" y="7940"/>
                  </a:lnTo>
                  <a:cubicBezTo>
                    <a:pt x="6897" y="7832"/>
                    <a:pt x="7011" y="7782"/>
                    <a:pt x="7125" y="7782"/>
                  </a:cubicBezTo>
                  <a:close/>
                  <a:moveTo>
                    <a:pt x="18823" y="7872"/>
                  </a:moveTo>
                  <a:cubicBezTo>
                    <a:pt x="19100" y="7872"/>
                    <a:pt x="19389" y="7991"/>
                    <a:pt x="19642" y="8235"/>
                  </a:cubicBezTo>
                  <a:lnTo>
                    <a:pt x="19650" y="8235"/>
                  </a:lnTo>
                  <a:cubicBezTo>
                    <a:pt x="19451" y="8343"/>
                    <a:pt x="19266" y="8488"/>
                    <a:pt x="19105" y="8657"/>
                  </a:cubicBezTo>
                  <a:cubicBezTo>
                    <a:pt x="19050" y="8512"/>
                    <a:pt x="18865" y="8423"/>
                    <a:pt x="18705" y="8423"/>
                  </a:cubicBezTo>
                  <a:cubicBezTo>
                    <a:pt x="18687" y="8423"/>
                    <a:pt x="18669" y="8425"/>
                    <a:pt x="18652" y="8427"/>
                  </a:cubicBezTo>
                  <a:cubicBezTo>
                    <a:pt x="18483" y="8450"/>
                    <a:pt x="18345" y="8565"/>
                    <a:pt x="18307" y="8726"/>
                  </a:cubicBezTo>
                  <a:cubicBezTo>
                    <a:pt x="18176" y="8634"/>
                    <a:pt x="18038" y="8557"/>
                    <a:pt x="17885" y="8496"/>
                  </a:cubicBezTo>
                  <a:cubicBezTo>
                    <a:pt x="18104" y="8084"/>
                    <a:pt x="18453" y="7872"/>
                    <a:pt x="18823" y="7872"/>
                  </a:cubicBezTo>
                  <a:close/>
                  <a:moveTo>
                    <a:pt x="12053" y="7810"/>
                  </a:moveTo>
                  <a:cubicBezTo>
                    <a:pt x="12078" y="7810"/>
                    <a:pt x="12100" y="7811"/>
                    <a:pt x="12120" y="7813"/>
                  </a:cubicBezTo>
                  <a:cubicBezTo>
                    <a:pt x="12581" y="7874"/>
                    <a:pt x="12857" y="8197"/>
                    <a:pt x="13003" y="8611"/>
                  </a:cubicBezTo>
                  <a:cubicBezTo>
                    <a:pt x="12765" y="8634"/>
                    <a:pt x="12527" y="8696"/>
                    <a:pt x="12304" y="8788"/>
                  </a:cubicBezTo>
                  <a:cubicBezTo>
                    <a:pt x="12267" y="8601"/>
                    <a:pt x="12099" y="8465"/>
                    <a:pt x="11913" y="8465"/>
                  </a:cubicBezTo>
                  <a:cubicBezTo>
                    <a:pt x="11908" y="8465"/>
                    <a:pt x="11903" y="8465"/>
                    <a:pt x="11898" y="8465"/>
                  </a:cubicBezTo>
                  <a:lnTo>
                    <a:pt x="11890" y="8465"/>
                  </a:lnTo>
                  <a:cubicBezTo>
                    <a:pt x="11721" y="8473"/>
                    <a:pt x="11575" y="8588"/>
                    <a:pt x="11529" y="8757"/>
                  </a:cubicBezTo>
                  <a:cubicBezTo>
                    <a:pt x="11337" y="8673"/>
                    <a:pt x="11130" y="8627"/>
                    <a:pt x="10923" y="8603"/>
                  </a:cubicBezTo>
                  <a:cubicBezTo>
                    <a:pt x="10800" y="8098"/>
                    <a:pt x="11664" y="7810"/>
                    <a:pt x="12053" y="7810"/>
                  </a:cubicBezTo>
                  <a:close/>
                  <a:moveTo>
                    <a:pt x="15436" y="7449"/>
                  </a:moveTo>
                  <a:cubicBezTo>
                    <a:pt x="16059" y="7449"/>
                    <a:pt x="16848" y="7740"/>
                    <a:pt x="16956" y="8412"/>
                  </a:cubicBezTo>
                  <a:cubicBezTo>
                    <a:pt x="16871" y="8419"/>
                    <a:pt x="16787" y="8442"/>
                    <a:pt x="16703" y="8465"/>
                  </a:cubicBezTo>
                  <a:cubicBezTo>
                    <a:pt x="16526" y="8511"/>
                    <a:pt x="16365" y="8588"/>
                    <a:pt x="16211" y="8688"/>
                  </a:cubicBezTo>
                  <a:lnTo>
                    <a:pt x="16211" y="8673"/>
                  </a:lnTo>
                  <a:cubicBezTo>
                    <a:pt x="15994" y="8388"/>
                    <a:pt x="15681" y="8248"/>
                    <a:pt x="15375" y="8248"/>
                  </a:cubicBezTo>
                  <a:cubicBezTo>
                    <a:pt x="14988" y="8248"/>
                    <a:pt x="14612" y="8470"/>
                    <a:pt x="14454" y="8903"/>
                  </a:cubicBezTo>
                  <a:cubicBezTo>
                    <a:pt x="14246" y="8788"/>
                    <a:pt x="14016" y="8703"/>
                    <a:pt x="13786" y="8657"/>
                  </a:cubicBezTo>
                  <a:cubicBezTo>
                    <a:pt x="13794" y="8435"/>
                    <a:pt x="13878" y="8220"/>
                    <a:pt x="14039" y="8059"/>
                  </a:cubicBezTo>
                  <a:cubicBezTo>
                    <a:pt x="14043" y="8059"/>
                    <a:pt x="14046" y="8059"/>
                    <a:pt x="14049" y="8059"/>
                  </a:cubicBezTo>
                  <a:cubicBezTo>
                    <a:pt x="14084" y="8059"/>
                    <a:pt x="14115" y="8024"/>
                    <a:pt x="14108" y="7989"/>
                  </a:cubicBezTo>
                  <a:cubicBezTo>
                    <a:pt x="14446" y="7682"/>
                    <a:pt x="14868" y="7498"/>
                    <a:pt x="15321" y="7452"/>
                  </a:cubicBezTo>
                  <a:cubicBezTo>
                    <a:pt x="15359" y="7450"/>
                    <a:pt x="15397" y="7449"/>
                    <a:pt x="15436" y="7449"/>
                  </a:cubicBezTo>
                  <a:close/>
                  <a:moveTo>
                    <a:pt x="11921" y="8573"/>
                  </a:moveTo>
                  <a:cubicBezTo>
                    <a:pt x="12082" y="8588"/>
                    <a:pt x="12166" y="8703"/>
                    <a:pt x="12220" y="8834"/>
                  </a:cubicBezTo>
                  <a:cubicBezTo>
                    <a:pt x="12120" y="8872"/>
                    <a:pt x="12028" y="8926"/>
                    <a:pt x="11936" y="8980"/>
                  </a:cubicBezTo>
                  <a:cubicBezTo>
                    <a:pt x="11836" y="8911"/>
                    <a:pt x="11721" y="8841"/>
                    <a:pt x="11598" y="8788"/>
                  </a:cubicBezTo>
                  <a:cubicBezTo>
                    <a:pt x="11652" y="8657"/>
                    <a:pt x="11783" y="8573"/>
                    <a:pt x="11921" y="8573"/>
                  </a:cubicBezTo>
                  <a:close/>
                  <a:moveTo>
                    <a:pt x="8889" y="7688"/>
                  </a:moveTo>
                  <a:cubicBezTo>
                    <a:pt x="9511" y="7688"/>
                    <a:pt x="10134" y="7985"/>
                    <a:pt x="10554" y="8603"/>
                  </a:cubicBezTo>
                  <a:cubicBezTo>
                    <a:pt x="10263" y="8627"/>
                    <a:pt x="9979" y="8711"/>
                    <a:pt x="9710" y="8834"/>
                  </a:cubicBezTo>
                  <a:cubicBezTo>
                    <a:pt x="9507" y="8542"/>
                    <a:pt x="9123" y="8388"/>
                    <a:pt x="8761" y="8388"/>
                  </a:cubicBezTo>
                  <a:cubicBezTo>
                    <a:pt x="8714" y="8388"/>
                    <a:pt x="8667" y="8391"/>
                    <a:pt x="8620" y="8396"/>
                  </a:cubicBezTo>
                  <a:lnTo>
                    <a:pt x="8612" y="8396"/>
                  </a:lnTo>
                  <a:cubicBezTo>
                    <a:pt x="8298" y="8435"/>
                    <a:pt x="7814" y="8657"/>
                    <a:pt x="7722" y="8995"/>
                  </a:cubicBezTo>
                  <a:cubicBezTo>
                    <a:pt x="7530" y="8880"/>
                    <a:pt x="7331" y="8788"/>
                    <a:pt x="7116" y="8734"/>
                  </a:cubicBezTo>
                  <a:cubicBezTo>
                    <a:pt x="7526" y="8047"/>
                    <a:pt x="8207" y="7688"/>
                    <a:pt x="8889" y="7688"/>
                  </a:cubicBezTo>
                  <a:close/>
                  <a:moveTo>
                    <a:pt x="5019" y="8031"/>
                  </a:moveTo>
                  <a:cubicBezTo>
                    <a:pt x="5434" y="8031"/>
                    <a:pt x="5859" y="8256"/>
                    <a:pt x="6087" y="8719"/>
                  </a:cubicBezTo>
                  <a:cubicBezTo>
                    <a:pt x="5811" y="8780"/>
                    <a:pt x="5558" y="8911"/>
                    <a:pt x="5343" y="9079"/>
                  </a:cubicBezTo>
                  <a:cubicBezTo>
                    <a:pt x="5335" y="8885"/>
                    <a:pt x="5108" y="8734"/>
                    <a:pt x="4926" y="8734"/>
                  </a:cubicBezTo>
                  <a:cubicBezTo>
                    <a:pt x="4922" y="8734"/>
                    <a:pt x="4917" y="8734"/>
                    <a:pt x="4913" y="8734"/>
                  </a:cubicBezTo>
                  <a:lnTo>
                    <a:pt x="4905" y="8734"/>
                  </a:lnTo>
                  <a:cubicBezTo>
                    <a:pt x="4706" y="8742"/>
                    <a:pt x="4544" y="8887"/>
                    <a:pt x="4521" y="9087"/>
                  </a:cubicBezTo>
                  <a:cubicBezTo>
                    <a:pt x="4391" y="9049"/>
                    <a:pt x="4260" y="9026"/>
                    <a:pt x="4130" y="9018"/>
                  </a:cubicBezTo>
                  <a:cubicBezTo>
                    <a:pt x="4095" y="9014"/>
                    <a:pt x="4061" y="9012"/>
                    <a:pt x="4026" y="9012"/>
                  </a:cubicBezTo>
                  <a:cubicBezTo>
                    <a:pt x="3992" y="9012"/>
                    <a:pt x="3957" y="9014"/>
                    <a:pt x="3923" y="9018"/>
                  </a:cubicBezTo>
                  <a:cubicBezTo>
                    <a:pt x="4020" y="8368"/>
                    <a:pt x="4512" y="8031"/>
                    <a:pt x="5019" y="8031"/>
                  </a:cubicBezTo>
                  <a:close/>
                  <a:moveTo>
                    <a:pt x="5015" y="7166"/>
                  </a:moveTo>
                  <a:cubicBezTo>
                    <a:pt x="5891" y="7166"/>
                    <a:pt x="6766" y="7659"/>
                    <a:pt x="6862" y="8680"/>
                  </a:cubicBezTo>
                  <a:cubicBezTo>
                    <a:pt x="6761" y="8662"/>
                    <a:pt x="6659" y="8654"/>
                    <a:pt x="6558" y="8654"/>
                  </a:cubicBezTo>
                  <a:cubicBezTo>
                    <a:pt x="6444" y="8654"/>
                    <a:pt x="6331" y="8664"/>
                    <a:pt x="6218" y="8680"/>
                  </a:cubicBezTo>
                  <a:cubicBezTo>
                    <a:pt x="6018" y="8136"/>
                    <a:pt x="5557" y="7885"/>
                    <a:pt x="5093" y="7885"/>
                  </a:cubicBezTo>
                  <a:cubicBezTo>
                    <a:pt x="4503" y="7885"/>
                    <a:pt x="3907" y="8292"/>
                    <a:pt x="3838" y="9018"/>
                  </a:cubicBezTo>
                  <a:cubicBezTo>
                    <a:pt x="3646" y="9026"/>
                    <a:pt x="3462" y="9064"/>
                    <a:pt x="3278" y="9133"/>
                  </a:cubicBezTo>
                  <a:cubicBezTo>
                    <a:pt x="3247" y="9026"/>
                    <a:pt x="3209" y="8926"/>
                    <a:pt x="3155" y="8834"/>
                  </a:cubicBezTo>
                  <a:cubicBezTo>
                    <a:pt x="3131" y="7736"/>
                    <a:pt x="4074" y="7166"/>
                    <a:pt x="5015" y="7166"/>
                  </a:cubicBezTo>
                  <a:close/>
                  <a:moveTo>
                    <a:pt x="18706" y="8542"/>
                  </a:moveTo>
                  <a:cubicBezTo>
                    <a:pt x="18864" y="8542"/>
                    <a:pt x="18939" y="8653"/>
                    <a:pt x="19028" y="8749"/>
                  </a:cubicBezTo>
                  <a:cubicBezTo>
                    <a:pt x="18913" y="8887"/>
                    <a:pt x="18813" y="9041"/>
                    <a:pt x="18744" y="9202"/>
                  </a:cubicBezTo>
                  <a:cubicBezTo>
                    <a:pt x="18637" y="9041"/>
                    <a:pt x="18506" y="8895"/>
                    <a:pt x="18361" y="8780"/>
                  </a:cubicBezTo>
                  <a:cubicBezTo>
                    <a:pt x="18414" y="8642"/>
                    <a:pt x="18545" y="8550"/>
                    <a:pt x="18691" y="8542"/>
                  </a:cubicBezTo>
                  <a:cubicBezTo>
                    <a:pt x="18696" y="8542"/>
                    <a:pt x="18701" y="8542"/>
                    <a:pt x="18706" y="8542"/>
                  </a:cubicBezTo>
                  <a:close/>
                  <a:moveTo>
                    <a:pt x="15374" y="8365"/>
                  </a:moveTo>
                  <a:cubicBezTo>
                    <a:pt x="15635" y="8365"/>
                    <a:pt x="15897" y="8484"/>
                    <a:pt x="16089" y="8742"/>
                  </a:cubicBezTo>
                  <a:cubicBezTo>
                    <a:pt x="16089" y="8749"/>
                    <a:pt x="16096" y="8749"/>
                    <a:pt x="16104" y="8757"/>
                  </a:cubicBezTo>
                  <a:cubicBezTo>
                    <a:pt x="15920" y="8895"/>
                    <a:pt x="15766" y="9072"/>
                    <a:pt x="15651" y="9264"/>
                  </a:cubicBezTo>
                  <a:cubicBezTo>
                    <a:pt x="15578" y="9140"/>
                    <a:pt x="15450" y="9078"/>
                    <a:pt x="15323" y="9078"/>
                  </a:cubicBezTo>
                  <a:cubicBezTo>
                    <a:pt x="15184" y="9078"/>
                    <a:pt x="15047" y="9153"/>
                    <a:pt x="14991" y="9302"/>
                  </a:cubicBezTo>
                  <a:cubicBezTo>
                    <a:pt x="14845" y="9156"/>
                    <a:pt x="14692" y="9033"/>
                    <a:pt x="14515" y="8934"/>
                  </a:cubicBezTo>
                  <a:cubicBezTo>
                    <a:pt x="14690" y="8571"/>
                    <a:pt x="15031" y="8365"/>
                    <a:pt x="15374" y="8365"/>
                  </a:cubicBezTo>
                  <a:close/>
                  <a:moveTo>
                    <a:pt x="4951" y="8857"/>
                  </a:moveTo>
                  <a:cubicBezTo>
                    <a:pt x="5128" y="8864"/>
                    <a:pt x="5197" y="9003"/>
                    <a:pt x="5266" y="9148"/>
                  </a:cubicBezTo>
                  <a:lnTo>
                    <a:pt x="5251" y="9148"/>
                  </a:lnTo>
                  <a:cubicBezTo>
                    <a:pt x="5189" y="9210"/>
                    <a:pt x="5120" y="9271"/>
                    <a:pt x="5059" y="9333"/>
                  </a:cubicBezTo>
                  <a:cubicBezTo>
                    <a:pt x="4920" y="9241"/>
                    <a:pt x="4767" y="9164"/>
                    <a:pt x="4613" y="9110"/>
                  </a:cubicBezTo>
                  <a:cubicBezTo>
                    <a:pt x="4652" y="8957"/>
                    <a:pt x="4790" y="8857"/>
                    <a:pt x="4951" y="8857"/>
                  </a:cubicBezTo>
                  <a:close/>
                  <a:moveTo>
                    <a:pt x="1548" y="8218"/>
                  </a:moveTo>
                  <a:cubicBezTo>
                    <a:pt x="2210" y="8218"/>
                    <a:pt x="2888" y="8562"/>
                    <a:pt x="3124" y="9179"/>
                  </a:cubicBezTo>
                  <a:lnTo>
                    <a:pt x="3124" y="9187"/>
                  </a:lnTo>
                  <a:cubicBezTo>
                    <a:pt x="2971" y="9248"/>
                    <a:pt x="2825" y="9333"/>
                    <a:pt x="2687" y="9425"/>
                  </a:cubicBezTo>
                  <a:cubicBezTo>
                    <a:pt x="2679" y="9417"/>
                    <a:pt x="2679" y="9417"/>
                    <a:pt x="2679" y="9409"/>
                  </a:cubicBezTo>
                  <a:cubicBezTo>
                    <a:pt x="2426" y="9082"/>
                    <a:pt x="2048" y="8914"/>
                    <a:pt x="1671" y="8914"/>
                  </a:cubicBezTo>
                  <a:cubicBezTo>
                    <a:pt x="1339" y="8914"/>
                    <a:pt x="1008" y="9044"/>
                    <a:pt x="760" y="9310"/>
                  </a:cubicBezTo>
                  <a:cubicBezTo>
                    <a:pt x="637" y="9087"/>
                    <a:pt x="538" y="8849"/>
                    <a:pt x="461" y="8611"/>
                  </a:cubicBezTo>
                  <a:lnTo>
                    <a:pt x="453" y="8611"/>
                  </a:lnTo>
                  <a:cubicBezTo>
                    <a:pt x="469" y="8611"/>
                    <a:pt x="476" y="8603"/>
                    <a:pt x="484" y="8596"/>
                  </a:cubicBezTo>
                  <a:cubicBezTo>
                    <a:pt x="770" y="8339"/>
                    <a:pt x="1156" y="8218"/>
                    <a:pt x="1548" y="8218"/>
                  </a:cubicBezTo>
                  <a:close/>
                  <a:moveTo>
                    <a:pt x="8743" y="8519"/>
                  </a:moveTo>
                  <a:cubicBezTo>
                    <a:pt x="9104" y="8519"/>
                    <a:pt x="9349" y="8688"/>
                    <a:pt x="9610" y="8895"/>
                  </a:cubicBezTo>
                  <a:cubicBezTo>
                    <a:pt x="9380" y="9010"/>
                    <a:pt x="9180" y="9171"/>
                    <a:pt x="9012" y="9363"/>
                  </a:cubicBezTo>
                  <a:cubicBezTo>
                    <a:pt x="8922" y="9255"/>
                    <a:pt x="8800" y="9203"/>
                    <a:pt x="8679" y="9203"/>
                  </a:cubicBezTo>
                  <a:cubicBezTo>
                    <a:pt x="8509" y="9203"/>
                    <a:pt x="8342" y="9305"/>
                    <a:pt x="8275" y="9494"/>
                  </a:cubicBezTo>
                  <a:cubicBezTo>
                    <a:pt x="8137" y="9317"/>
                    <a:pt x="7968" y="9164"/>
                    <a:pt x="7791" y="9041"/>
                  </a:cubicBezTo>
                  <a:cubicBezTo>
                    <a:pt x="7914" y="8711"/>
                    <a:pt x="8421" y="8527"/>
                    <a:pt x="8743" y="8519"/>
                  </a:cubicBezTo>
                  <a:close/>
                  <a:moveTo>
                    <a:pt x="15323" y="9175"/>
                  </a:moveTo>
                  <a:cubicBezTo>
                    <a:pt x="15432" y="9175"/>
                    <a:pt x="15541" y="9235"/>
                    <a:pt x="15590" y="9356"/>
                  </a:cubicBezTo>
                  <a:cubicBezTo>
                    <a:pt x="15590" y="9363"/>
                    <a:pt x="15597" y="9371"/>
                    <a:pt x="15597" y="9371"/>
                  </a:cubicBezTo>
                  <a:cubicBezTo>
                    <a:pt x="15505" y="9555"/>
                    <a:pt x="15451" y="9755"/>
                    <a:pt x="15436" y="9962"/>
                  </a:cubicBezTo>
                  <a:cubicBezTo>
                    <a:pt x="15344" y="9747"/>
                    <a:pt x="15214" y="9540"/>
                    <a:pt x="15052" y="9363"/>
                  </a:cubicBezTo>
                  <a:cubicBezTo>
                    <a:pt x="15099" y="9239"/>
                    <a:pt x="15211" y="9175"/>
                    <a:pt x="15323" y="9175"/>
                  </a:cubicBezTo>
                  <a:close/>
                  <a:moveTo>
                    <a:pt x="1636" y="9051"/>
                  </a:moveTo>
                  <a:cubicBezTo>
                    <a:pt x="1979" y="9051"/>
                    <a:pt x="2317" y="9208"/>
                    <a:pt x="2572" y="9517"/>
                  </a:cubicBezTo>
                  <a:lnTo>
                    <a:pt x="2526" y="9548"/>
                  </a:lnTo>
                  <a:cubicBezTo>
                    <a:pt x="2380" y="9670"/>
                    <a:pt x="2242" y="9801"/>
                    <a:pt x="2119" y="9954"/>
                  </a:cubicBezTo>
                  <a:cubicBezTo>
                    <a:pt x="2026" y="9804"/>
                    <a:pt x="1859" y="9707"/>
                    <a:pt x="1682" y="9707"/>
                  </a:cubicBezTo>
                  <a:cubicBezTo>
                    <a:pt x="1669" y="9707"/>
                    <a:pt x="1656" y="9708"/>
                    <a:pt x="1643" y="9709"/>
                  </a:cubicBezTo>
                  <a:cubicBezTo>
                    <a:pt x="1466" y="9716"/>
                    <a:pt x="1313" y="9832"/>
                    <a:pt x="1244" y="9993"/>
                  </a:cubicBezTo>
                  <a:cubicBezTo>
                    <a:pt x="1075" y="9809"/>
                    <a:pt x="929" y="9601"/>
                    <a:pt x="806" y="9386"/>
                  </a:cubicBezTo>
                  <a:cubicBezTo>
                    <a:pt x="1055" y="9162"/>
                    <a:pt x="1347" y="9051"/>
                    <a:pt x="1636" y="9051"/>
                  </a:cubicBezTo>
                  <a:close/>
                  <a:moveTo>
                    <a:pt x="20579" y="9494"/>
                  </a:moveTo>
                  <a:cubicBezTo>
                    <a:pt x="20740" y="9494"/>
                    <a:pt x="20886" y="9571"/>
                    <a:pt x="20955" y="9709"/>
                  </a:cubicBezTo>
                  <a:cubicBezTo>
                    <a:pt x="20801" y="9824"/>
                    <a:pt x="20633" y="9916"/>
                    <a:pt x="20456" y="10000"/>
                  </a:cubicBezTo>
                  <a:lnTo>
                    <a:pt x="20464" y="9993"/>
                  </a:lnTo>
                  <a:lnTo>
                    <a:pt x="20418" y="10016"/>
                  </a:lnTo>
                  <a:cubicBezTo>
                    <a:pt x="20418" y="10008"/>
                    <a:pt x="20410" y="10000"/>
                    <a:pt x="20402" y="9993"/>
                  </a:cubicBezTo>
                  <a:cubicBezTo>
                    <a:pt x="20180" y="9832"/>
                    <a:pt x="20333" y="9517"/>
                    <a:pt x="20579" y="9494"/>
                  </a:cubicBezTo>
                  <a:close/>
                  <a:moveTo>
                    <a:pt x="8666" y="9325"/>
                  </a:moveTo>
                  <a:cubicBezTo>
                    <a:pt x="8765" y="9325"/>
                    <a:pt x="8865" y="9367"/>
                    <a:pt x="8935" y="9455"/>
                  </a:cubicBezTo>
                  <a:cubicBezTo>
                    <a:pt x="8781" y="9663"/>
                    <a:pt x="8682" y="9908"/>
                    <a:pt x="8651" y="10162"/>
                  </a:cubicBezTo>
                  <a:cubicBezTo>
                    <a:pt x="8574" y="9947"/>
                    <a:pt x="8474" y="9747"/>
                    <a:pt x="8336" y="9563"/>
                  </a:cubicBezTo>
                  <a:cubicBezTo>
                    <a:pt x="8386" y="9410"/>
                    <a:pt x="8525" y="9325"/>
                    <a:pt x="8666" y="9325"/>
                  </a:cubicBezTo>
                  <a:close/>
                  <a:moveTo>
                    <a:pt x="20604" y="8787"/>
                  </a:moveTo>
                  <a:cubicBezTo>
                    <a:pt x="20941" y="8787"/>
                    <a:pt x="21272" y="8935"/>
                    <a:pt x="21492" y="9202"/>
                  </a:cubicBezTo>
                  <a:cubicBezTo>
                    <a:pt x="21369" y="9356"/>
                    <a:pt x="21224" y="9502"/>
                    <a:pt x="21070" y="9632"/>
                  </a:cubicBezTo>
                  <a:lnTo>
                    <a:pt x="21070" y="9624"/>
                  </a:lnTo>
                  <a:cubicBezTo>
                    <a:pt x="20970" y="9469"/>
                    <a:pt x="20797" y="9357"/>
                    <a:pt x="20611" y="9357"/>
                  </a:cubicBezTo>
                  <a:cubicBezTo>
                    <a:pt x="20540" y="9357"/>
                    <a:pt x="20467" y="9373"/>
                    <a:pt x="20395" y="9409"/>
                  </a:cubicBezTo>
                  <a:cubicBezTo>
                    <a:pt x="20149" y="9532"/>
                    <a:pt x="20111" y="9878"/>
                    <a:pt x="20341" y="10046"/>
                  </a:cubicBezTo>
                  <a:cubicBezTo>
                    <a:pt x="20103" y="10139"/>
                    <a:pt x="19865" y="10215"/>
                    <a:pt x="19612" y="10277"/>
                  </a:cubicBezTo>
                  <a:cubicBezTo>
                    <a:pt x="19497" y="9709"/>
                    <a:pt x="19658" y="9041"/>
                    <a:pt x="20279" y="8834"/>
                  </a:cubicBezTo>
                  <a:cubicBezTo>
                    <a:pt x="20386" y="8802"/>
                    <a:pt x="20495" y="8787"/>
                    <a:pt x="20604" y="8787"/>
                  </a:cubicBezTo>
                  <a:close/>
                  <a:moveTo>
                    <a:pt x="20606" y="8129"/>
                  </a:moveTo>
                  <a:cubicBezTo>
                    <a:pt x="21065" y="8129"/>
                    <a:pt x="21509" y="8301"/>
                    <a:pt x="21792" y="8696"/>
                  </a:cubicBezTo>
                  <a:cubicBezTo>
                    <a:pt x="21738" y="8826"/>
                    <a:pt x="21669" y="8957"/>
                    <a:pt x="21592" y="9072"/>
                  </a:cubicBezTo>
                  <a:cubicBezTo>
                    <a:pt x="21337" y="8785"/>
                    <a:pt x="21012" y="8661"/>
                    <a:pt x="20694" y="8661"/>
                  </a:cubicBezTo>
                  <a:cubicBezTo>
                    <a:pt x="19921" y="8661"/>
                    <a:pt x="19182" y="9390"/>
                    <a:pt x="19535" y="10292"/>
                  </a:cubicBezTo>
                  <a:cubicBezTo>
                    <a:pt x="19297" y="10354"/>
                    <a:pt x="19044" y="10392"/>
                    <a:pt x="18798" y="10423"/>
                  </a:cubicBezTo>
                  <a:cubicBezTo>
                    <a:pt x="18798" y="10415"/>
                    <a:pt x="18798" y="10407"/>
                    <a:pt x="18798" y="10400"/>
                  </a:cubicBezTo>
                  <a:cubicBezTo>
                    <a:pt x="18721" y="10077"/>
                    <a:pt x="18721" y="9732"/>
                    <a:pt x="18813" y="9409"/>
                  </a:cubicBezTo>
                  <a:cubicBezTo>
                    <a:pt x="18829" y="9394"/>
                    <a:pt x="18836" y="9371"/>
                    <a:pt x="18829" y="9348"/>
                  </a:cubicBezTo>
                  <a:cubicBezTo>
                    <a:pt x="18975" y="8926"/>
                    <a:pt x="19266" y="8580"/>
                    <a:pt x="19658" y="8373"/>
                  </a:cubicBezTo>
                  <a:cubicBezTo>
                    <a:pt x="19945" y="8217"/>
                    <a:pt x="20279" y="8129"/>
                    <a:pt x="20606" y="8129"/>
                  </a:cubicBezTo>
                  <a:close/>
                  <a:moveTo>
                    <a:pt x="17278" y="10238"/>
                  </a:moveTo>
                  <a:cubicBezTo>
                    <a:pt x="17439" y="10246"/>
                    <a:pt x="17570" y="10361"/>
                    <a:pt x="17601" y="10515"/>
                  </a:cubicBezTo>
                  <a:lnTo>
                    <a:pt x="17163" y="10538"/>
                  </a:lnTo>
                  <a:lnTo>
                    <a:pt x="16971" y="10545"/>
                  </a:lnTo>
                  <a:cubicBezTo>
                    <a:pt x="16987" y="10384"/>
                    <a:pt x="17117" y="10254"/>
                    <a:pt x="17278" y="10238"/>
                  </a:cubicBezTo>
                  <a:close/>
                  <a:moveTo>
                    <a:pt x="1666" y="9832"/>
                  </a:moveTo>
                  <a:cubicBezTo>
                    <a:pt x="1850" y="9832"/>
                    <a:pt x="1935" y="9947"/>
                    <a:pt x="2027" y="10070"/>
                  </a:cubicBezTo>
                  <a:cubicBezTo>
                    <a:pt x="1927" y="10208"/>
                    <a:pt x="1881" y="10384"/>
                    <a:pt x="1896" y="10561"/>
                  </a:cubicBezTo>
                  <a:cubicBezTo>
                    <a:pt x="1750" y="10461"/>
                    <a:pt x="1612" y="10354"/>
                    <a:pt x="1482" y="10238"/>
                  </a:cubicBezTo>
                  <a:cubicBezTo>
                    <a:pt x="1420" y="10185"/>
                    <a:pt x="1367" y="10131"/>
                    <a:pt x="1313" y="10070"/>
                  </a:cubicBezTo>
                  <a:cubicBezTo>
                    <a:pt x="1382" y="9931"/>
                    <a:pt x="1520" y="9839"/>
                    <a:pt x="1666" y="9832"/>
                  </a:cubicBezTo>
                  <a:close/>
                  <a:moveTo>
                    <a:pt x="17331" y="9426"/>
                  </a:moveTo>
                  <a:cubicBezTo>
                    <a:pt x="17845" y="9426"/>
                    <a:pt x="18366" y="9761"/>
                    <a:pt x="18483" y="10453"/>
                  </a:cubicBezTo>
                  <a:cubicBezTo>
                    <a:pt x="18230" y="10476"/>
                    <a:pt x="17984" y="10492"/>
                    <a:pt x="17739" y="10507"/>
                  </a:cubicBezTo>
                  <a:cubicBezTo>
                    <a:pt x="17709" y="10282"/>
                    <a:pt x="17517" y="10108"/>
                    <a:pt x="17293" y="10108"/>
                  </a:cubicBezTo>
                  <a:cubicBezTo>
                    <a:pt x="17288" y="10108"/>
                    <a:pt x="17283" y="10108"/>
                    <a:pt x="17278" y="10108"/>
                  </a:cubicBezTo>
                  <a:cubicBezTo>
                    <a:pt x="17048" y="10123"/>
                    <a:pt x="16864" y="10315"/>
                    <a:pt x="16864" y="10553"/>
                  </a:cubicBezTo>
                  <a:lnTo>
                    <a:pt x="16196" y="10584"/>
                  </a:lnTo>
                  <a:cubicBezTo>
                    <a:pt x="16220" y="9821"/>
                    <a:pt x="16772" y="9426"/>
                    <a:pt x="17331" y="9426"/>
                  </a:cubicBezTo>
                  <a:close/>
                  <a:moveTo>
                    <a:pt x="17237" y="8567"/>
                  </a:moveTo>
                  <a:cubicBezTo>
                    <a:pt x="17786" y="8567"/>
                    <a:pt x="18339" y="8825"/>
                    <a:pt x="18675" y="9394"/>
                  </a:cubicBezTo>
                  <a:cubicBezTo>
                    <a:pt x="18568" y="9732"/>
                    <a:pt x="18575" y="10093"/>
                    <a:pt x="18706" y="10423"/>
                  </a:cubicBezTo>
                  <a:cubicBezTo>
                    <a:pt x="18706" y="10423"/>
                    <a:pt x="18706" y="10430"/>
                    <a:pt x="18706" y="10430"/>
                  </a:cubicBezTo>
                  <a:lnTo>
                    <a:pt x="18637" y="10438"/>
                  </a:lnTo>
                  <a:cubicBezTo>
                    <a:pt x="18537" y="9762"/>
                    <a:pt x="18008" y="9231"/>
                    <a:pt x="17326" y="9231"/>
                  </a:cubicBezTo>
                  <a:cubicBezTo>
                    <a:pt x="17273" y="9231"/>
                    <a:pt x="17218" y="9234"/>
                    <a:pt x="17163" y="9241"/>
                  </a:cubicBezTo>
                  <a:cubicBezTo>
                    <a:pt x="16495" y="9325"/>
                    <a:pt x="16027" y="9924"/>
                    <a:pt x="16104" y="10591"/>
                  </a:cubicBezTo>
                  <a:lnTo>
                    <a:pt x="15613" y="10614"/>
                  </a:lnTo>
                  <a:cubicBezTo>
                    <a:pt x="15597" y="10461"/>
                    <a:pt x="15567" y="10307"/>
                    <a:pt x="15521" y="10162"/>
                  </a:cubicBezTo>
                  <a:cubicBezTo>
                    <a:pt x="15521" y="10154"/>
                    <a:pt x="15521" y="10154"/>
                    <a:pt x="15521" y="10146"/>
                  </a:cubicBezTo>
                  <a:cubicBezTo>
                    <a:pt x="15585" y="9154"/>
                    <a:pt x="16408" y="8567"/>
                    <a:pt x="17237" y="8567"/>
                  </a:cubicBezTo>
                  <a:close/>
                  <a:moveTo>
                    <a:pt x="13259" y="8757"/>
                  </a:moveTo>
                  <a:cubicBezTo>
                    <a:pt x="14327" y="8757"/>
                    <a:pt x="15319" y="9392"/>
                    <a:pt x="15475" y="10622"/>
                  </a:cubicBezTo>
                  <a:lnTo>
                    <a:pt x="14576" y="10668"/>
                  </a:lnTo>
                  <a:cubicBezTo>
                    <a:pt x="14499" y="9901"/>
                    <a:pt x="13827" y="9378"/>
                    <a:pt x="13114" y="9378"/>
                  </a:cubicBezTo>
                  <a:cubicBezTo>
                    <a:pt x="12907" y="9378"/>
                    <a:pt x="12697" y="9422"/>
                    <a:pt x="12496" y="9517"/>
                  </a:cubicBezTo>
                  <a:cubicBezTo>
                    <a:pt x="12366" y="9340"/>
                    <a:pt x="12212" y="9179"/>
                    <a:pt x="12036" y="9041"/>
                  </a:cubicBezTo>
                  <a:cubicBezTo>
                    <a:pt x="12426" y="8851"/>
                    <a:pt x="12848" y="8757"/>
                    <a:pt x="13259" y="8757"/>
                  </a:cubicBezTo>
                  <a:close/>
                  <a:moveTo>
                    <a:pt x="13036" y="9508"/>
                  </a:moveTo>
                  <a:cubicBezTo>
                    <a:pt x="13718" y="9508"/>
                    <a:pt x="14264" y="9961"/>
                    <a:pt x="14438" y="10676"/>
                  </a:cubicBezTo>
                  <a:lnTo>
                    <a:pt x="13563" y="10722"/>
                  </a:lnTo>
                  <a:cubicBezTo>
                    <a:pt x="13608" y="10369"/>
                    <a:pt x="13326" y="10081"/>
                    <a:pt x="12994" y="10081"/>
                  </a:cubicBezTo>
                  <a:cubicBezTo>
                    <a:pt x="12929" y="10081"/>
                    <a:pt x="12862" y="10092"/>
                    <a:pt x="12796" y="10116"/>
                  </a:cubicBezTo>
                  <a:cubicBezTo>
                    <a:pt x="12734" y="9931"/>
                    <a:pt x="12642" y="9747"/>
                    <a:pt x="12535" y="9586"/>
                  </a:cubicBezTo>
                  <a:cubicBezTo>
                    <a:pt x="12707" y="9533"/>
                    <a:pt x="12875" y="9508"/>
                    <a:pt x="13036" y="9508"/>
                  </a:cubicBezTo>
                  <a:close/>
                  <a:moveTo>
                    <a:pt x="12953" y="10182"/>
                  </a:moveTo>
                  <a:cubicBezTo>
                    <a:pt x="13232" y="10182"/>
                    <a:pt x="13465" y="10436"/>
                    <a:pt x="13425" y="10730"/>
                  </a:cubicBezTo>
                  <a:lnTo>
                    <a:pt x="13118" y="10745"/>
                  </a:lnTo>
                  <a:lnTo>
                    <a:pt x="12926" y="10753"/>
                  </a:lnTo>
                  <a:cubicBezTo>
                    <a:pt x="12911" y="10568"/>
                    <a:pt x="12880" y="10384"/>
                    <a:pt x="12826" y="10200"/>
                  </a:cubicBezTo>
                  <a:cubicBezTo>
                    <a:pt x="12869" y="10188"/>
                    <a:pt x="12912" y="10182"/>
                    <a:pt x="12953" y="10182"/>
                  </a:cubicBezTo>
                  <a:close/>
                  <a:moveTo>
                    <a:pt x="10603" y="10461"/>
                  </a:moveTo>
                  <a:cubicBezTo>
                    <a:pt x="10607" y="10461"/>
                    <a:pt x="10611" y="10461"/>
                    <a:pt x="10616" y="10461"/>
                  </a:cubicBezTo>
                  <a:cubicBezTo>
                    <a:pt x="10869" y="10476"/>
                    <a:pt x="10969" y="10676"/>
                    <a:pt x="11076" y="10852"/>
                  </a:cubicBezTo>
                  <a:lnTo>
                    <a:pt x="10178" y="10906"/>
                  </a:lnTo>
                  <a:cubicBezTo>
                    <a:pt x="10171" y="10665"/>
                    <a:pt x="10363" y="10461"/>
                    <a:pt x="10603" y="10461"/>
                  </a:cubicBezTo>
                  <a:close/>
                  <a:moveTo>
                    <a:pt x="10632" y="9707"/>
                  </a:moveTo>
                  <a:cubicBezTo>
                    <a:pt x="11316" y="9707"/>
                    <a:pt x="11736" y="10192"/>
                    <a:pt x="11928" y="10806"/>
                  </a:cubicBezTo>
                  <a:lnTo>
                    <a:pt x="11215" y="10845"/>
                  </a:lnTo>
                  <a:cubicBezTo>
                    <a:pt x="11208" y="10557"/>
                    <a:pt x="10874" y="10308"/>
                    <a:pt x="10588" y="10308"/>
                  </a:cubicBezTo>
                  <a:cubicBezTo>
                    <a:pt x="10561" y="10308"/>
                    <a:pt x="10534" y="10310"/>
                    <a:pt x="10508" y="10315"/>
                  </a:cubicBezTo>
                  <a:cubicBezTo>
                    <a:pt x="10224" y="10361"/>
                    <a:pt x="10040" y="10630"/>
                    <a:pt x="10086" y="10914"/>
                  </a:cubicBezTo>
                  <a:lnTo>
                    <a:pt x="9380" y="10952"/>
                  </a:lnTo>
                  <a:cubicBezTo>
                    <a:pt x="9449" y="10330"/>
                    <a:pt x="9894" y="9755"/>
                    <a:pt x="10554" y="9709"/>
                  </a:cubicBezTo>
                  <a:cubicBezTo>
                    <a:pt x="10581" y="9707"/>
                    <a:pt x="10607" y="9707"/>
                    <a:pt x="10632" y="9707"/>
                  </a:cubicBezTo>
                  <a:close/>
                  <a:moveTo>
                    <a:pt x="10714" y="8773"/>
                  </a:moveTo>
                  <a:cubicBezTo>
                    <a:pt x="10771" y="8773"/>
                    <a:pt x="10828" y="8775"/>
                    <a:pt x="10884" y="8780"/>
                  </a:cubicBezTo>
                  <a:cubicBezTo>
                    <a:pt x="11921" y="8872"/>
                    <a:pt x="12673" y="9762"/>
                    <a:pt x="12757" y="10776"/>
                  </a:cubicBezTo>
                  <a:lnTo>
                    <a:pt x="12082" y="10799"/>
                  </a:lnTo>
                  <a:cubicBezTo>
                    <a:pt x="11930" y="10106"/>
                    <a:pt x="11405" y="9548"/>
                    <a:pt x="10673" y="9548"/>
                  </a:cubicBezTo>
                  <a:cubicBezTo>
                    <a:pt x="10627" y="9548"/>
                    <a:pt x="10579" y="9551"/>
                    <a:pt x="10531" y="9555"/>
                  </a:cubicBezTo>
                  <a:cubicBezTo>
                    <a:pt x="9810" y="9617"/>
                    <a:pt x="9280" y="10261"/>
                    <a:pt x="9273" y="10960"/>
                  </a:cubicBezTo>
                  <a:lnTo>
                    <a:pt x="8758" y="10991"/>
                  </a:lnTo>
                  <a:cubicBezTo>
                    <a:pt x="8758" y="10983"/>
                    <a:pt x="8758" y="10983"/>
                    <a:pt x="8758" y="10975"/>
                  </a:cubicBezTo>
                  <a:cubicBezTo>
                    <a:pt x="8774" y="10783"/>
                    <a:pt x="8751" y="10591"/>
                    <a:pt x="8712" y="10400"/>
                  </a:cubicBezTo>
                  <a:cubicBezTo>
                    <a:pt x="8763" y="9422"/>
                    <a:pt x="9769" y="8773"/>
                    <a:pt x="10714" y="8773"/>
                  </a:cubicBezTo>
                  <a:close/>
                  <a:moveTo>
                    <a:pt x="6581" y="8859"/>
                  </a:moveTo>
                  <a:cubicBezTo>
                    <a:pt x="7655" y="8859"/>
                    <a:pt x="8650" y="9672"/>
                    <a:pt x="8597" y="10975"/>
                  </a:cubicBezTo>
                  <a:cubicBezTo>
                    <a:pt x="8597" y="10983"/>
                    <a:pt x="8597" y="10983"/>
                    <a:pt x="8597" y="10991"/>
                  </a:cubicBezTo>
                  <a:cubicBezTo>
                    <a:pt x="8321" y="11006"/>
                    <a:pt x="8044" y="11021"/>
                    <a:pt x="7768" y="11037"/>
                  </a:cubicBezTo>
                  <a:lnTo>
                    <a:pt x="7760" y="11037"/>
                  </a:lnTo>
                  <a:cubicBezTo>
                    <a:pt x="7794" y="10220"/>
                    <a:pt x="7135" y="9611"/>
                    <a:pt x="6424" y="9611"/>
                  </a:cubicBezTo>
                  <a:cubicBezTo>
                    <a:pt x="6160" y="9611"/>
                    <a:pt x="5888" y="9696"/>
                    <a:pt x="5642" y="9885"/>
                  </a:cubicBezTo>
                  <a:cubicBezTo>
                    <a:pt x="5504" y="9701"/>
                    <a:pt x="5343" y="9532"/>
                    <a:pt x="5158" y="9394"/>
                  </a:cubicBezTo>
                  <a:cubicBezTo>
                    <a:pt x="5588" y="9027"/>
                    <a:pt x="6093" y="8859"/>
                    <a:pt x="6581" y="8859"/>
                  </a:cubicBezTo>
                  <a:close/>
                  <a:moveTo>
                    <a:pt x="6397" y="9774"/>
                  </a:moveTo>
                  <a:cubicBezTo>
                    <a:pt x="7051" y="9774"/>
                    <a:pt x="7635" y="10273"/>
                    <a:pt x="7607" y="11044"/>
                  </a:cubicBezTo>
                  <a:lnTo>
                    <a:pt x="7599" y="11044"/>
                  </a:lnTo>
                  <a:cubicBezTo>
                    <a:pt x="7331" y="11060"/>
                    <a:pt x="7062" y="11075"/>
                    <a:pt x="6793" y="11083"/>
                  </a:cubicBezTo>
                  <a:cubicBezTo>
                    <a:pt x="6828" y="10738"/>
                    <a:pt x="6552" y="10478"/>
                    <a:pt x="6246" y="10478"/>
                  </a:cubicBezTo>
                  <a:cubicBezTo>
                    <a:pt x="6150" y="10478"/>
                    <a:pt x="6050" y="10504"/>
                    <a:pt x="5957" y="10561"/>
                  </a:cubicBezTo>
                  <a:cubicBezTo>
                    <a:pt x="5903" y="10354"/>
                    <a:pt x="5819" y="10154"/>
                    <a:pt x="5703" y="9970"/>
                  </a:cubicBezTo>
                  <a:cubicBezTo>
                    <a:pt x="5928" y="9836"/>
                    <a:pt x="6167" y="9774"/>
                    <a:pt x="6397" y="9774"/>
                  </a:cubicBezTo>
                  <a:close/>
                  <a:moveTo>
                    <a:pt x="6204" y="10585"/>
                  </a:moveTo>
                  <a:cubicBezTo>
                    <a:pt x="6460" y="10585"/>
                    <a:pt x="6693" y="10805"/>
                    <a:pt x="6663" y="11090"/>
                  </a:cubicBezTo>
                  <a:lnTo>
                    <a:pt x="6026" y="11121"/>
                  </a:lnTo>
                  <a:cubicBezTo>
                    <a:pt x="6033" y="10960"/>
                    <a:pt x="6018" y="10799"/>
                    <a:pt x="5980" y="10645"/>
                  </a:cubicBezTo>
                  <a:cubicBezTo>
                    <a:pt x="6053" y="10604"/>
                    <a:pt x="6130" y="10585"/>
                    <a:pt x="6204" y="10585"/>
                  </a:cubicBezTo>
                  <a:close/>
                  <a:moveTo>
                    <a:pt x="3756" y="10799"/>
                  </a:moveTo>
                  <a:cubicBezTo>
                    <a:pt x="3775" y="10799"/>
                    <a:pt x="3795" y="10801"/>
                    <a:pt x="3815" y="10806"/>
                  </a:cubicBezTo>
                  <a:cubicBezTo>
                    <a:pt x="3907" y="10829"/>
                    <a:pt x="3976" y="10898"/>
                    <a:pt x="4015" y="10983"/>
                  </a:cubicBezTo>
                  <a:cubicBezTo>
                    <a:pt x="4030" y="11044"/>
                    <a:pt x="4038" y="11106"/>
                    <a:pt x="4030" y="11159"/>
                  </a:cubicBezTo>
                  <a:lnTo>
                    <a:pt x="4022" y="11159"/>
                  </a:lnTo>
                  <a:cubicBezTo>
                    <a:pt x="3854" y="11152"/>
                    <a:pt x="3685" y="11144"/>
                    <a:pt x="3516" y="11121"/>
                  </a:cubicBezTo>
                  <a:cubicBezTo>
                    <a:pt x="3468" y="10957"/>
                    <a:pt x="3597" y="10799"/>
                    <a:pt x="3756" y="10799"/>
                  </a:cubicBezTo>
                  <a:close/>
                  <a:moveTo>
                    <a:pt x="3975" y="9189"/>
                  </a:moveTo>
                  <a:cubicBezTo>
                    <a:pt x="4091" y="9189"/>
                    <a:pt x="4207" y="9198"/>
                    <a:pt x="4322" y="9218"/>
                  </a:cubicBezTo>
                  <a:cubicBezTo>
                    <a:pt x="5220" y="9409"/>
                    <a:pt x="5865" y="10208"/>
                    <a:pt x="5849" y="11129"/>
                  </a:cubicBezTo>
                  <a:cubicBezTo>
                    <a:pt x="5573" y="11144"/>
                    <a:pt x="5289" y="11152"/>
                    <a:pt x="5005" y="11159"/>
                  </a:cubicBezTo>
                  <a:lnTo>
                    <a:pt x="4997" y="11159"/>
                  </a:lnTo>
                  <a:cubicBezTo>
                    <a:pt x="5051" y="10522"/>
                    <a:pt x="4598" y="9931"/>
                    <a:pt x="3930" y="9908"/>
                  </a:cubicBezTo>
                  <a:cubicBezTo>
                    <a:pt x="3920" y="9908"/>
                    <a:pt x="3909" y="9908"/>
                    <a:pt x="3897" y="9908"/>
                  </a:cubicBezTo>
                  <a:cubicBezTo>
                    <a:pt x="3416" y="9908"/>
                    <a:pt x="2605" y="10389"/>
                    <a:pt x="2725" y="10945"/>
                  </a:cubicBezTo>
                  <a:cubicBezTo>
                    <a:pt x="2480" y="10868"/>
                    <a:pt x="2242" y="10768"/>
                    <a:pt x="2019" y="10638"/>
                  </a:cubicBezTo>
                  <a:cubicBezTo>
                    <a:pt x="2019" y="10630"/>
                    <a:pt x="2019" y="10622"/>
                    <a:pt x="2019" y="10614"/>
                  </a:cubicBezTo>
                  <a:cubicBezTo>
                    <a:pt x="1919" y="10146"/>
                    <a:pt x="2641" y="9624"/>
                    <a:pt x="2979" y="9448"/>
                  </a:cubicBezTo>
                  <a:cubicBezTo>
                    <a:pt x="3284" y="9275"/>
                    <a:pt x="3628" y="9189"/>
                    <a:pt x="3975" y="9189"/>
                  </a:cubicBezTo>
                  <a:close/>
                  <a:moveTo>
                    <a:pt x="3874" y="10067"/>
                  </a:moveTo>
                  <a:cubicBezTo>
                    <a:pt x="3946" y="10067"/>
                    <a:pt x="4019" y="10076"/>
                    <a:pt x="4091" y="10093"/>
                  </a:cubicBezTo>
                  <a:cubicBezTo>
                    <a:pt x="4613" y="10200"/>
                    <a:pt x="4867" y="10676"/>
                    <a:pt x="4836" y="11167"/>
                  </a:cubicBezTo>
                  <a:cubicBezTo>
                    <a:pt x="4725" y="11171"/>
                    <a:pt x="4613" y="11173"/>
                    <a:pt x="4502" y="11173"/>
                  </a:cubicBezTo>
                  <a:cubicBezTo>
                    <a:pt x="4391" y="11173"/>
                    <a:pt x="4280" y="11171"/>
                    <a:pt x="4168" y="11167"/>
                  </a:cubicBezTo>
                  <a:cubicBezTo>
                    <a:pt x="4184" y="11075"/>
                    <a:pt x="4168" y="10975"/>
                    <a:pt x="4122" y="10891"/>
                  </a:cubicBezTo>
                  <a:cubicBezTo>
                    <a:pt x="4061" y="10753"/>
                    <a:pt x="3923" y="10668"/>
                    <a:pt x="3769" y="10661"/>
                  </a:cubicBezTo>
                  <a:cubicBezTo>
                    <a:pt x="3761" y="10660"/>
                    <a:pt x="3754" y="10660"/>
                    <a:pt x="3746" y="10660"/>
                  </a:cubicBezTo>
                  <a:cubicBezTo>
                    <a:pt x="3519" y="10660"/>
                    <a:pt x="3349" y="10875"/>
                    <a:pt x="3408" y="11098"/>
                  </a:cubicBezTo>
                  <a:cubicBezTo>
                    <a:pt x="3216" y="11075"/>
                    <a:pt x="3025" y="11029"/>
                    <a:pt x="2840" y="10975"/>
                  </a:cubicBezTo>
                  <a:cubicBezTo>
                    <a:pt x="2787" y="10691"/>
                    <a:pt x="3124" y="10361"/>
                    <a:pt x="3339" y="10223"/>
                  </a:cubicBezTo>
                  <a:cubicBezTo>
                    <a:pt x="3500" y="10123"/>
                    <a:pt x="3685" y="10067"/>
                    <a:pt x="3874" y="10067"/>
                  </a:cubicBezTo>
                  <a:close/>
                  <a:moveTo>
                    <a:pt x="9837" y="1"/>
                  </a:moveTo>
                  <a:cubicBezTo>
                    <a:pt x="9764" y="1"/>
                    <a:pt x="9691" y="3"/>
                    <a:pt x="9618" y="7"/>
                  </a:cubicBezTo>
                  <a:cubicBezTo>
                    <a:pt x="8436" y="84"/>
                    <a:pt x="7154" y="698"/>
                    <a:pt x="6279" y="1619"/>
                  </a:cubicBezTo>
                  <a:cubicBezTo>
                    <a:pt x="6241" y="1634"/>
                    <a:pt x="6210" y="1657"/>
                    <a:pt x="6187" y="1688"/>
                  </a:cubicBezTo>
                  <a:cubicBezTo>
                    <a:pt x="6179" y="1695"/>
                    <a:pt x="6179" y="1711"/>
                    <a:pt x="6187" y="1726"/>
                  </a:cubicBezTo>
                  <a:cubicBezTo>
                    <a:pt x="5565" y="2417"/>
                    <a:pt x="5174" y="3269"/>
                    <a:pt x="5204" y="4198"/>
                  </a:cubicBezTo>
                  <a:cubicBezTo>
                    <a:pt x="4805" y="4029"/>
                    <a:pt x="4383" y="3944"/>
                    <a:pt x="3953" y="3937"/>
                  </a:cubicBezTo>
                  <a:cubicBezTo>
                    <a:pt x="3923" y="3933"/>
                    <a:pt x="3892" y="3931"/>
                    <a:pt x="3860" y="3931"/>
                  </a:cubicBezTo>
                  <a:cubicBezTo>
                    <a:pt x="3829" y="3931"/>
                    <a:pt x="3796" y="3933"/>
                    <a:pt x="3761" y="3937"/>
                  </a:cubicBezTo>
                  <a:cubicBezTo>
                    <a:pt x="2311" y="3975"/>
                    <a:pt x="868" y="4858"/>
                    <a:pt x="338" y="6255"/>
                  </a:cubicBezTo>
                  <a:cubicBezTo>
                    <a:pt x="254" y="6485"/>
                    <a:pt x="192" y="6723"/>
                    <a:pt x="154" y="6969"/>
                  </a:cubicBezTo>
                  <a:cubicBezTo>
                    <a:pt x="139" y="6976"/>
                    <a:pt x="131" y="7007"/>
                    <a:pt x="146" y="7022"/>
                  </a:cubicBezTo>
                  <a:cubicBezTo>
                    <a:pt x="0" y="8158"/>
                    <a:pt x="430" y="9325"/>
                    <a:pt x="1205" y="10146"/>
                  </a:cubicBezTo>
                  <a:cubicBezTo>
                    <a:pt x="1205" y="10166"/>
                    <a:pt x="1217" y="10186"/>
                    <a:pt x="1235" y="10186"/>
                  </a:cubicBezTo>
                  <a:cubicBezTo>
                    <a:pt x="1238" y="10186"/>
                    <a:pt x="1241" y="10186"/>
                    <a:pt x="1244" y="10185"/>
                  </a:cubicBezTo>
                  <a:cubicBezTo>
                    <a:pt x="1712" y="10676"/>
                    <a:pt x="2311" y="11021"/>
                    <a:pt x="2963" y="11190"/>
                  </a:cubicBezTo>
                  <a:cubicBezTo>
                    <a:pt x="3523" y="11322"/>
                    <a:pt x="4108" y="11367"/>
                    <a:pt x="4700" y="11367"/>
                  </a:cubicBezTo>
                  <a:cubicBezTo>
                    <a:pt x="5724" y="11367"/>
                    <a:pt x="6771" y="11234"/>
                    <a:pt x="7753" y="11190"/>
                  </a:cubicBezTo>
                  <a:lnTo>
                    <a:pt x="13018" y="10929"/>
                  </a:lnTo>
                  <a:cubicBezTo>
                    <a:pt x="14715" y="10845"/>
                    <a:pt x="16419" y="10791"/>
                    <a:pt x="18123" y="10668"/>
                  </a:cubicBezTo>
                  <a:cubicBezTo>
                    <a:pt x="19120" y="10599"/>
                    <a:pt x="20233" y="10461"/>
                    <a:pt x="21078" y="9870"/>
                  </a:cubicBezTo>
                  <a:cubicBezTo>
                    <a:pt x="21108" y="9870"/>
                    <a:pt x="21131" y="9855"/>
                    <a:pt x="21147" y="9824"/>
                  </a:cubicBezTo>
                  <a:cubicBezTo>
                    <a:pt x="21178" y="9801"/>
                    <a:pt x="21208" y="9778"/>
                    <a:pt x="21239" y="9755"/>
                  </a:cubicBezTo>
                  <a:cubicBezTo>
                    <a:pt x="22160" y="9026"/>
                    <a:pt x="22406" y="7736"/>
                    <a:pt x="21807" y="6723"/>
                  </a:cubicBezTo>
                  <a:cubicBezTo>
                    <a:pt x="21730" y="6600"/>
                    <a:pt x="21646" y="6485"/>
                    <a:pt x="21554" y="6378"/>
                  </a:cubicBezTo>
                  <a:cubicBezTo>
                    <a:pt x="21538" y="6355"/>
                    <a:pt x="21523" y="6331"/>
                    <a:pt x="21500" y="6324"/>
                  </a:cubicBezTo>
                  <a:cubicBezTo>
                    <a:pt x="21075" y="5889"/>
                    <a:pt x="20484" y="5664"/>
                    <a:pt x="19887" y="5664"/>
                  </a:cubicBezTo>
                  <a:cubicBezTo>
                    <a:pt x="19577" y="5664"/>
                    <a:pt x="19266" y="5725"/>
                    <a:pt x="18975" y="5848"/>
                  </a:cubicBezTo>
                  <a:cubicBezTo>
                    <a:pt x="19120" y="5426"/>
                    <a:pt x="18921" y="4911"/>
                    <a:pt x="18714" y="4520"/>
                  </a:cubicBezTo>
                  <a:cubicBezTo>
                    <a:pt x="18545" y="4198"/>
                    <a:pt x="18322" y="3906"/>
                    <a:pt x="18061" y="3660"/>
                  </a:cubicBezTo>
                  <a:cubicBezTo>
                    <a:pt x="18054" y="3645"/>
                    <a:pt x="18046" y="3645"/>
                    <a:pt x="18038" y="3637"/>
                  </a:cubicBezTo>
                  <a:cubicBezTo>
                    <a:pt x="17831" y="3445"/>
                    <a:pt x="17608" y="3284"/>
                    <a:pt x="17363" y="3146"/>
                  </a:cubicBezTo>
                  <a:cubicBezTo>
                    <a:pt x="16889" y="2894"/>
                    <a:pt x="16373" y="2770"/>
                    <a:pt x="15858" y="2770"/>
                  </a:cubicBezTo>
                  <a:cubicBezTo>
                    <a:pt x="15105" y="2770"/>
                    <a:pt x="14357" y="3035"/>
                    <a:pt x="13755" y="3545"/>
                  </a:cubicBezTo>
                  <a:cubicBezTo>
                    <a:pt x="13755" y="2332"/>
                    <a:pt x="13034" y="1289"/>
                    <a:pt x="12028" y="652"/>
                  </a:cubicBezTo>
                  <a:cubicBezTo>
                    <a:pt x="12028" y="621"/>
                    <a:pt x="11997" y="605"/>
                    <a:pt x="11967" y="605"/>
                  </a:cubicBezTo>
                  <a:lnTo>
                    <a:pt x="11951" y="605"/>
                  </a:lnTo>
                  <a:cubicBezTo>
                    <a:pt x="11315" y="214"/>
                    <a:pt x="10583" y="1"/>
                    <a:pt x="9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p:nvPr/>
          </p:nvSpPr>
          <p:spPr>
            <a:xfrm>
              <a:off x="7267574" y="2902775"/>
              <a:ext cx="14394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05</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87" name="Google Shape;87;p16"/>
            <p:cNvSpPr txBox="1"/>
            <p:nvPr/>
          </p:nvSpPr>
          <p:spPr>
            <a:xfrm>
              <a:off x="7268273" y="3087569"/>
              <a:ext cx="1439400" cy="88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latin typeface="Roboto"/>
                <a:ea typeface="Roboto"/>
                <a:cs typeface="Roboto"/>
                <a:sym typeface="Roboto"/>
              </a:endParaRPr>
            </a:p>
          </p:txBody>
        </p:sp>
      </p:grpSp>
      <p:grpSp>
        <p:nvGrpSpPr>
          <p:cNvPr id="88" name="Google Shape;88;p16"/>
          <p:cNvGrpSpPr/>
          <p:nvPr/>
        </p:nvGrpSpPr>
        <p:grpSpPr>
          <a:xfrm>
            <a:off x="3859842" y="1576308"/>
            <a:ext cx="1531334" cy="2393861"/>
            <a:chOff x="3859842" y="1576308"/>
            <a:chExt cx="1531334" cy="2393861"/>
          </a:xfrm>
        </p:grpSpPr>
        <p:sp>
          <p:nvSpPr>
            <p:cNvPr id="89" name="Google Shape;89;p16"/>
            <p:cNvSpPr/>
            <p:nvPr/>
          </p:nvSpPr>
          <p:spPr>
            <a:xfrm rot="-9381931">
              <a:off x="4495150" y="2296838"/>
              <a:ext cx="167899" cy="167899"/>
            </a:xfrm>
            <a:custGeom>
              <a:avLst/>
              <a:gdLst/>
              <a:ahLst/>
              <a:cxnLst/>
              <a:rect l="l" t="t" r="r" b="b"/>
              <a:pathLst>
                <a:path w="2377" h="2377" extrusionOk="0">
                  <a:moveTo>
                    <a:pt x="2377" y="1188"/>
                  </a:moveTo>
                  <a:cubicBezTo>
                    <a:pt x="2377" y="1848"/>
                    <a:pt x="1849" y="2376"/>
                    <a:pt x="1189" y="2376"/>
                  </a:cubicBezTo>
                  <a:cubicBezTo>
                    <a:pt x="529" y="2376"/>
                    <a:pt x="1" y="1848"/>
                    <a:pt x="1" y="1188"/>
                  </a:cubicBezTo>
                  <a:cubicBezTo>
                    <a:pt x="1" y="528"/>
                    <a:pt x="529" y="0"/>
                    <a:pt x="1189" y="0"/>
                  </a:cubicBezTo>
                  <a:cubicBezTo>
                    <a:pt x="1849" y="0"/>
                    <a:pt x="2377" y="528"/>
                    <a:pt x="2377" y="118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4243440" y="1576308"/>
              <a:ext cx="602596" cy="466556"/>
            </a:xfrm>
            <a:custGeom>
              <a:avLst/>
              <a:gdLst/>
              <a:ahLst/>
              <a:cxnLst/>
              <a:rect l="l" t="t" r="r" b="b"/>
              <a:pathLst>
                <a:path w="16726" h="12950" extrusionOk="0">
                  <a:moveTo>
                    <a:pt x="7269" y="442"/>
                  </a:moveTo>
                  <a:lnTo>
                    <a:pt x="7269" y="450"/>
                  </a:lnTo>
                  <a:cubicBezTo>
                    <a:pt x="7499" y="588"/>
                    <a:pt x="7737" y="726"/>
                    <a:pt x="7975" y="865"/>
                  </a:cubicBezTo>
                  <a:cubicBezTo>
                    <a:pt x="7688" y="794"/>
                    <a:pt x="7397" y="756"/>
                    <a:pt x="7105" y="756"/>
                  </a:cubicBezTo>
                  <a:cubicBezTo>
                    <a:pt x="6953" y="756"/>
                    <a:pt x="6800" y="767"/>
                    <a:pt x="6647" y="788"/>
                  </a:cubicBezTo>
                  <a:cubicBezTo>
                    <a:pt x="6839" y="650"/>
                    <a:pt x="7047" y="534"/>
                    <a:pt x="7269" y="442"/>
                  </a:cubicBezTo>
                  <a:close/>
                  <a:moveTo>
                    <a:pt x="4130" y="780"/>
                  </a:moveTo>
                  <a:cubicBezTo>
                    <a:pt x="4283" y="795"/>
                    <a:pt x="4437" y="834"/>
                    <a:pt x="4590" y="888"/>
                  </a:cubicBezTo>
                  <a:cubicBezTo>
                    <a:pt x="4337" y="980"/>
                    <a:pt x="4084" y="1087"/>
                    <a:pt x="3831" y="1172"/>
                  </a:cubicBezTo>
                  <a:lnTo>
                    <a:pt x="4130" y="780"/>
                  </a:lnTo>
                  <a:close/>
                  <a:moveTo>
                    <a:pt x="6586" y="826"/>
                  </a:moveTo>
                  <a:lnTo>
                    <a:pt x="6586" y="834"/>
                  </a:lnTo>
                  <a:cubicBezTo>
                    <a:pt x="6586" y="842"/>
                    <a:pt x="6594" y="842"/>
                    <a:pt x="6601" y="842"/>
                  </a:cubicBezTo>
                  <a:cubicBezTo>
                    <a:pt x="6667" y="839"/>
                    <a:pt x="6733" y="837"/>
                    <a:pt x="6797" y="837"/>
                  </a:cubicBezTo>
                  <a:cubicBezTo>
                    <a:pt x="7258" y="837"/>
                    <a:pt x="7687" y="905"/>
                    <a:pt x="8152" y="972"/>
                  </a:cubicBezTo>
                  <a:lnTo>
                    <a:pt x="8160" y="972"/>
                  </a:lnTo>
                  <a:cubicBezTo>
                    <a:pt x="8413" y="1118"/>
                    <a:pt x="8674" y="1264"/>
                    <a:pt x="8927" y="1402"/>
                  </a:cubicBezTo>
                  <a:cubicBezTo>
                    <a:pt x="8104" y="1247"/>
                    <a:pt x="7261" y="1170"/>
                    <a:pt x="6423" y="1170"/>
                  </a:cubicBezTo>
                  <a:cubicBezTo>
                    <a:pt x="6347" y="1170"/>
                    <a:pt x="6271" y="1170"/>
                    <a:pt x="6195" y="1172"/>
                  </a:cubicBezTo>
                  <a:cubicBezTo>
                    <a:pt x="6317" y="1049"/>
                    <a:pt x="6448" y="934"/>
                    <a:pt x="6586" y="826"/>
                  </a:cubicBezTo>
                  <a:close/>
                  <a:moveTo>
                    <a:pt x="4690" y="934"/>
                  </a:moveTo>
                  <a:cubicBezTo>
                    <a:pt x="4836" y="987"/>
                    <a:pt x="4974" y="1064"/>
                    <a:pt x="5097" y="1149"/>
                  </a:cubicBezTo>
                  <a:lnTo>
                    <a:pt x="5097" y="1156"/>
                  </a:lnTo>
                  <a:cubicBezTo>
                    <a:pt x="4567" y="1310"/>
                    <a:pt x="3999" y="1433"/>
                    <a:pt x="3485" y="1632"/>
                  </a:cubicBezTo>
                  <a:lnTo>
                    <a:pt x="3792" y="1218"/>
                  </a:lnTo>
                  <a:cubicBezTo>
                    <a:pt x="3796" y="1221"/>
                    <a:pt x="3800" y="1223"/>
                    <a:pt x="3804" y="1223"/>
                  </a:cubicBezTo>
                  <a:cubicBezTo>
                    <a:pt x="3807" y="1223"/>
                    <a:pt x="3811" y="1221"/>
                    <a:pt x="3815" y="1218"/>
                  </a:cubicBezTo>
                  <a:cubicBezTo>
                    <a:pt x="4115" y="1156"/>
                    <a:pt x="4414" y="1064"/>
                    <a:pt x="4690" y="934"/>
                  </a:cubicBezTo>
                  <a:close/>
                  <a:moveTo>
                    <a:pt x="6149" y="1210"/>
                  </a:moveTo>
                  <a:lnTo>
                    <a:pt x="6149" y="1218"/>
                  </a:lnTo>
                  <a:cubicBezTo>
                    <a:pt x="7116" y="1241"/>
                    <a:pt x="8083" y="1325"/>
                    <a:pt x="9042" y="1479"/>
                  </a:cubicBezTo>
                  <a:lnTo>
                    <a:pt x="9058" y="1479"/>
                  </a:lnTo>
                  <a:cubicBezTo>
                    <a:pt x="9257" y="1586"/>
                    <a:pt x="9464" y="1694"/>
                    <a:pt x="9664" y="1801"/>
                  </a:cubicBezTo>
                  <a:lnTo>
                    <a:pt x="9626" y="1801"/>
                  </a:lnTo>
                  <a:cubicBezTo>
                    <a:pt x="8858" y="1701"/>
                    <a:pt x="8091" y="1624"/>
                    <a:pt x="7323" y="1586"/>
                  </a:cubicBezTo>
                  <a:cubicBezTo>
                    <a:pt x="7317" y="1575"/>
                    <a:pt x="7303" y="1568"/>
                    <a:pt x="7290" y="1568"/>
                  </a:cubicBezTo>
                  <a:cubicBezTo>
                    <a:pt x="7286" y="1568"/>
                    <a:pt x="7281" y="1569"/>
                    <a:pt x="7277" y="1571"/>
                  </a:cubicBezTo>
                  <a:lnTo>
                    <a:pt x="7254" y="1586"/>
                  </a:lnTo>
                  <a:cubicBezTo>
                    <a:pt x="7031" y="1571"/>
                    <a:pt x="6809" y="1563"/>
                    <a:pt x="6586" y="1555"/>
                  </a:cubicBezTo>
                  <a:cubicBezTo>
                    <a:pt x="6578" y="1552"/>
                    <a:pt x="6573" y="1550"/>
                    <a:pt x="6567" y="1550"/>
                  </a:cubicBezTo>
                  <a:cubicBezTo>
                    <a:pt x="6561" y="1550"/>
                    <a:pt x="6555" y="1552"/>
                    <a:pt x="6548" y="1555"/>
                  </a:cubicBezTo>
                  <a:cubicBezTo>
                    <a:pt x="6325" y="1548"/>
                    <a:pt x="6103" y="1540"/>
                    <a:pt x="5880" y="1540"/>
                  </a:cubicBezTo>
                  <a:cubicBezTo>
                    <a:pt x="5957" y="1425"/>
                    <a:pt x="6049" y="1317"/>
                    <a:pt x="6149" y="1210"/>
                  </a:cubicBezTo>
                  <a:close/>
                  <a:moveTo>
                    <a:pt x="8591" y="188"/>
                  </a:moveTo>
                  <a:cubicBezTo>
                    <a:pt x="8908" y="188"/>
                    <a:pt x="9223" y="242"/>
                    <a:pt x="9518" y="350"/>
                  </a:cubicBezTo>
                  <a:cubicBezTo>
                    <a:pt x="10255" y="611"/>
                    <a:pt x="10861" y="1141"/>
                    <a:pt x="11230" y="1832"/>
                  </a:cubicBezTo>
                  <a:cubicBezTo>
                    <a:pt x="10393" y="1187"/>
                    <a:pt x="9487" y="634"/>
                    <a:pt x="8528" y="189"/>
                  </a:cubicBezTo>
                  <a:cubicBezTo>
                    <a:pt x="8549" y="189"/>
                    <a:pt x="8570" y="188"/>
                    <a:pt x="8591" y="188"/>
                  </a:cubicBezTo>
                  <a:close/>
                  <a:moveTo>
                    <a:pt x="5174" y="1210"/>
                  </a:moveTo>
                  <a:cubicBezTo>
                    <a:pt x="5274" y="1287"/>
                    <a:pt x="5366" y="1371"/>
                    <a:pt x="5442" y="1471"/>
                  </a:cubicBezTo>
                  <a:cubicBezTo>
                    <a:pt x="4949" y="1620"/>
                    <a:pt x="3206" y="2148"/>
                    <a:pt x="3106" y="2148"/>
                  </a:cubicBezTo>
                  <a:cubicBezTo>
                    <a:pt x="3103" y="2148"/>
                    <a:pt x="3102" y="2147"/>
                    <a:pt x="3101" y="2146"/>
                  </a:cubicBezTo>
                  <a:lnTo>
                    <a:pt x="3447" y="1694"/>
                  </a:lnTo>
                  <a:cubicBezTo>
                    <a:pt x="4022" y="1624"/>
                    <a:pt x="4621" y="1402"/>
                    <a:pt x="5174" y="1210"/>
                  </a:cubicBezTo>
                  <a:close/>
                  <a:moveTo>
                    <a:pt x="9019" y="1809"/>
                  </a:moveTo>
                  <a:cubicBezTo>
                    <a:pt x="9211" y="1824"/>
                    <a:pt x="9388" y="1839"/>
                    <a:pt x="9580" y="1862"/>
                  </a:cubicBezTo>
                  <a:cubicBezTo>
                    <a:pt x="9610" y="1985"/>
                    <a:pt x="9641" y="2116"/>
                    <a:pt x="9672" y="2238"/>
                  </a:cubicBezTo>
                  <a:cubicBezTo>
                    <a:pt x="9472" y="2070"/>
                    <a:pt x="9250" y="1924"/>
                    <a:pt x="9012" y="1809"/>
                  </a:cubicBezTo>
                  <a:close/>
                  <a:moveTo>
                    <a:pt x="7561" y="1824"/>
                  </a:moveTo>
                  <a:cubicBezTo>
                    <a:pt x="7791" y="1978"/>
                    <a:pt x="8029" y="2116"/>
                    <a:pt x="8259" y="2262"/>
                  </a:cubicBezTo>
                  <a:cubicBezTo>
                    <a:pt x="7931" y="2184"/>
                    <a:pt x="7598" y="2150"/>
                    <a:pt x="7264" y="2150"/>
                  </a:cubicBezTo>
                  <a:cubicBezTo>
                    <a:pt x="7206" y="2150"/>
                    <a:pt x="7148" y="2151"/>
                    <a:pt x="7089" y="2153"/>
                  </a:cubicBezTo>
                  <a:lnTo>
                    <a:pt x="7089" y="2153"/>
                  </a:lnTo>
                  <a:cubicBezTo>
                    <a:pt x="7239" y="2049"/>
                    <a:pt x="7396" y="1944"/>
                    <a:pt x="7546" y="1839"/>
                  </a:cubicBezTo>
                  <a:cubicBezTo>
                    <a:pt x="7553" y="1832"/>
                    <a:pt x="7561" y="1832"/>
                    <a:pt x="7561" y="1824"/>
                  </a:cubicBezTo>
                  <a:close/>
                  <a:moveTo>
                    <a:pt x="8436" y="189"/>
                  </a:moveTo>
                  <a:cubicBezTo>
                    <a:pt x="9411" y="703"/>
                    <a:pt x="10347" y="1271"/>
                    <a:pt x="11261" y="1893"/>
                  </a:cubicBezTo>
                  <a:cubicBezTo>
                    <a:pt x="11322" y="2016"/>
                    <a:pt x="11383" y="2139"/>
                    <a:pt x="11429" y="2269"/>
                  </a:cubicBezTo>
                  <a:cubicBezTo>
                    <a:pt x="10263" y="1548"/>
                    <a:pt x="9073" y="872"/>
                    <a:pt x="7845" y="258"/>
                  </a:cubicBezTo>
                  <a:cubicBezTo>
                    <a:pt x="8044" y="220"/>
                    <a:pt x="8236" y="197"/>
                    <a:pt x="8436" y="189"/>
                  </a:cubicBezTo>
                  <a:close/>
                  <a:moveTo>
                    <a:pt x="3124" y="911"/>
                  </a:moveTo>
                  <a:lnTo>
                    <a:pt x="3124" y="911"/>
                  </a:lnTo>
                  <a:cubicBezTo>
                    <a:pt x="2718" y="1402"/>
                    <a:pt x="2334" y="1908"/>
                    <a:pt x="1996" y="2446"/>
                  </a:cubicBezTo>
                  <a:cubicBezTo>
                    <a:pt x="2065" y="1839"/>
                    <a:pt x="2418" y="1302"/>
                    <a:pt x="2948" y="995"/>
                  </a:cubicBezTo>
                  <a:cubicBezTo>
                    <a:pt x="3009" y="964"/>
                    <a:pt x="3063" y="934"/>
                    <a:pt x="3124" y="911"/>
                  </a:cubicBezTo>
                  <a:close/>
                  <a:moveTo>
                    <a:pt x="6985" y="2223"/>
                  </a:moveTo>
                  <a:cubicBezTo>
                    <a:pt x="7438" y="2231"/>
                    <a:pt x="7891" y="2269"/>
                    <a:pt x="8336" y="2346"/>
                  </a:cubicBezTo>
                  <a:cubicBezTo>
                    <a:pt x="8340" y="2348"/>
                    <a:pt x="8344" y="2349"/>
                    <a:pt x="8348" y="2349"/>
                  </a:cubicBezTo>
                  <a:cubicBezTo>
                    <a:pt x="8359" y="2349"/>
                    <a:pt x="8369" y="2342"/>
                    <a:pt x="8375" y="2331"/>
                  </a:cubicBezTo>
                  <a:cubicBezTo>
                    <a:pt x="8505" y="2415"/>
                    <a:pt x="8635" y="2492"/>
                    <a:pt x="8774" y="2569"/>
                  </a:cubicBezTo>
                  <a:cubicBezTo>
                    <a:pt x="8123" y="2509"/>
                    <a:pt x="7444" y="2415"/>
                    <a:pt x="6791" y="2415"/>
                  </a:cubicBezTo>
                  <a:cubicBezTo>
                    <a:pt x="6766" y="2415"/>
                    <a:pt x="6741" y="2415"/>
                    <a:pt x="6717" y="2415"/>
                  </a:cubicBezTo>
                  <a:lnTo>
                    <a:pt x="6985" y="2223"/>
                  </a:lnTo>
                  <a:close/>
                  <a:moveTo>
                    <a:pt x="8259" y="1747"/>
                  </a:moveTo>
                  <a:lnTo>
                    <a:pt x="8259" y="1747"/>
                  </a:lnTo>
                  <a:cubicBezTo>
                    <a:pt x="8490" y="1763"/>
                    <a:pt x="8720" y="1786"/>
                    <a:pt x="8950" y="1809"/>
                  </a:cubicBezTo>
                  <a:cubicBezTo>
                    <a:pt x="8950" y="1816"/>
                    <a:pt x="8950" y="1816"/>
                    <a:pt x="8958" y="1824"/>
                  </a:cubicBezTo>
                  <a:cubicBezTo>
                    <a:pt x="9203" y="1962"/>
                    <a:pt x="9434" y="2108"/>
                    <a:pt x="9656" y="2277"/>
                  </a:cubicBezTo>
                  <a:cubicBezTo>
                    <a:pt x="9660" y="2281"/>
                    <a:pt x="9664" y="2283"/>
                    <a:pt x="9668" y="2283"/>
                  </a:cubicBezTo>
                  <a:cubicBezTo>
                    <a:pt x="9672" y="2283"/>
                    <a:pt x="9676" y="2281"/>
                    <a:pt x="9679" y="2277"/>
                  </a:cubicBezTo>
                  <a:cubicBezTo>
                    <a:pt x="9718" y="2423"/>
                    <a:pt x="9748" y="2569"/>
                    <a:pt x="9787" y="2707"/>
                  </a:cubicBezTo>
                  <a:cubicBezTo>
                    <a:pt x="9334" y="2308"/>
                    <a:pt x="8758" y="2077"/>
                    <a:pt x="8259" y="1747"/>
                  </a:cubicBezTo>
                  <a:close/>
                  <a:moveTo>
                    <a:pt x="7776" y="281"/>
                  </a:moveTo>
                  <a:cubicBezTo>
                    <a:pt x="9027" y="949"/>
                    <a:pt x="10255" y="1632"/>
                    <a:pt x="11468" y="2377"/>
                  </a:cubicBezTo>
                  <a:cubicBezTo>
                    <a:pt x="11499" y="2484"/>
                    <a:pt x="11537" y="2599"/>
                    <a:pt x="11560" y="2714"/>
                  </a:cubicBezTo>
                  <a:cubicBezTo>
                    <a:pt x="10140" y="1970"/>
                    <a:pt x="8735" y="1195"/>
                    <a:pt x="7323" y="427"/>
                  </a:cubicBezTo>
                  <a:cubicBezTo>
                    <a:pt x="7469" y="366"/>
                    <a:pt x="7622" y="320"/>
                    <a:pt x="7776" y="281"/>
                  </a:cubicBezTo>
                  <a:close/>
                  <a:moveTo>
                    <a:pt x="6632" y="2476"/>
                  </a:moveTo>
                  <a:cubicBezTo>
                    <a:pt x="7377" y="2507"/>
                    <a:pt x="8121" y="2599"/>
                    <a:pt x="8866" y="2653"/>
                  </a:cubicBezTo>
                  <a:lnTo>
                    <a:pt x="8873" y="2653"/>
                  </a:lnTo>
                  <a:cubicBezTo>
                    <a:pt x="8881" y="2653"/>
                    <a:pt x="8889" y="2653"/>
                    <a:pt x="8896" y="2645"/>
                  </a:cubicBezTo>
                  <a:lnTo>
                    <a:pt x="9196" y="2822"/>
                  </a:lnTo>
                  <a:cubicBezTo>
                    <a:pt x="9196" y="2830"/>
                    <a:pt x="9196" y="2837"/>
                    <a:pt x="9196" y="2837"/>
                  </a:cubicBezTo>
                  <a:cubicBezTo>
                    <a:pt x="8789" y="2830"/>
                    <a:pt x="8382" y="2814"/>
                    <a:pt x="7975" y="2806"/>
                  </a:cubicBezTo>
                  <a:cubicBezTo>
                    <a:pt x="7975" y="2793"/>
                    <a:pt x="7962" y="2785"/>
                    <a:pt x="7952" y="2785"/>
                  </a:cubicBezTo>
                  <a:cubicBezTo>
                    <a:pt x="7944" y="2785"/>
                    <a:pt x="7937" y="2789"/>
                    <a:pt x="7937" y="2799"/>
                  </a:cubicBezTo>
                  <a:lnTo>
                    <a:pt x="7937" y="2806"/>
                  </a:lnTo>
                  <a:cubicBezTo>
                    <a:pt x="7581" y="2797"/>
                    <a:pt x="7225" y="2790"/>
                    <a:pt x="6868" y="2790"/>
                  </a:cubicBezTo>
                  <a:cubicBezTo>
                    <a:pt x="6647" y="2790"/>
                    <a:pt x="6425" y="2793"/>
                    <a:pt x="6202" y="2799"/>
                  </a:cubicBezTo>
                  <a:cubicBezTo>
                    <a:pt x="6348" y="2691"/>
                    <a:pt x="6486" y="2584"/>
                    <a:pt x="6632" y="2476"/>
                  </a:cubicBezTo>
                  <a:close/>
                  <a:moveTo>
                    <a:pt x="3631" y="780"/>
                  </a:moveTo>
                  <a:lnTo>
                    <a:pt x="3631" y="780"/>
                  </a:lnTo>
                  <a:cubicBezTo>
                    <a:pt x="3032" y="1463"/>
                    <a:pt x="2472" y="2185"/>
                    <a:pt x="1973" y="2952"/>
                  </a:cubicBezTo>
                  <a:cubicBezTo>
                    <a:pt x="1965" y="2814"/>
                    <a:pt x="1965" y="2676"/>
                    <a:pt x="1981" y="2538"/>
                  </a:cubicBezTo>
                  <a:lnTo>
                    <a:pt x="1981" y="2546"/>
                  </a:lnTo>
                  <a:cubicBezTo>
                    <a:pt x="2387" y="1970"/>
                    <a:pt x="2817" y="1410"/>
                    <a:pt x="3255" y="865"/>
                  </a:cubicBezTo>
                  <a:cubicBezTo>
                    <a:pt x="3378" y="818"/>
                    <a:pt x="3508" y="795"/>
                    <a:pt x="3631" y="780"/>
                  </a:cubicBezTo>
                  <a:close/>
                  <a:moveTo>
                    <a:pt x="5842" y="1586"/>
                  </a:moveTo>
                  <a:cubicBezTo>
                    <a:pt x="6049" y="1601"/>
                    <a:pt x="6256" y="1609"/>
                    <a:pt x="6463" y="1624"/>
                  </a:cubicBezTo>
                  <a:cubicBezTo>
                    <a:pt x="6164" y="1839"/>
                    <a:pt x="5865" y="2047"/>
                    <a:pt x="5558" y="2254"/>
                  </a:cubicBezTo>
                  <a:cubicBezTo>
                    <a:pt x="5538" y="2267"/>
                    <a:pt x="5551" y="2296"/>
                    <a:pt x="5570" y="2296"/>
                  </a:cubicBezTo>
                  <a:cubicBezTo>
                    <a:pt x="5573" y="2296"/>
                    <a:pt x="5577" y="2295"/>
                    <a:pt x="5581" y="2292"/>
                  </a:cubicBezTo>
                  <a:cubicBezTo>
                    <a:pt x="5934" y="2108"/>
                    <a:pt x="6256" y="1878"/>
                    <a:pt x="6563" y="1624"/>
                  </a:cubicBezTo>
                  <a:cubicBezTo>
                    <a:pt x="6747" y="1632"/>
                    <a:pt x="6931" y="1647"/>
                    <a:pt x="7116" y="1655"/>
                  </a:cubicBezTo>
                  <a:cubicBezTo>
                    <a:pt x="6486" y="2047"/>
                    <a:pt x="5888" y="2484"/>
                    <a:pt x="5320" y="2960"/>
                  </a:cubicBezTo>
                  <a:cubicBezTo>
                    <a:pt x="5458" y="2553"/>
                    <a:pt x="5588" y="2139"/>
                    <a:pt x="5711" y="1724"/>
                  </a:cubicBezTo>
                  <a:lnTo>
                    <a:pt x="5711" y="1732"/>
                  </a:lnTo>
                  <a:cubicBezTo>
                    <a:pt x="5734" y="1732"/>
                    <a:pt x="5757" y="1717"/>
                    <a:pt x="5772" y="1694"/>
                  </a:cubicBezTo>
                  <a:cubicBezTo>
                    <a:pt x="5795" y="1655"/>
                    <a:pt x="5819" y="1624"/>
                    <a:pt x="5842" y="1586"/>
                  </a:cubicBezTo>
                  <a:close/>
                  <a:moveTo>
                    <a:pt x="7438" y="1686"/>
                  </a:moveTo>
                  <a:lnTo>
                    <a:pt x="7438" y="1686"/>
                  </a:lnTo>
                  <a:cubicBezTo>
                    <a:pt x="7684" y="1701"/>
                    <a:pt x="7929" y="1717"/>
                    <a:pt x="8175" y="1740"/>
                  </a:cubicBezTo>
                  <a:cubicBezTo>
                    <a:pt x="8674" y="2154"/>
                    <a:pt x="9311" y="2377"/>
                    <a:pt x="9810" y="2806"/>
                  </a:cubicBezTo>
                  <a:lnTo>
                    <a:pt x="9818" y="2814"/>
                  </a:lnTo>
                  <a:cubicBezTo>
                    <a:pt x="9841" y="2929"/>
                    <a:pt x="9871" y="3044"/>
                    <a:pt x="9902" y="3152"/>
                  </a:cubicBezTo>
                  <a:cubicBezTo>
                    <a:pt x="9088" y="2653"/>
                    <a:pt x="8275" y="2146"/>
                    <a:pt x="7438" y="1686"/>
                  </a:cubicBezTo>
                  <a:close/>
                  <a:moveTo>
                    <a:pt x="11215" y="2622"/>
                  </a:moveTo>
                  <a:lnTo>
                    <a:pt x="11575" y="2814"/>
                  </a:lnTo>
                  <a:cubicBezTo>
                    <a:pt x="11606" y="2952"/>
                    <a:pt x="11621" y="3090"/>
                    <a:pt x="11637" y="3229"/>
                  </a:cubicBezTo>
                  <a:lnTo>
                    <a:pt x="11629" y="3229"/>
                  </a:lnTo>
                  <a:cubicBezTo>
                    <a:pt x="11491" y="3029"/>
                    <a:pt x="11360" y="2822"/>
                    <a:pt x="11215" y="2622"/>
                  </a:cubicBezTo>
                  <a:close/>
                  <a:moveTo>
                    <a:pt x="3874" y="767"/>
                  </a:moveTo>
                  <a:cubicBezTo>
                    <a:pt x="3923" y="767"/>
                    <a:pt x="3973" y="769"/>
                    <a:pt x="4022" y="772"/>
                  </a:cubicBezTo>
                  <a:cubicBezTo>
                    <a:pt x="3347" y="1632"/>
                    <a:pt x="2679" y="2507"/>
                    <a:pt x="2057" y="3405"/>
                  </a:cubicBezTo>
                  <a:cubicBezTo>
                    <a:pt x="2020" y="3277"/>
                    <a:pt x="1989" y="3141"/>
                    <a:pt x="1981" y="3006"/>
                  </a:cubicBezTo>
                  <a:lnTo>
                    <a:pt x="1981" y="3006"/>
                  </a:lnTo>
                  <a:cubicBezTo>
                    <a:pt x="2557" y="2253"/>
                    <a:pt x="3171" y="1524"/>
                    <a:pt x="3731" y="772"/>
                  </a:cubicBezTo>
                  <a:cubicBezTo>
                    <a:pt x="3777" y="769"/>
                    <a:pt x="3825" y="767"/>
                    <a:pt x="3874" y="767"/>
                  </a:cubicBezTo>
                  <a:close/>
                  <a:moveTo>
                    <a:pt x="4913" y="1709"/>
                  </a:moveTo>
                  <a:cubicBezTo>
                    <a:pt x="4207" y="2300"/>
                    <a:pt x="3500" y="2906"/>
                    <a:pt x="2802" y="3513"/>
                  </a:cubicBezTo>
                  <a:cubicBezTo>
                    <a:pt x="2854" y="3312"/>
                    <a:pt x="2908" y="3109"/>
                    <a:pt x="2964" y="2905"/>
                  </a:cubicBezTo>
                  <a:lnTo>
                    <a:pt x="2964" y="2905"/>
                  </a:lnTo>
                  <a:cubicBezTo>
                    <a:pt x="2963" y="2918"/>
                    <a:pt x="2976" y="2930"/>
                    <a:pt x="2990" y="2930"/>
                  </a:cubicBezTo>
                  <a:cubicBezTo>
                    <a:pt x="2997" y="2930"/>
                    <a:pt x="3003" y="2927"/>
                    <a:pt x="3009" y="2922"/>
                  </a:cubicBezTo>
                  <a:cubicBezTo>
                    <a:pt x="3324" y="2638"/>
                    <a:pt x="3631" y="2331"/>
                    <a:pt x="3930" y="2024"/>
                  </a:cubicBezTo>
                  <a:cubicBezTo>
                    <a:pt x="3938" y="2016"/>
                    <a:pt x="3938" y="2001"/>
                    <a:pt x="3938" y="1985"/>
                  </a:cubicBezTo>
                  <a:lnTo>
                    <a:pt x="4068" y="1954"/>
                  </a:lnTo>
                  <a:cubicBezTo>
                    <a:pt x="4352" y="1870"/>
                    <a:pt x="4636" y="1793"/>
                    <a:pt x="4913" y="1709"/>
                  </a:cubicBezTo>
                  <a:close/>
                  <a:moveTo>
                    <a:pt x="7323" y="1670"/>
                  </a:moveTo>
                  <a:lnTo>
                    <a:pt x="7476" y="1770"/>
                  </a:lnTo>
                  <a:cubicBezTo>
                    <a:pt x="6709" y="2277"/>
                    <a:pt x="5972" y="2837"/>
                    <a:pt x="5274" y="3436"/>
                  </a:cubicBezTo>
                  <a:cubicBezTo>
                    <a:pt x="5267" y="3432"/>
                    <a:pt x="5261" y="3430"/>
                    <a:pt x="5256" y="3430"/>
                  </a:cubicBezTo>
                  <a:cubicBezTo>
                    <a:pt x="5240" y="3430"/>
                    <a:pt x="5230" y="3444"/>
                    <a:pt x="5235" y="3467"/>
                  </a:cubicBezTo>
                  <a:lnTo>
                    <a:pt x="5135" y="3551"/>
                  </a:lnTo>
                  <a:lnTo>
                    <a:pt x="5135" y="3551"/>
                  </a:lnTo>
                  <a:lnTo>
                    <a:pt x="5312" y="3014"/>
                  </a:lnTo>
                  <a:cubicBezTo>
                    <a:pt x="5957" y="2576"/>
                    <a:pt x="6617" y="2139"/>
                    <a:pt x="7246" y="1670"/>
                  </a:cubicBezTo>
                  <a:close/>
                  <a:moveTo>
                    <a:pt x="9312" y="2884"/>
                  </a:moveTo>
                  <a:cubicBezTo>
                    <a:pt x="9512" y="3007"/>
                    <a:pt x="9718" y="3129"/>
                    <a:pt x="9917" y="3244"/>
                  </a:cubicBezTo>
                  <a:cubicBezTo>
                    <a:pt x="9948" y="3351"/>
                    <a:pt x="9971" y="3459"/>
                    <a:pt x="10002" y="3566"/>
                  </a:cubicBezTo>
                  <a:cubicBezTo>
                    <a:pt x="9774" y="3324"/>
                    <a:pt x="9547" y="3104"/>
                    <a:pt x="9312" y="2884"/>
                  </a:cubicBezTo>
                  <a:close/>
                  <a:moveTo>
                    <a:pt x="10531" y="2269"/>
                  </a:moveTo>
                  <a:lnTo>
                    <a:pt x="11168" y="2599"/>
                  </a:lnTo>
                  <a:cubicBezTo>
                    <a:pt x="11161" y="2607"/>
                    <a:pt x="11161" y="2622"/>
                    <a:pt x="11168" y="2630"/>
                  </a:cubicBezTo>
                  <a:cubicBezTo>
                    <a:pt x="11322" y="2876"/>
                    <a:pt x="11483" y="3121"/>
                    <a:pt x="11652" y="3367"/>
                  </a:cubicBezTo>
                  <a:cubicBezTo>
                    <a:pt x="11644" y="3459"/>
                    <a:pt x="11644" y="3551"/>
                    <a:pt x="11629" y="3643"/>
                  </a:cubicBezTo>
                  <a:cubicBezTo>
                    <a:pt x="11230" y="3213"/>
                    <a:pt x="10861" y="2753"/>
                    <a:pt x="10531" y="2269"/>
                  </a:cubicBezTo>
                  <a:close/>
                  <a:moveTo>
                    <a:pt x="13461" y="3212"/>
                  </a:moveTo>
                  <a:cubicBezTo>
                    <a:pt x="14010" y="3212"/>
                    <a:pt x="14549" y="3386"/>
                    <a:pt x="14999" y="3712"/>
                  </a:cubicBezTo>
                  <a:cubicBezTo>
                    <a:pt x="14362" y="3528"/>
                    <a:pt x="13709" y="3382"/>
                    <a:pt x="13057" y="3244"/>
                  </a:cubicBezTo>
                  <a:cubicBezTo>
                    <a:pt x="13191" y="3223"/>
                    <a:pt x="13327" y="3212"/>
                    <a:pt x="13461" y="3212"/>
                  </a:cubicBezTo>
                  <a:close/>
                  <a:moveTo>
                    <a:pt x="8382" y="3137"/>
                  </a:moveTo>
                  <a:lnTo>
                    <a:pt x="8382" y="3144"/>
                  </a:lnTo>
                  <a:cubicBezTo>
                    <a:pt x="8513" y="3259"/>
                    <a:pt x="8635" y="3374"/>
                    <a:pt x="8766" y="3482"/>
                  </a:cubicBezTo>
                  <a:lnTo>
                    <a:pt x="8351" y="3720"/>
                  </a:lnTo>
                  <a:cubicBezTo>
                    <a:pt x="8359" y="3620"/>
                    <a:pt x="8367" y="3513"/>
                    <a:pt x="8375" y="3405"/>
                  </a:cubicBezTo>
                  <a:cubicBezTo>
                    <a:pt x="8382" y="3321"/>
                    <a:pt x="8382" y="3229"/>
                    <a:pt x="8382" y="3137"/>
                  </a:cubicBezTo>
                  <a:close/>
                  <a:moveTo>
                    <a:pt x="8106" y="2891"/>
                  </a:moveTo>
                  <a:cubicBezTo>
                    <a:pt x="8106" y="2899"/>
                    <a:pt x="8106" y="2899"/>
                    <a:pt x="8106" y="2899"/>
                  </a:cubicBezTo>
                  <a:cubicBezTo>
                    <a:pt x="8183" y="2968"/>
                    <a:pt x="8252" y="3029"/>
                    <a:pt x="8328" y="3098"/>
                  </a:cubicBezTo>
                  <a:cubicBezTo>
                    <a:pt x="8305" y="3198"/>
                    <a:pt x="8298" y="3305"/>
                    <a:pt x="8298" y="3405"/>
                  </a:cubicBezTo>
                  <a:lnTo>
                    <a:pt x="8298" y="3751"/>
                  </a:lnTo>
                  <a:cubicBezTo>
                    <a:pt x="8175" y="3820"/>
                    <a:pt x="8060" y="3889"/>
                    <a:pt x="7937" y="3966"/>
                  </a:cubicBezTo>
                  <a:cubicBezTo>
                    <a:pt x="7945" y="3612"/>
                    <a:pt x="7991" y="3244"/>
                    <a:pt x="7975" y="2891"/>
                  </a:cubicBezTo>
                  <a:close/>
                  <a:moveTo>
                    <a:pt x="6640" y="3167"/>
                  </a:moveTo>
                  <a:lnTo>
                    <a:pt x="6640" y="3175"/>
                  </a:lnTo>
                  <a:lnTo>
                    <a:pt x="6655" y="3175"/>
                  </a:lnTo>
                  <a:cubicBezTo>
                    <a:pt x="6881" y="3205"/>
                    <a:pt x="7107" y="3216"/>
                    <a:pt x="7334" y="3216"/>
                  </a:cubicBezTo>
                  <a:cubicBezTo>
                    <a:pt x="7399" y="3216"/>
                    <a:pt x="7465" y="3215"/>
                    <a:pt x="7530" y="3213"/>
                  </a:cubicBezTo>
                  <a:lnTo>
                    <a:pt x="7538" y="3213"/>
                  </a:lnTo>
                  <a:cubicBezTo>
                    <a:pt x="7538" y="3313"/>
                    <a:pt x="7538" y="3421"/>
                    <a:pt x="7546" y="3520"/>
                  </a:cubicBezTo>
                  <a:cubicBezTo>
                    <a:pt x="7474" y="3513"/>
                    <a:pt x="7399" y="3510"/>
                    <a:pt x="7323" y="3510"/>
                  </a:cubicBezTo>
                  <a:cubicBezTo>
                    <a:pt x="7083" y="3510"/>
                    <a:pt x="6829" y="3539"/>
                    <a:pt x="6601" y="3551"/>
                  </a:cubicBezTo>
                  <a:cubicBezTo>
                    <a:pt x="6586" y="3551"/>
                    <a:pt x="6586" y="3582"/>
                    <a:pt x="6601" y="3582"/>
                  </a:cubicBezTo>
                  <a:cubicBezTo>
                    <a:pt x="6792" y="3601"/>
                    <a:pt x="7005" y="3624"/>
                    <a:pt x="7211" y="3624"/>
                  </a:cubicBezTo>
                  <a:cubicBezTo>
                    <a:pt x="7329" y="3624"/>
                    <a:pt x="7445" y="3617"/>
                    <a:pt x="7553" y="3597"/>
                  </a:cubicBezTo>
                  <a:cubicBezTo>
                    <a:pt x="7553" y="3743"/>
                    <a:pt x="7569" y="3889"/>
                    <a:pt x="7584" y="4027"/>
                  </a:cubicBezTo>
                  <a:cubicBezTo>
                    <a:pt x="7499" y="4022"/>
                    <a:pt x="7415" y="4019"/>
                    <a:pt x="7331" y="4019"/>
                  </a:cubicBezTo>
                  <a:cubicBezTo>
                    <a:pt x="7162" y="4019"/>
                    <a:pt x="6993" y="4029"/>
                    <a:pt x="6824" y="4050"/>
                  </a:cubicBezTo>
                  <a:cubicBezTo>
                    <a:pt x="6732" y="3866"/>
                    <a:pt x="6632" y="3682"/>
                    <a:pt x="6525" y="3497"/>
                  </a:cubicBezTo>
                  <a:cubicBezTo>
                    <a:pt x="6563" y="3390"/>
                    <a:pt x="6601" y="3275"/>
                    <a:pt x="6640" y="3167"/>
                  </a:cubicBezTo>
                  <a:close/>
                  <a:moveTo>
                    <a:pt x="5642" y="3213"/>
                  </a:moveTo>
                  <a:lnTo>
                    <a:pt x="5642" y="3213"/>
                  </a:lnTo>
                  <a:cubicBezTo>
                    <a:pt x="5544" y="3491"/>
                    <a:pt x="5469" y="3770"/>
                    <a:pt x="5415" y="4055"/>
                  </a:cubicBezTo>
                  <a:lnTo>
                    <a:pt x="5415" y="4055"/>
                  </a:lnTo>
                  <a:cubicBezTo>
                    <a:pt x="5371" y="3869"/>
                    <a:pt x="5334" y="3675"/>
                    <a:pt x="5289" y="3490"/>
                  </a:cubicBezTo>
                  <a:cubicBezTo>
                    <a:pt x="5404" y="3398"/>
                    <a:pt x="5519" y="3305"/>
                    <a:pt x="5642" y="3213"/>
                  </a:cubicBezTo>
                  <a:close/>
                  <a:moveTo>
                    <a:pt x="4514" y="2745"/>
                  </a:moveTo>
                  <a:cubicBezTo>
                    <a:pt x="4352" y="3198"/>
                    <a:pt x="4191" y="3658"/>
                    <a:pt x="4061" y="4119"/>
                  </a:cubicBezTo>
                  <a:cubicBezTo>
                    <a:pt x="4015" y="3996"/>
                    <a:pt x="3984" y="3881"/>
                    <a:pt x="3953" y="3766"/>
                  </a:cubicBezTo>
                  <a:lnTo>
                    <a:pt x="3953" y="3766"/>
                  </a:lnTo>
                  <a:lnTo>
                    <a:pt x="3969" y="3774"/>
                  </a:lnTo>
                  <a:lnTo>
                    <a:pt x="3969" y="3766"/>
                  </a:lnTo>
                  <a:cubicBezTo>
                    <a:pt x="3999" y="3559"/>
                    <a:pt x="4038" y="3344"/>
                    <a:pt x="4061" y="3137"/>
                  </a:cubicBezTo>
                  <a:cubicBezTo>
                    <a:pt x="4214" y="3006"/>
                    <a:pt x="4368" y="2876"/>
                    <a:pt x="4514" y="2745"/>
                  </a:cubicBezTo>
                  <a:close/>
                  <a:moveTo>
                    <a:pt x="9257" y="2899"/>
                  </a:moveTo>
                  <a:cubicBezTo>
                    <a:pt x="9495" y="3160"/>
                    <a:pt x="9756" y="3405"/>
                    <a:pt x="10017" y="3658"/>
                  </a:cubicBezTo>
                  <a:lnTo>
                    <a:pt x="10025" y="3658"/>
                  </a:lnTo>
                  <a:cubicBezTo>
                    <a:pt x="10063" y="3820"/>
                    <a:pt x="10102" y="3973"/>
                    <a:pt x="10140" y="4134"/>
                  </a:cubicBezTo>
                  <a:cubicBezTo>
                    <a:pt x="9733" y="3689"/>
                    <a:pt x="9288" y="3275"/>
                    <a:pt x="8812" y="2899"/>
                  </a:cubicBezTo>
                  <a:close/>
                  <a:moveTo>
                    <a:pt x="7929" y="2891"/>
                  </a:moveTo>
                  <a:cubicBezTo>
                    <a:pt x="7891" y="3252"/>
                    <a:pt x="7876" y="3620"/>
                    <a:pt x="7899" y="3981"/>
                  </a:cubicBezTo>
                  <a:lnTo>
                    <a:pt x="7899" y="3989"/>
                  </a:lnTo>
                  <a:cubicBezTo>
                    <a:pt x="7814" y="4042"/>
                    <a:pt x="7722" y="4096"/>
                    <a:pt x="7638" y="4150"/>
                  </a:cubicBezTo>
                  <a:lnTo>
                    <a:pt x="7638" y="4096"/>
                  </a:lnTo>
                  <a:cubicBezTo>
                    <a:pt x="7676" y="4088"/>
                    <a:pt x="7676" y="4042"/>
                    <a:pt x="7638" y="4035"/>
                  </a:cubicBezTo>
                  <a:lnTo>
                    <a:pt x="7638" y="3566"/>
                  </a:lnTo>
                  <a:cubicBezTo>
                    <a:pt x="7645" y="3559"/>
                    <a:pt x="7645" y="3551"/>
                    <a:pt x="7638" y="3543"/>
                  </a:cubicBezTo>
                  <a:cubicBezTo>
                    <a:pt x="7638" y="3321"/>
                    <a:pt x="7630" y="3106"/>
                    <a:pt x="7630" y="2891"/>
                  </a:cubicBezTo>
                  <a:close/>
                  <a:moveTo>
                    <a:pt x="5511" y="1548"/>
                  </a:moveTo>
                  <a:cubicBezTo>
                    <a:pt x="5535" y="1586"/>
                    <a:pt x="5565" y="1624"/>
                    <a:pt x="5596" y="1663"/>
                  </a:cubicBezTo>
                  <a:cubicBezTo>
                    <a:pt x="4621" y="2515"/>
                    <a:pt x="3646" y="3359"/>
                    <a:pt x="2687" y="4226"/>
                  </a:cubicBezTo>
                  <a:cubicBezTo>
                    <a:pt x="2687" y="4219"/>
                    <a:pt x="2687" y="4219"/>
                    <a:pt x="2687" y="4211"/>
                  </a:cubicBezTo>
                  <a:cubicBezTo>
                    <a:pt x="2681" y="4202"/>
                    <a:pt x="2671" y="4198"/>
                    <a:pt x="2662" y="4198"/>
                  </a:cubicBezTo>
                  <a:cubicBezTo>
                    <a:pt x="2648" y="4198"/>
                    <a:pt x="2636" y="4208"/>
                    <a:pt x="2641" y="4226"/>
                  </a:cubicBezTo>
                  <a:lnTo>
                    <a:pt x="2648" y="4265"/>
                  </a:lnTo>
                  <a:lnTo>
                    <a:pt x="2618" y="4288"/>
                  </a:lnTo>
                  <a:cubicBezTo>
                    <a:pt x="2671" y="4058"/>
                    <a:pt x="2733" y="3820"/>
                    <a:pt x="2787" y="3589"/>
                  </a:cubicBezTo>
                  <a:cubicBezTo>
                    <a:pt x="3570" y="2968"/>
                    <a:pt x="4337" y="2331"/>
                    <a:pt x="5089" y="1686"/>
                  </a:cubicBezTo>
                  <a:cubicBezTo>
                    <a:pt x="5097" y="1678"/>
                    <a:pt x="5105" y="1670"/>
                    <a:pt x="5105" y="1663"/>
                  </a:cubicBezTo>
                  <a:lnTo>
                    <a:pt x="5511" y="1548"/>
                  </a:lnTo>
                  <a:close/>
                  <a:moveTo>
                    <a:pt x="12934" y="3275"/>
                  </a:moveTo>
                  <a:cubicBezTo>
                    <a:pt x="13648" y="3474"/>
                    <a:pt x="14385" y="3666"/>
                    <a:pt x="15114" y="3804"/>
                  </a:cubicBezTo>
                  <a:cubicBezTo>
                    <a:pt x="15290" y="3950"/>
                    <a:pt x="15451" y="4127"/>
                    <a:pt x="15582" y="4311"/>
                  </a:cubicBezTo>
                  <a:cubicBezTo>
                    <a:pt x="14546" y="3981"/>
                    <a:pt x="13494" y="3682"/>
                    <a:pt x="12435" y="3444"/>
                  </a:cubicBezTo>
                  <a:cubicBezTo>
                    <a:pt x="12596" y="3367"/>
                    <a:pt x="12757" y="3313"/>
                    <a:pt x="12934" y="3275"/>
                  </a:cubicBezTo>
                  <a:close/>
                  <a:moveTo>
                    <a:pt x="6847" y="4088"/>
                  </a:moveTo>
                  <a:cubicBezTo>
                    <a:pt x="6991" y="4106"/>
                    <a:pt x="7135" y="4114"/>
                    <a:pt x="7280" y="4114"/>
                  </a:cubicBezTo>
                  <a:cubicBezTo>
                    <a:pt x="7383" y="4114"/>
                    <a:pt x="7487" y="4110"/>
                    <a:pt x="7592" y="4104"/>
                  </a:cubicBezTo>
                  <a:cubicBezTo>
                    <a:pt x="7592" y="4127"/>
                    <a:pt x="7592" y="4150"/>
                    <a:pt x="7599" y="4173"/>
                  </a:cubicBezTo>
                  <a:cubicBezTo>
                    <a:pt x="7407" y="4280"/>
                    <a:pt x="7231" y="4395"/>
                    <a:pt x="7054" y="4518"/>
                  </a:cubicBezTo>
                  <a:lnTo>
                    <a:pt x="7054" y="4526"/>
                  </a:lnTo>
                  <a:cubicBezTo>
                    <a:pt x="6993" y="4380"/>
                    <a:pt x="6916" y="4234"/>
                    <a:pt x="6847" y="4088"/>
                  </a:cubicBezTo>
                  <a:close/>
                  <a:moveTo>
                    <a:pt x="6141" y="2837"/>
                  </a:moveTo>
                  <a:lnTo>
                    <a:pt x="6141" y="2837"/>
                  </a:lnTo>
                  <a:cubicBezTo>
                    <a:pt x="5880" y="3421"/>
                    <a:pt x="5680" y="4035"/>
                    <a:pt x="5542" y="4656"/>
                  </a:cubicBezTo>
                  <a:lnTo>
                    <a:pt x="5442" y="4188"/>
                  </a:lnTo>
                  <a:cubicBezTo>
                    <a:pt x="5449" y="4182"/>
                    <a:pt x="5445" y="4176"/>
                    <a:pt x="5443" y="4170"/>
                  </a:cubicBezTo>
                  <a:lnTo>
                    <a:pt x="5443" y="4170"/>
                  </a:lnTo>
                  <a:cubicBezTo>
                    <a:pt x="5527" y="3833"/>
                    <a:pt x="5619" y="3504"/>
                    <a:pt x="5719" y="3175"/>
                  </a:cubicBezTo>
                  <a:cubicBezTo>
                    <a:pt x="5726" y="3175"/>
                    <a:pt x="5726" y="3160"/>
                    <a:pt x="5719" y="3152"/>
                  </a:cubicBezTo>
                  <a:lnTo>
                    <a:pt x="6141" y="2837"/>
                  </a:lnTo>
                  <a:close/>
                  <a:moveTo>
                    <a:pt x="8751" y="2899"/>
                  </a:moveTo>
                  <a:cubicBezTo>
                    <a:pt x="9234" y="3351"/>
                    <a:pt x="9695" y="3827"/>
                    <a:pt x="10178" y="4273"/>
                  </a:cubicBezTo>
                  <a:cubicBezTo>
                    <a:pt x="10209" y="4403"/>
                    <a:pt x="10247" y="4534"/>
                    <a:pt x="10278" y="4664"/>
                  </a:cubicBezTo>
                  <a:cubicBezTo>
                    <a:pt x="9590" y="4060"/>
                    <a:pt x="8895" y="3472"/>
                    <a:pt x="8184" y="2899"/>
                  </a:cubicBezTo>
                  <a:close/>
                  <a:moveTo>
                    <a:pt x="13156" y="4096"/>
                  </a:moveTo>
                  <a:cubicBezTo>
                    <a:pt x="13341" y="4142"/>
                    <a:pt x="13517" y="4180"/>
                    <a:pt x="13701" y="4219"/>
                  </a:cubicBezTo>
                  <a:cubicBezTo>
                    <a:pt x="13724" y="4372"/>
                    <a:pt x="13747" y="4526"/>
                    <a:pt x="13771" y="4672"/>
                  </a:cubicBezTo>
                  <a:cubicBezTo>
                    <a:pt x="13586" y="4457"/>
                    <a:pt x="13379" y="4265"/>
                    <a:pt x="13149" y="4096"/>
                  </a:cubicBezTo>
                  <a:close/>
                  <a:moveTo>
                    <a:pt x="12389" y="3467"/>
                  </a:moveTo>
                  <a:cubicBezTo>
                    <a:pt x="12389" y="3474"/>
                    <a:pt x="12397" y="3474"/>
                    <a:pt x="12404" y="3482"/>
                  </a:cubicBezTo>
                  <a:cubicBezTo>
                    <a:pt x="13487" y="3781"/>
                    <a:pt x="14569" y="4073"/>
                    <a:pt x="15643" y="4403"/>
                  </a:cubicBezTo>
                  <a:cubicBezTo>
                    <a:pt x="15712" y="4510"/>
                    <a:pt x="15766" y="4626"/>
                    <a:pt x="15820" y="4741"/>
                  </a:cubicBezTo>
                  <a:cubicBezTo>
                    <a:pt x="14623" y="4188"/>
                    <a:pt x="13264" y="4104"/>
                    <a:pt x="12020" y="3689"/>
                  </a:cubicBezTo>
                  <a:cubicBezTo>
                    <a:pt x="12136" y="3605"/>
                    <a:pt x="12258" y="3528"/>
                    <a:pt x="12389" y="3467"/>
                  </a:cubicBezTo>
                  <a:close/>
                  <a:moveTo>
                    <a:pt x="9810" y="1878"/>
                  </a:moveTo>
                  <a:cubicBezTo>
                    <a:pt x="10017" y="1993"/>
                    <a:pt x="10232" y="2108"/>
                    <a:pt x="10447" y="2223"/>
                  </a:cubicBezTo>
                  <a:cubicBezTo>
                    <a:pt x="10447" y="2223"/>
                    <a:pt x="10447" y="2223"/>
                    <a:pt x="10447" y="2231"/>
                  </a:cubicBezTo>
                  <a:cubicBezTo>
                    <a:pt x="10777" y="2776"/>
                    <a:pt x="11168" y="3290"/>
                    <a:pt x="11614" y="3758"/>
                  </a:cubicBezTo>
                  <a:cubicBezTo>
                    <a:pt x="11614" y="3781"/>
                    <a:pt x="11614" y="3804"/>
                    <a:pt x="11606" y="3835"/>
                  </a:cubicBezTo>
                  <a:cubicBezTo>
                    <a:pt x="11606" y="3858"/>
                    <a:pt x="11614" y="3881"/>
                    <a:pt x="11629" y="3896"/>
                  </a:cubicBezTo>
                  <a:cubicBezTo>
                    <a:pt x="11629" y="3904"/>
                    <a:pt x="11629" y="3912"/>
                    <a:pt x="11637" y="3919"/>
                  </a:cubicBezTo>
                  <a:cubicBezTo>
                    <a:pt x="11775" y="4058"/>
                    <a:pt x="11905" y="4188"/>
                    <a:pt x="12036" y="4326"/>
                  </a:cubicBezTo>
                  <a:cubicBezTo>
                    <a:pt x="12013" y="4334"/>
                    <a:pt x="11997" y="4357"/>
                    <a:pt x="11997" y="4380"/>
                  </a:cubicBezTo>
                  <a:cubicBezTo>
                    <a:pt x="11982" y="4526"/>
                    <a:pt x="11967" y="4679"/>
                    <a:pt x="11944" y="4825"/>
                  </a:cubicBezTo>
                  <a:cubicBezTo>
                    <a:pt x="11222" y="3850"/>
                    <a:pt x="10508" y="2860"/>
                    <a:pt x="9787" y="1885"/>
                  </a:cubicBezTo>
                  <a:cubicBezTo>
                    <a:pt x="9795" y="1885"/>
                    <a:pt x="9802" y="1885"/>
                    <a:pt x="9810" y="1878"/>
                  </a:cubicBezTo>
                  <a:close/>
                  <a:moveTo>
                    <a:pt x="3094" y="3950"/>
                  </a:moveTo>
                  <a:lnTo>
                    <a:pt x="3094" y="3950"/>
                  </a:lnTo>
                  <a:cubicBezTo>
                    <a:pt x="3009" y="4257"/>
                    <a:pt x="2948" y="4572"/>
                    <a:pt x="2902" y="4887"/>
                  </a:cubicBezTo>
                  <a:cubicBezTo>
                    <a:pt x="2833" y="4687"/>
                    <a:pt x="2771" y="4480"/>
                    <a:pt x="2702" y="4280"/>
                  </a:cubicBezTo>
                  <a:cubicBezTo>
                    <a:pt x="2833" y="4173"/>
                    <a:pt x="2963" y="4058"/>
                    <a:pt x="3094" y="3950"/>
                  </a:cubicBezTo>
                  <a:close/>
                  <a:moveTo>
                    <a:pt x="11084" y="3820"/>
                  </a:moveTo>
                  <a:cubicBezTo>
                    <a:pt x="11230" y="4012"/>
                    <a:pt x="11376" y="4211"/>
                    <a:pt x="11522" y="4403"/>
                  </a:cubicBezTo>
                  <a:cubicBezTo>
                    <a:pt x="11514" y="4403"/>
                    <a:pt x="11514" y="4411"/>
                    <a:pt x="11506" y="4418"/>
                  </a:cubicBezTo>
                  <a:cubicBezTo>
                    <a:pt x="11445" y="4580"/>
                    <a:pt x="11383" y="4748"/>
                    <a:pt x="11314" y="4910"/>
                  </a:cubicBezTo>
                  <a:cubicBezTo>
                    <a:pt x="11261" y="4541"/>
                    <a:pt x="11184" y="4173"/>
                    <a:pt x="11076" y="3820"/>
                  </a:cubicBezTo>
                  <a:close/>
                  <a:moveTo>
                    <a:pt x="8835" y="3543"/>
                  </a:moveTo>
                  <a:lnTo>
                    <a:pt x="8835" y="3551"/>
                  </a:lnTo>
                  <a:lnTo>
                    <a:pt x="9004" y="3697"/>
                  </a:lnTo>
                  <a:cubicBezTo>
                    <a:pt x="8996" y="3697"/>
                    <a:pt x="8996" y="3705"/>
                    <a:pt x="8996" y="3705"/>
                  </a:cubicBezTo>
                  <a:cubicBezTo>
                    <a:pt x="8958" y="3774"/>
                    <a:pt x="8919" y="3850"/>
                    <a:pt x="8881" y="3919"/>
                  </a:cubicBezTo>
                  <a:cubicBezTo>
                    <a:pt x="8873" y="3916"/>
                    <a:pt x="8866" y="3914"/>
                    <a:pt x="8858" y="3914"/>
                  </a:cubicBezTo>
                  <a:cubicBezTo>
                    <a:pt x="8850" y="3914"/>
                    <a:pt x="8843" y="3916"/>
                    <a:pt x="8835" y="3919"/>
                  </a:cubicBezTo>
                  <a:cubicBezTo>
                    <a:pt x="8305" y="4265"/>
                    <a:pt x="7783" y="4610"/>
                    <a:pt x="7246" y="4940"/>
                  </a:cubicBezTo>
                  <a:cubicBezTo>
                    <a:pt x="7185" y="4810"/>
                    <a:pt x="7131" y="4687"/>
                    <a:pt x="7070" y="4557"/>
                  </a:cubicBezTo>
                  <a:cubicBezTo>
                    <a:pt x="7684" y="4273"/>
                    <a:pt x="8275" y="3935"/>
                    <a:pt x="8835" y="3543"/>
                  </a:cubicBezTo>
                  <a:close/>
                  <a:moveTo>
                    <a:pt x="6218" y="2845"/>
                  </a:moveTo>
                  <a:cubicBezTo>
                    <a:pt x="6655" y="2868"/>
                    <a:pt x="7100" y="2883"/>
                    <a:pt x="7538" y="2891"/>
                  </a:cubicBezTo>
                  <a:lnTo>
                    <a:pt x="7538" y="3121"/>
                  </a:lnTo>
                  <a:lnTo>
                    <a:pt x="7523" y="3121"/>
                  </a:lnTo>
                  <a:cubicBezTo>
                    <a:pt x="7367" y="3130"/>
                    <a:pt x="7209" y="3136"/>
                    <a:pt x="7051" y="3136"/>
                  </a:cubicBezTo>
                  <a:cubicBezTo>
                    <a:pt x="6921" y="3136"/>
                    <a:pt x="6791" y="3132"/>
                    <a:pt x="6663" y="3121"/>
                  </a:cubicBezTo>
                  <a:cubicBezTo>
                    <a:pt x="6686" y="3052"/>
                    <a:pt x="6709" y="2983"/>
                    <a:pt x="6732" y="2906"/>
                  </a:cubicBezTo>
                  <a:cubicBezTo>
                    <a:pt x="6737" y="2887"/>
                    <a:pt x="6721" y="2874"/>
                    <a:pt x="6705" y="2874"/>
                  </a:cubicBezTo>
                  <a:cubicBezTo>
                    <a:pt x="6694" y="2874"/>
                    <a:pt x="6684" y="2879"/>
                    <a:pt x="6678" y="2891"/>
                  </a:cubicBezTo>
                  <a:cubicBezTo>
                    <a:pt x="6525" y="3229"/>
                    <a:pt x="6394" y="3582"/>
                    <a:pt x="6256" y="3935"/>
                  </a:cubicBezTo>
                  <a:cubicBezTo>
                    <a:pt x="6253" y="3931"/>
                    <a:pt x="6248" y="3930"/>
                    <a:pt x="6244" y="3930"/>
                  </a:cubicBezTo>
                  <a:cubicBezTo>
                    <a:pt x="6229" y="3930"/>
                    <a:pt x="6213" y="3948"/>
                    <a:pt x="6225" y="3966"/>
                  </a:cubicBezTo>
                  <a:lnTo>
                    <a:pt x="6241" y="3981"/>
                  </a:lnTo>
                  <a:cubicBezTo>
                    <a:pt x="6118" y="4326"/>
                    <a:pt x="5995" y="4679"/>
                    <a:pt x="5872" y="5025"/>
                  </a:cubicBezTo>
                  <a:cubicBezTo>
                    <a:pt x="5780" y="4933"/>
                    <a:pt x="5680" y="4825"/>
                    <a:pt x="5588" y="4725"/>
                  </a:cubicBezTo>
                  <a:cubicBezTo>
                    <a:pt x="5757" y="4088"/>
                    <a:pt x="5964" y="3459"/>
                    <a:pt x="6218" y="2845"/>
                  </a:cubicBezTo>
                  <a:close/>
                  <a:moveTo>
                    <a:pt x="12251" y="3835"/>
                  </a:moveTo>
                  <a:lnTo>
                    <a:pt x="12251" y="3835"/>
                  </a:lnTo>
                  <a:cubicBezTo>
                    <a:pt x="12519" y="3927"/>
                    <a:pt x="12780" y="4004"/>
                    <a:pt x="13049" y="4073"/>
                  </a:cubicBezTo>
                  <a:cubicBezTo>
                    <a:pt x="13049" y="4081"/>
                    <a:pt x="13057" y="4088"/>
                    <a:pt x="13064" y="4096"/>
                  </a:cubicBezTo>
                  <a:cubicBezTo>
                    <a:pt x="13203" y="4211"/>
                    <a:pt x="13341" y="4342"/>
                    <a:pt x="13471" y="4480"/>
                  </a:cubicBezTo>
                  <a:cubicBezTo>
                    <a:pt x="13579" y="4595"/>
                    <a:pt x="13678" y="4725"/>
                    <a:pt x="13786" y="4841"/>
                  </a:cubicBezTo>
                  <a:lnTo>
                    <a:pt x="13794" y="4841"/>
                  </a:lnTo>
                  <a:cubicBezTo>
                    <a:pt x="13809" y="4963"/>
                    <a:pt x="13824" y="5086"/>
                    <a:pt x="13840" y="5209"/>
                  </a:cubicBezTo>
                  <a:cubicBezTo>
                    <a:pt x="13341" y="4718"/>
                    <a:pt x="12811" y="4257"/>
                    <a:pt x="12251" y="3835"/>
                  </a:cubicBezTo>
                  <a:close/>
                  <a:moveTo>
                    <a:pt x="1796" y="4280"/>
                  </a:moveTo>
                  <a:lnTo>
                    <a:pt x="1796" y="4280"/>
                  </a:lnTo>
                  <a:cubicBezTo>
                    <a:pt x="1704" y="4603"/>
                    <a:pt x="1635" y="4940"/>
                    <a:pt x="1605" y="5270"/>
                  </a:cubicBezTo>
                  <a:cubicBezTo>
                    <a:pt x="1574" y="5078"/>
                    <a:pt x="1551" y="4887"/>
                    <a:pt x="1520" y="4695"/>
                  </a:cubicBezTo>
                  <a:lnTo>
                    <a:pt x="1528" y="4695"/>
                  </a:lnTo>
                  <a:cubicBezTo>
                    <a:pt x="1612" y="4557"/>
                    <a:pt x="1704" y="4418"/>
                    <a:pt x="1796" y="4280"/>
                  </a:cubicBezTo>
                  <a:close/>
                  <a:moveTo>
                    <a:pt x="8820" y="4027"/>
                  </a:moveTo>
                  <a:lnTo>
                    <a:pt x="8820" y="4027"/>
                  </a:lnTo>
                  <a:cubicBezTo>
                    <a:pt x="8682" y="4296"/>
                    <a:pt x="8536" y="4557"/>
                    <a:pt x="8398" y="4818"/>
                  </a:cubicBezTo>
                  <a:lnTo>
                    <a:pt x="8367" y="4818"/>
                  </a:lnTo>
                  <a:cubicBezTo>
                    <a:pt x="8038" y="4970"/>
                    <a:pt x="7740" y="5192"/>
                    <a:pt x="7427" y="5376"/>
                  </a:cubicBezTo>
                  <a:lnTo>
                    <a:pt x="7427" y="5376"/>
                  </a:lnTo>
                  <a:cubicBezTo>
                    <a:pt x="7374" y="5241"/>
                    <a:pt x="7314" y="5106"/>
                    <a:pt x="7262" y="4971"/>
                  </a:cubicBezTo>
                  <a:cubicBezTo>
                    <a:pt x="7822" y="4741"/>
                    <a:pt x="8351" y="4418"/>
                    <a:pt x="8820" y="4027"/>
                  </a:cubicBezTo>
                  <a:close/>
                  <a:moveTo>
                    <a:pt x="6302" y="4073"/>
                  </a:moveTo>
                  <a:cubicBezTo>
                    <a:pt x="6402" y="4288"/>
                    <a:pt x="6494" y="4503"/>
                    <a:pt x="6571" y="4718"/>
                  </a:cubicBezTo>
                  <a:cubicBezTo>
                    <a:pt x="6671" y="4940"/>
                    <a:pt x="6763" y="5163"/>
                    <a:pt x="6870" y="5378"/>
                  </a:cubicBezTo>
                  <a:cubicBezTo>
                    <a:pt x="6647" y="5370"/>
                    <a:pt x="6425" y="5362"/>
                    <a:pt x="6202" y="5355"/>
                  </a:cubicBezTo>
                  <a:cubicBezTo>
                    <a:pt x="6195" y="5355"/>
                    <a:pt x="6187" y="5355"/>
                    <a:pt x="6187" y="5362"/>
                  </a:cubicBezTo>
                  <a:cubicBezTo>
                    <a:pt x="6087" y="5263"/>
                    <a:pt x="5995" y="5155"/>
                    <a:pt x="5895" y="5055"/>
                  </a:cubicBezTo>
                  <a:cubicBezTo>
                    <a:pt x="5957" y="4910"/>
                    <a:pt x="6018" y="4756"/>
                    <a:pt x="6079" y="4610"/>
                  </a:cubicBezTo>
                  <a:cubicBezTo>
                    <a:pt x="6126" y="4725"/>
                    <a:pt x="6172" y="4848"/>
                    <a:pt x="6218" y="4963"/>
                  </a:cubicBezTo>
                  <a:cubicBezTo>
                    <a:pt x="6256" y="5094"/>
                    <a:pt x="6317" y="5224"/>
                    <a:pt x="6387" y="5347"/>
                  </a:cubicBezTo>
                  <a:cubicBezTo>
                    <a:pt x="6392" y="5355"/>
                    <a:pt x="6398" y="5358"/>
                    <a:pt x="6405" y="5358"/>
                  </a:cubicBezTo>
                  <a:cubicBezTo>
                    <a:pt x="6419" y="5358"/>
                    <a:pt x="6433" y="5345"/>
                    <a:pt x="6433" y="5324"/>
                  </a:cubicBezTo>
                  <a:cubicBezTo>
                    <a:pt x="6394" y="5194"/>
                    <a:pt x="6348" y="5055"/>
                    <a:pt x="6279" y="4933"/>
                  </a:cubicBezTo>
                  <a:lnTo>
                    <a:pt x="6279" y="4940"/>
                  </a:lnTo>
                  <a:cubicBezTo>
                    <a:pt x="6225" y="4810"/>
                    <a:pt x="6164" y="4687"/>
                    <a:pt x="6110" y="4557"/>
                  </a:cubicBezTo>
                  <a:cubicBezTo>
                    <a:pt x="6172" y="4395"/>
                    <a:pt x="6233" y="4234"/>
                    <a:pt x="6302" y="4073"/>
                  </a:cubicBezTo>
                  <a:close/>
                  <a:moveTo>
                    <a:pt x="1060" y="3896"/>
                  </a:moveTo>
                  <a:lnTo>
                    <a:pt x="1060" y="3896"/>
                  </a:lnTo>
                  <a:cubicBezTo>
                    <a:pt x="783" y="4388"/>
                    <a:pt x="538" y="4887"/>
                    <a:pt x="323" y="5401"/>
                  </a:cubicBezTo>
                  <a:cubicBezTo>
                    <a:pt x="277" y="5148"/>
                    <a:pt x="300" y="4879"/>
                    <a:pt x="407" y="4641"/>
                  </a:cubicBezTo>
                  <a:lnTo>
                    <a:pt x="407" y="4649"/>
                  </a:lnTo>
                  <a:cubicBezTo>
                    <a:pt x="538" y="4334"/>
                    <a:pt x="768" y="4073"/>
                    <a:pt x="1060" y="3896"/>
                  </a:cubicBezTo>
                  <a:close/>
                  <a:moveTo>
                    <a:pt x="5604" y="1770"/>
                  </a:moveTo>
                  <a:lnTo>
                    <a:pt x="5604" y="1770"/>
                  </a:lnTo>
                  <a:cubicBezTo>
                    <a:pt x="5419" y="2361"/>
                    <a:pt x="5235" y="2945"/>
                    <a:pt x="5043" y="3528"/>
                  </a:cubicBezTo>
                  <a:lnTo>
                    <a:pt x="5043" y="3536"/>
                  </a:lnTo>
                  <a:cubicBezTo>
                    <a:pt x="4844" y="4150"/>
                    <a:pt x="4567" y="4779"/>
                    <a:pt x="4445" y="5409"/>
                  </a:cubicBezTo>
                  <a:lnTo>
                    <a:pt x="4406" y="5362"/>
                  </a:lnTo>
                  <a:cubicBezTo>
                    <a:pt x="4399" y="5362"/>
                    <a:pt x="4391" y="5362"/>
                    <a:pt x="4391" y="5355"/>
                  </a:cubicBezTo>
                  <a:lnTo>
                    <a:pt x="4061" y="4173"/>
                  </a:lnTo>
                  <a:cubicBezTo>
                    <a:pt x="4276" y="3674"/>
                    <a:pt x="4445" y="3160"/>
                    <a:pt x="4613" y="2638"/>
                  </a:cubicBezTo>
                  <a:cubicBezTo>
                    <a:pt x="4613" y="2638"/>
                    <a:pt x="4613" y="2630"/>
                    <a:pt x="4613" y="2630"/>
                  </a:cubicBezTo>
                  <a:lnTo>
                    <a:pt x="4997" y="2300"/>
                  </a:lnTo>
                  <a:lnTo>
                    <a:pt x="4997" y="2300"/>
                  </a:lnTo>
                  <a:cubicBezTo>
                    <a:pt x="4713" y="3106"/>
                    <a:pt x="4375" y="3950"/>
                    <a:pt x="4237" y="4794"/>
                  </a:cubicBezTo>
                  <a:cubicBezTo>
                    <a:pt x="4237" y="4804"/>
                    <a:pt x="4246" y="4811"/>
                    <a:pt x="4253" y="4811"/>
                  </a:cubicBezTo>
                  <a:cubicBezTo>
                    <a:pt x="4257" y="4811"/>
                    <a:pt x="4260" y="4808"/>
                    <a:pt x="4260" y="4802"/>
                  </a:cubicBezTo>
                  <a:cubicBezTo>
                    <a:pt x="4636" y="3981"/>
                    <a:pt x="4844" y="3052"/>
                    <a:pt x="5128" y="2192"/>
                  </a:cubicBezTo>
                  <a:lnTo>
                    <a:pt x="5604" y="1770"/>
                  </a:lnTo>
                  <a:close/>
                  <a:moveTo>
                    <a:pt x="6509" y="3551"/>
                  </a:moveTo>
                  <a:cubicBezTo>
                    <a:pt x="6786" y="4165"/>
                    <a:pt x="7077" y="4779"/>
                    <a:pt x="7354" y="5409"/>
                  </a:cubicBezTo>
                  <a:lnTo>
                    <a:pt x="7354" y="5416"/>
                  </a:lnTo>
                  <a:cubicBezTo>
                    <a:pt x="7223" y="5401"/>
                    <a:pt x="7085" y="5393"/>
                    <a:pt x="6947" y="5386"/>
                  </a:cubicBezTo>
                  <a:cubicBezTo>
                    <a:pt x="6847" y="5132"/>
                    <a:pt x="6732" y="4887"/>
                    <a:pt x="6617" y="4633"/>
                  </a:cubicBezTo>
                  <a:cubicBezTo>
                    <a:pt x="6532" y="4441"/>
                    <a:pt x="6456" y="4203"/>
                    <a:pt x="6325" y="4019"/>
                  </a:cubicBezTo>
                  <a:cubicBezTo>
                    <a:pt x="6394" y="3866"/>
                    <a:pt x="6456" y="3712"/>
                    <a:pt x="6509" y="3551"/>
                  </a:cubicBezTo>
                  <a:close/>
                  <a:moveTo>
                    <a:pt x="8344" y="4910"/>
                  </a:moveTo>
                  <a:lnTo>
                    <a:pt x="8344" y="4917"/>
                  </a:lnTo>
                  <a:cubicBezTo>
                    <a:pt x="8244" y="5109"/>
                    <a:pt x="8137" y="5309"/>
                    <a:pt x="8029" y="5508"/>
                  </a:cubicBezTo>
                  <a:cubicBezTo>
                    <a:pt x="8029" y="5493"/>
                    <a:pt x="8021" y="5485"/>
                    <a:pt x="8014" y="5485"/>
                  </a:cubicBezTo>
                  <a:cubicBezTo>
                    <a:pt x="7822" y="5462"/>
                    <a:pt x="7638" y="5439"/>
                    <a:pt x="7446" y="5424"/>
                  </a:cubicBezTo>
                  <a:cubicBezTo>
                    <a:pt x="7760" y="5278"/>
                    <a:pt x="8060" y="5109"/>
                    <a:pt x="8344" y="4910"/>
                  </a:cubicBezTo>
                  <a:close/>
                  <a:moveTo>
                    <a:pt x="10324" y="2753"/>
                  </a:moveTo>
                  <a:cubicBezTo>
                    <a:pt x="10539" y="3067"/>
                    <a:pt x="10754" y="3367"/>
                    <a:pt x="10977" y="3674"/>
                  </a:cubicBezTo>
                  <a:cubicBezTo>
                    <a:pt x="10969" y="3682"/>
                    <a:pt x="10969" y="3689"/>
                    <a:pt x="10969" y="3705"/>
                  </a:cubicBezTo>
                  <a:cubicBezTo>
                    <a:pt x="11084" y="4111"/>
                    <a:pt x="11176" y="4526"/>
                    <a:pt x="11284" y="4940"/>
                  </a:cubicBezTo>
                  <a:cubicBezTo>
                    <a:pt x="11284" y="4948"/>
                    <a:pt x="11291" y="4948"/>
                    <a:pt x="11299" y="4948"/>
                  </a:cubicBezTo>
                  <a:cubicBezTo>
                    <a:pt x="11230" y="5140"/>
                    <a:pt x="11161" y="5324"/>
                    <a:pt x="11084" y="5508"/>
                  </a:cubicBezTo>
                  <a:cubicBezTo>
                    <a:pt x="10884" y="4580"/>
                    <a:pt x="10593" y="3666"/>
                    <a:pt x="10324" y="2753"/>
                  </a:cubicBezTo>
                  <a:close/>
                  <a:moveTo>
                    <a:pt x="9948" y="4510"/>
                  </a:moveTo>
                  <a:lnTo>
                    <a:pt x="10324" y="4833"/>
                  </a:lnTo>
                  <a:cubicBezTo>
                    <a:pt x="10332" y="4864"/>
                    <a:pt x="10339" y="4902"/>
                    <a:pt x="10355" y="4940"/>
                  </a:cubicBezTo>
                  <a:cubicBezTo>
                    <a:pt x="10255" y="5132"/>
                    <a:pt x="10155" y="5332"/>
                    <a:pt x="10048" y="5524"/>
                  </a:cubicBezTo>
                  <a:cubicBezTo>
                    <a:pt x="10048" y="5186"/>
                    <a:pt x="10009" y="4841"/>
                    <a:pt x="9948" y="4510"/>
                  </a:cubicBezTo>
                  <a:close/>
                  <a:moveTo>
                    <a:pt x="3500" y="3597"/>
                  </a:moveTo>
                  <a:cubicBezTo>
                    <a:pt x="3316" y="4234"/>
                    <a:pt x="3186" y="4887"/>
                    <a:pt x="3101" y="5539"/>
                  </a:cubicBezTo>
                  <a:cubicBezTo>
                    <a:pt x="3048" y="5355"/>
                    <a:pt x="2994" y="5178"/>
                    <a:pt x="2932" y="4994"/>
                  </a:cubicBezTo>
                  <a:cubicBezTo>
                    <a:pt x="3032" y="4633"/>
                    <a:pt x="3109" y="4265"/>
                    <a:pt x="3155" y="3896"/>
                  </a:cubicBezTo>
                  <a:lnTo>
                    <a:pt x="3500" y="3597"/>
                  </a:lnTo>
                  <a:close/>
                  <a:moveTo>
                    <a:pt x="15405" y="4672"/>
                  </a:moveTo>
                  <a:lnTo>
                    <a:pt x="15405" y="4672"/>
                  </a:lnTo>
                  <a:cubicBezTo>
                    <a:pt x="15559" y="4725"/>
                    <a:pt x="15712" y="4787"/>
                    <a:pt x="15866" y="4856"/>
                  </a:cubicBezTo>
                  <a:cubicBezTo>
                    <a:pt x="15881" y="4902"/>
                    <a:pt x="15904" y="4956"/>
                    <a:pt x="15920" y="5002"/>
                  </a:cubicBezTo>
                  <a:lnTo>
                    <a:pt x="15920" y="4994"/>
                  </a:lnTo>
                  <a:cubicBezTo>
                    <a:pt x="15989" y="5217"/>
                    <a:pt x="16027" y="5455"/>
                    <a:pt x="16043" y="5685"/>
                  </a:cubicBezTo>
                  <a:cubicBezTo>
                    <a:pt x="15851" y="5332"/>
                    <a:pt x="15643" y="4994"/>
                    <a:pt x="15405" y="4672"/>
                  </a:cubicBezTo>
                  <a:close/>
                  <a:moveTo>
                    <a:pt x="1497" y="3735"/>
                  </a:moveTo>
                  <a:lnTo>
                    <a:pt x="1497" y="3735"/>
                  </a:lnTo>
                  <a:cubicBezTo>
                    <a:pt x="1106" y="4388"/>
                    <a:pt x="776" y="5086"/>
                    <a:pt x="446" y="5769"/>
                  </a:cubicBezTo>
                  <a:cubicBezTo>
                    <a:pt x="392" y="5685"/>
                    <a:pt x="361" y="5585"/>
                    <a:pt x="338" y="5493"/>
                  </a:cubicBezTo>
                  <a:cubicBezTo>
                    <a:pt x="438" y="5409"/>
                    <a:pt x="507" y="5171"/>
                    <a:pt x="561" y="5063"/>
                  </a:cubicBezTo>
                  <a:lnTo>
                    <a:pt x="753" y="4672"/>
                  </a:lnTo>
                  <a:cubicBezTo>
                    <a:pt x="891" y="4395"/>
                    <a:pt x="1029" y="4119"/>
                    <a:pt x="1159" y="3843"/>
                  </a:cubicBezTo>
                  <a:cubicBezTo>
                    <a:pt x="1267" y="3789"/>
                    <a:pt x="1382" y="3751"/>
                    <a:pt x="1497" y="3735"/>
                  </a:cubicBezTo>
                  <a:close/>
                  <a:moveTo>
                    <a:pt x="4721" y="4856"/>
                  </a:moveTo>
                  <a:cubicBezTo>
                    <a:pt x="4752" y="5186"/>
                    <a:pt x="4798" y="5516"/>
                    <a:pt x="4867" y="5845"/>
                  </a:cubicBezTo>
                  <a:lnTo>
                    <a:pt x="4867" y="5845"/>
                  </a:lnTo>
                  <a:cubicBezTo>
                    <a:pt x="4738" y="5710"/>
                    <a:pt x="4603" y="5575"/>
                    <a:pt x="4475" y="5439"/>
                  </a:cubicBezTo>
                  <a:cubicBezTo>
                    <a:pt x="4567" y="5247"/>
                    <a:pt x="4652" y="5055"/>
                    <a:pt x="4721" y="4856"/>
                  </a:cubicBezTo>
                  <a:close/>
                  <a:moveTo>
                    <a:pt x="11967" y="3728"/>
                  </a:moveTo>
                  <a:cubicBezTo>
                    <a:pt x="12043" y="3758"/>
                    <a:pt x="12120" y="3789"/>
                    <a:pt x="12197" y="3820"/>
                  </a:cubicBezTo>
                  <a:cubicBezTo>
                    <a:pt x="12189" y="3827"/>
                    <a:pt x="12189" y="3835"/>
                    <a:pt x="12197" y="3843"/>
                  </a:cubicBezTo>
                  <a:cubicBezTo>
                    <a:pt x="12750" y="4342"/>
                    <a:pt x="13302" y="4841"/>
                    <a:pt x="13855" y="5332"/>
                  </a:cubicBezTo>
                  <a:cubicBezTo>
                    <a:pt x="13886" y="5531"/>
                    <a:pt x="13909" y="5731"/>
                    <a:pt x="13939" y="5930"/>
                  </a:cubicBezTo>
                  <a:cubicBezTo>
                    <a:pt x="13187" y="5270"/>
                    <a:pt x="12450" y="4610"/>
                    <a:pt x="11729" y="3912"/>
                  </a:cubicBezTo>
                  <a:cubicBezTo>
                    <a:pt x="11744" y="3912"/>
                    <a:pt x="11759" y="3904"/>
                    <a:pt x="11775" y="3896"/>
                  </a:cubicBezTo>
                  <a:cubicBezTo>
                    <a:pt x="11783" y="3889"/>
                    <a:pt x="11783" y="3889"/>
                    <a:pt x="11790" y="3881"/>
                  </a:cubicBezTo>
                  <a:cubicBezTo>
                    <a:pt x="11798" y="3881"/>
                    <a:pt x="11806" y="3873"/>
                    <a:pt x="11806" y="3866"/>
                  </a:cubicBezTo>
                  <a:cubicBezTo>
                    <a:pt x="11859" y="3820"/>
                    <a:pt x="11913" y="3774"/>
                    <a:pt x="11967" y="3728"/>
                  </a:cubicBezTo>
                  <a:close/>
                  <a:moveTo>
                    <a:pt x="6233" y="5409"/>
                  </a:moveTo>
                  <a:lnTo>
                    <a:pt x="6233" y="5409"/>
                  </a:lnTo>
                  <a:cubicBezTo>
                    <a:pt x="6816" y="5485"/>
                    <a:pt x="7407" y="5531"/>
                    <a:pt x="7998" y="5539"/>
                  </a:cubicBezTo>
                  <a:lnTo>
                    <a:pt x="7998" y="5547"/>
                  </a:lnTo>
                  <a:lnTo>
                    <a:pt x="8014" y="5547"/>
                  </a:lnTo>
                  <a:lnTo>
                    <a:pt x="7807" y="5938"/>
                  </a:lnTo>
                  <a:cubicBezTo>
                    <a:pt x="7415" y="5884"/>
                    <a:pt x="7031" y="5854"/>
                    <a:pt x="6640" y="5846"/>
                  </a:cubicBezTo>
                  <a:cubicBezTo>
                    <a:pt x="6502" y="5700"/>
                    <a:pt x="6371" y="5554"/>
                    <a:pt x="6233" y="5409"/>
                  </a:cubicBezTo>
                  <a:close/>
                  <a:moveTo>
                    <a:pt x="1683" y="3722"/>
                  </a:moveTo>
                  <a:cubicBezTo>
                    <a:pt x="1792" y="3722"/>
                    <a:pt x="1900" y="3739"/>
                    <a:pt x="2004" y="3774"/>
                  </a:cubicBezTo>
                  <a:lnTo>
                    <a:pt x="2019" y="3774"/>
                  </a:lnTo>
                  <a:cubicBezTo>
                    <a:pt x="1520" y="4495"/>
                    <a:pt x="1067" y="5247"/>
                    <a:pt x="668" y="6030"/>
                  </a:cubicBezTo>
                  <a:cubicBezTo>
                    <a:pt x="591" y="5969"/>
                    <a:pt x="522" y="5900"/>
                    <a:pt x="476" y="5815"/>
                  </a:cubicBezTo>
                  <a:cubicBezTo>
                    <a:pt x="860" y="5140"/>
                    <a:pt x="1259" y="4441"/>
                    <a:pt x="1574" y="3728"/>
                  </a:cubicBezTo>
                  <a:cubicBezTo>
                    <a:pt x="1610" y="3724"/>
                    <a:pt x="1647" y="3722"/>
                    <a:pt x="1683" y="3722"/>
                  </a:cubicBezTo>
                  <a:close/>
                  <a:moveTo>
                    <a:pt x="9520" y="4151"/>
                  </a:moveTo>
                  <a:lnTo>
                    <a:pt x="9894" y="4472"/>
                  </a:lnTo>
                  <a:cubicBezTo>
                    <a:pt x="9925" y="4871"/>
                    <a:pt x="9940" y="5270"/>
                    <a:pt x="9971" y="5669"/>
                  </a:cubicBezTo>
                  <a:cubicBezTo>
                    <a:pt x="9910" y="5792"/>
                    <a:pt x="9841" y="5923"/>
                    <a:pt x="9771" y="6053"/>
                  </a:cubicBezTo>
                  <a:cubicBezTo>
                    <a:pt x="9764" y="6046"/>
                    <a:pt x="9756" y="6038"/>
                    <a:pt x="9748" y="6038"/>
                  </a:cubicBezTo>
                  <a:cubicBezTo>
                    <a:pt x="9687" y="5412"/>
                    <a:pt x="9626" y="4770"/>
                    <a:pt x="9520" y="4151"/>
                  </a:cubicBezTo>
                  <a:close/>
                  <a:moveTo>
                    <a:pt x="921" y="5700"/>
                  </a:moveTo>
                  <a:cubicBezTo>
                    <a:pt x="929" y="5861"/>
                    <a:pt x="952" y="6015"/>
                    <a:pt x="991" y="6168"/>
                  </a:cubicBezTo>
                  <a:cubicBezTo>
                    <a:pt x="892" y="6153"/>
                    <a:pt x="793" y="6116"/>
                    <a:pt x="710" y="6056"/>
                  </a:cubicBezTo>
                  <a:lnTo>
                    <a:pt x="710" y="6056"/>
                  </a:lnTo>
                  <a:cubicBezTo>
                    <a:pt x="778" y="5935"/>
                    <a:pt x="853" y="5821"/>
                    <a:pt x="921" y="5700"/>
                  </a:cubicBezTo>
                  <a:close/>
                  <a:moveTo>
                    <a:pt x="1167" y="5286"/>
                  </a:moveTo>
                  <a:cubicBezTo>
                    <a:pt x="1190" y="5585"/>
                    <a:pt x="1228" y="5877"/>
                    <a:pt x="1267" y="6168"/>
                  </a:cubicBezTo>
                  <a:cubicBezTo>
                    <a:pt x="1205" y="6176"/>
                    <a:pt x="1136" y="6176"/>
                    <a:pt x="1067" y="6176"/>
                  </a:cubicBezTo>
                  <a:cubicBezTo>
                    <a:pt x="1044" y="6000"/>
                    <a:pt x="1006" y="5815"/>
                    <a:pt x="960" y="5639"/>
                  </a:cubicBezTo>
                  <a:cubicBezTo>
                    <a:pt x="1029" y="5516"/>
                    <a:pt x="1098" y="5401"/>
                    <a:pt x="1167" y="5286"/>
                  </a:cubicBezTo>
                  <a:close/>
                  <a:moveTo>
                    <a:pt x="9067" y="3752"/>
                  </a:moveTo>
                  <a:cubicBezTo>
                    <a:pt x="9204" y="3874"/>
                    <a:pt x="9334" y="3989"/>
                    <a:pt x="9472" y="4104"/>
                  </a:cubicBezTo>
                  <a:cubicBezTo>
                    <a:pt x="9480" y="4764"/>
                    <a:pt x="9549" y="5416"/>
                    <a:pt x="9679" y="6061"/>
                  </a:cubicBezTo>
                  <a:cubicBezTo>
                    <a:pt x="9587" y="6107"/>
                    <a:pt x="9487" y="6153"/>
                    <a:pt x="9403" y="6207"/>
                  </a:cubicBezTo>
                  <a:cubicBezTo>
                    <a:pt x="9281" y="5389"/>
                    <a:pt x="9196" y="4563"/>
                    <a:pt x="9067" y="3752"/>
                  </a:cubicBezTo>
                  <a:close/>
                  <a:moveTo>
                    <a:pt x="3823" y="2016"/>
                  </a:moveTo>
                  <a:lnTo>
                    <a:pt x="3823" y="2016"/>
                  </a:lnTo>
                  <a:cubicBezTo>
                    <a:pt x="3539" y="2300"/>
                    <a:pt x="3239" y="2592"/>
                    <a:pt x="2971" y="2891"/>
                  </a:cubicBezTo>
                  <a:cubicBezTo>
                    <a:pt x="2969" y="2893"/>
                    <a:pt x="2967" y="2896"/>
                    <a:pt x="2966" y="2898"/>
                  </a:cubicBezTo>
                  <a:lnTo>
                    <a:pt x="2966" y="2898"/>
                  </a:lnTo>
                  <a:cubicBezTo>
                    <a:pt x="3024" y="2684"/>
                    <a:pt x="3085" y="2469"/>
                    <a:pt x="3147" y="2254"/>
                  </a:cubicBezTo>
                  <a:cubicBezTo>
                    <a:pt x="3157" y="2222"/>
                    <a:pt x="3130" y="2204"/>
                    <a:pt x="3104" y="2204"/>
                  </a:cubicBezTo>
                  <a:cubicBezTo>
                    <a:pt x="3087" y="2204"/>
                    <a:pt x="3069" y="2212"/>
                    <a:pt x="3063" y="2231"/>
                  </a:cubicBezTo>
                  <a:cubicBezTo>
                    <a:pt x="2741" y="3282"/>
                    <a:pt x="2472" y="4342"/>
                    <a:pt x="2257" y="5416"/>
                  </a:cubicBezTo>
                  <a:lnTo>
                    <a:pt x="2257" y="5401"/>
                  </a:lnTo>
                  <a:cubicBezTo>
                    <a:pt x="2257" y="5395"/>
                    <a:pt x="2253" y="5392"/>
                    <a:pt x="2247" y="5392"/>
                  </a:cubicBezTo>
                  <a:cubicBezTo>
                    <a:pt x="2238" y="5392"/>
                    <a:pt x="2226" y="5399"/>
                    <a:pt x="2226" y="5409"/>
                  </a:cubicBezTo>
                  <a:cubicBezTo>
                    <a:pt x="2234" y="5432"/>
                    <a:pt x="2242" y="5478"/>
                    <a:pt x="2242" y="5508"/>
                  </a:cubicBezTo>
                  <a:cubicBezTo>
                    <a:pt x="2196" y="5746"/>
                    <a:pt x="2157" y="5984"/>
                    <a:pt x="2119" y="6230"/>
                  </a:cubicBezTo>
                  <a:cubicBezTo>
                    <a:pt x="1958" y="6030"/>
                    <a:pt x="1804" y="5831"/>
                    <a:pt x="1643" y="5631"/>
                  </a:cubicBezTo>
                  <a:lnTo>
                    <a:pt x="1612" y="5401"/>
                  </a:lnTo>
                  <a:cubicBezTo>
                    <a:pt x="1612" y="5401"/>
                    <a:pt x="1620" y="5393"/>
                    <a:pt x="1620" y="5393"/>
                  </a:cubicBezTo>
                  <a:cubicBezTo>
                    <a:pt x="1750" y="4948"/>
                    <a:pt x="1781" y="4487"/>
                    <a:pt x="1942" y="4058"/>
                  </a:cubicBezTo>
                  <a:cubicBezTo>
                    <a:pt x="2004" y="3950"/>
                    <a:pt x="2073" y="3850"/>
                    <a:pt x="2142" y="3751"/>
                  </a:cubicBezTo>
                  <a:cubicBezTo>
                    <a:pt x="2150" y="3743"/>
                    <a:pt x="2150" y="3728"/>
                    <a:pt x="2150" y="3720"/>
                  </a:cubicBezTo>
                  <a:cubicBezTo>
                    <a:pt x="2165" y="3705"/>
                    <a:pt x="2173" y="3674"/>
                    <a:pt x="2157" y="3651"/>
                  </a:cubicBezTo>
                  <a:cubicBezTo>
                    <a:pt x="2127" y="3582"/>
                    <a:pt x="2103" y="3520"/>
                    <a:pt x="2080" y="3459"/>
                  </a:cubicBezTo>
                  <a:cubicBezTo>
                    <a:pt x="2265" y="3221"/>
                    <a:pt x="2449" y="2991"/>
                    <a:pt x="2633" y="2753"/>
                  </a:cubicBezTo>
                  <a:lnTo>
                    <a:pt x="2633" y="2753"/>
                  </a:lnTo>
                  <a:cubicBezTo>
                    <a:pt x="2326" y="3766"/>
                    <a:pt x="2065" y="4802"/>
                    <a:pt x="1866" y="5846"/>
                  </a:cubicBezTo>
                  <a:cubicBezTo>
                    <a:pt x="1861" y="5864"/>
                    <a:pt x="1875" y="5876"/>
                    <a:pt x="1888" y="5876"/>
                  </a:cubicBezTo>
                  <a:cubicBezTo>
                    <a:pt x="1898" y="5876"/>
                    <a:pt x="1908" y="5870"/>
                    <a:pt x="1912" y="5854"/>
                  </a:cubicBezTo>
                  <a:cubicBezTo>
                    <a:pt x="2165" y="4771"/>
                    <a:pt x="2441" y="3689"/>
                    <a:pt x="2741" y="2622"/>
                  </a:cubicBezTo>
                  <a:cubicBezTo>
                    <a:pt x="2741" y="2615"/>
                    <a:pt x="2741" y="2615"/>
                    <a:pt x="2741" y="2607"/>
                  </a:cubicBezTo>
                  <a:cubicBezTo>
                    <a:pt x="2848" y="2461"/>
                    <a:pt x="2963" y="2323"/>
                    <a:pt x="3071" y="2177"/>
                  </a:cubicBezTo>
                  <a:cubicBezTo>
                    <a:pt x="3092" y="2189"/>
                    <a:pt x="3113" y="2194"/>
                    <a:pt x="3132" y="2194"/>
                  </a:cubicBezTo>
                  <a:cubicBezTo>
                    <a:pt x="3176" y="2194"/>
                    <a:pt x="3218" y="2172"/>
                    <a:pt x="3270" y="2162"/>
                  </a:cubicBezTo>
                  <a:cubicBezTo>
                    <a:pt x="3454" y="2123"/>
                    <a:pt x="3639" y="2070"/>
                    <a:pt x="3823" y="2016"/>
                  </a:cubicBezTo>
                  <a:close/>
                  <a:moveTo>
                    <a:pt x="9733" y="1878"/>
                  </a:moveTo>
                  <a:cubicBezTo>
                    <a:pt x="9902" y="2131"/>
                    <a:pt x="10071" y="2384"/>
                    <a:pt x="10240" y="2630"/>
                  </a:cubicBezTo>
                  <a:cubicBezTo>
                    <a:pt x="10224" y="2638"/>
                    <a:pt x="10209" y="2653"/>
                    <a:pt x="10217" y="2668"/>
                  </a:cubicBezTo>
                  <a:cubicBezTo>
                    <a:pt x="10478" y="3628"/>
                    <a:pt x="10716" y="4610"/>
                    <a:pt x="11046" y="5547"/>
                  </a:cubicBezTo>
                  <a:cubicBezTo>
                    <a:pt x="11046" y="5554"/>
                    <a:pt x="11053" y="5562"/>
                    <a:pt x="11061" y="5562"/>
                  </a:cubicBezTo>
                  <a:cubicBezTo>
                    <a:pt x="10969" y="5785"/>
                    <a:pt x="10884" y="6007"/>
                    <a:pt x="10800" y="6237"/>
                  </a:cubicBezTo>
                  <a:cubicBezTo>
                    <a:pt x="10524" y="4771"/>
                    <a:pt x="10071" y="3313"/>
                    <a:pt x="9687" y="1878"/>
                  </a:cubicBezTo>
                  <a:close/>
                  <a:moveTo>
                    <a:pt x="6671" y="5884"/>
                  </a:moveTo>
                  <a:cubicBezTo>
                    <a:pt x="7031" y="5915"/>
                    <a:pt x="7400" y="5953"/>
                    <a:pt x="7760" y="6000"/>
                  </a:cubicBezTo>
                  <a:lnTo>
                    <a:pt x="7768" y="6007"/>
                  </a:lnTo>
                  <a:lnTo>
                    <a:pt x="7622" y="6284"/>
                  </a:lnTo>
                  <a:lnTo>
                    <a:pt x="7607" y="6284"/>
                  </a:lnTo>
                  <a:cubicBezTo>
                    <a:pt x="7479" y="6284"/>
                    <a:pt x="7351" y="6280"/>
                    <a:pt x="7225" y="6280"/>
                  </a:cubicBezTo>
                  <a:cubicBezTo>
                    <a:pt x="7163" y="6280"/>
                    <a:pt x="7100" y="6281"/>
                    <a:pt x="7039" y="6284"/>
                  </a:cubicBezTo>
                  <a:cubicBezTo>
                    <a:pt x="6916" y="6145"/>
                    <a:pt x="6793" y="6015"/>
                    <a:pt x="6671" y="5884"/>
                  </a:cubicBezTo>
                  <a:close/>
                  <a:moveTo>
                    <a:pt x="14853" y="4495"/>
                  </a:moveTo>
                  <a:cubicBezTo>
                    <a:pt x="15022" y="4541"/>
                    <a:pt x="15183" y="4595"/>
                    <a:pt x="15352" y="4649"/>
                  </a:cubicBezTo>
                  <a:cubicBezTo>
                    <a:pt x="15597" y="5040"/>
                    <a:pt x="15805" y="5455"/>
                    <a:pt x="16043" y="5854"/>
                  </a:cubicBezTo>
                  <a:cubicBezTo>
                    <a:pt x="16035" y="6007"/>
                    <a:pt x="16019" y="6161"/>
                    <a:pt x="15989" y="6307"/>
                  </a:cubicBezTo>
                  <a:cubicBezTo>
                    <a:pt x="15597" y="5708"/>
                    <a:pt x="15214" y="5117"/>
                    <a:pt x="14853" y="4495"/>
                  </a:cubicBezTo>
                  <a:close/>
                  <a:moveTo>
                    <a:pt x="3969" y="3206"/>
                  </a:moveTo>
                  <a:lnTo>
                    <a:pt x="3969" y="3206"/>
                  </a:lnTo>
                  <a:cubicBezTo>
                    <a:pt x="3723" y="4226"/>
                    <a:pt x="3547" y="5286"/>
                    <a:pt x="3339" y="6322"/>
                  </a:cubicBezTo>
                  <a:cubicBezTo>
                    <a:pt x="3270" y="6084"/>
                    <a:pt x="3201" y="5846"/>
                    <a:pt x="3132" y="5616"/>
                  </a:cubicBezTo>
                  <a:cubicBezTo>
                    <a:pt x="3140" y="5608"/>
                    <a:pt x="3140" y="5608"/>
                    <a:pt x="3147" y="5600"/>
                  </a:cubicBezTo>
                  <a:cubicBezTo>
                    <a:pt x="3278" y="4917"/>
                    <a:pt x="3431" y="4242"/>
                    <a:pt x="3585" y="3566"/>
                  </a:cubicBezTo>
                  <a:cubicBezTo>
                    <a:pt x="3585" y="3559"/>
                    <a:pt x="3577" y="3543"/>
                    <a:pt x="3577" y="3543"/>
                  </a:cubicBezTo>
                  <a:lnTo>
                    <a:pt x="3969" y="3206"/>
                  </a:lnTo>
                  <a:close/>
                  <a:moveTo>
                    <a:pt x="4936" y="4188"/>
                  </a:moveTo>
                  <a:cubicBezTo>
                    <a:pt x="5005" y="4902"/>
                    <a:pt x="5128" y="5616"/>
                    <a:pt x="5312" y="6314"/>
                  </a:cubicBezTo>
                  <a:lnTo>
                    <a:pt x="5312" y="6322"/>
                  </a:lnTo>
                  <a:cubicBezTo>
                    <a:pt x="5189" y="6191"/>
                    <a:pt x="5066" y="6061"/>
                    <a:pt x="4943" y="5923"/>
                  </a:cubicBezTo>
                  <a:cubicBezTo>
                    <a:pt x="4943" y="5923"/>
                    <a:pt x="4943" y="5915"/>
                    <a:pt x="4943" y="5915"/>
                  </a:cubicBezTo>
                  <a:cubicBezTo>
                    <a:pt x="4905" y="5524"/>
                    <a:pt x="4836" y="5140"/>
                    <a:pt x="4752" y="4764"/>
                  </a:cubicBezTo>
                  <a:cubicBezTo>
                    <a:pt x="4821" y="4572"/>
                    <a:pt x="4882" y="4380"/>
                    <a:pt x="4936" y="4188"/>
                  </a:cubicBezTo>
                  <a:close/>
                  <a:moveTo>
                    <a:pt x="13528" y="5718"/>
                  </a:moveTo>
                  <a:cubicBezTo>
                    <a:pt x="13650" y="5817"/>
                    <a:pt x="13779" y="5924"/>
                    <a:pt x="13909" y="6030"/>
                  </a:cubicBezTo>
                  <a:cubicBezTo>
                    <a:pt x="13901" y="6030"/>
                    <a:pt x="13901" y="6030"/>
                    <a:pt x="13901" y="6038"/>
                  </a:cubicBezTo>
                  <a:cubicBezTo>
                    <a:pt x="13832" y="6168"/>
                    <a:pt x="13763" y="6307"/>
                    <a:pt x="13694" y="6445"/>
                  </a:cubicBezTo>
                  <a:cubicBezTo>
                    <a:pt x="13641" y="6203"/>
                    <a:pt x="13595" y="5953"/>
                    <a:pt x="13528" y="5718"/>
                  </a:cubicBezTo>
                  <a:close/>
                  <a:moveTo>
                    <a:pt x="9219" y="5631"/>
                  </a:moveTo>
                  <a:lnTo>
                    <a:pt x="9219" y="5639"/>
                  </a:lnTo>
                  <a:cubicBezTo>
                    <a:pt x="9250" y="5838"/>
                    <a:pt x="9288" y="6046"/>
                    <a:pt x="9326" y="6245"/>
                  </a:cubicBezTo>
                  <a:cubicBezTo>
                    <a:pt x="9119" y="6345"/>
                    <a:pt x="8912" y="6452"/>
                    <a:pt x="8705" y="6552"/>
                  </a:cubicBezTo>
                  <a:cubicBezTo>
                    <a:pt x="8889" y="6253"/>
                    <a:pt x="9058" y="5946"/>
                    <a:pt x="9219" y="5631"/>
                  </a:cubicBezTo>
                  <a:close/>
                  <a:moveTo>
                    <a:pt x="14638" y="5255"/>
                  </a:moveTo>
                  <a:lnTo>
                    <a:pt x="14638" y="5255"/>
                  </a:lnTo>
                  <a:cubicBezTo>
                    <a:pt x="14738" y="5432"/>
                    <a:pt x="14845" y="5600"/>
                    <a:pt x="14945" y="5769"/>
                  </a:cubicBezTo>
                  <a:cubicBezTo>
                    <a:pt x="14941" y="5768"/>
                    <a:pt x="14937" y="5767"/>
                    <a:pt x="14933" y="5767"/>
                  </a:cubicBezTo>
                  <a:cubicBezTo>
                    <a:pt x="14914" y="5767"/>
                    <a:pt x="14899" y="5781"/>
                    <a:pt x="14899" y="5800"/>
                  </a:cubicBezTo>
                  <a:cubicBezTo>
                    <a:pt x="14860" y="6053"/>
                    <a:pt x="14814" y="6307"/>
                    <a:pt x="14753" y="6552"/>
                  </a:cubicBezTo>
                  <a:cubicBezTo>
                    <a:pt x="14745" y="6122"/>
                    <a:pt x="14707" y="5685"/>
                    <a:pt x="14638" y="5255"/>
                  </a:cubicBezTo>
                  <a:close/>
                  <a:moveTo>
                    <a:pt x="7592" y="6337"/>
                  </a:moveTo>
                  <a:lnTo>
                    <a:pt x="7400" y="6690"/>
                  </a:lnTo>
                  <a:cubicBezTo>
                    <a:pt x="7292" y="6575"/>
                    <a:pt x="7185" y="6452"/>
                    <a:pt x="7077" y="6337"/>
                  </a:cubicBezTo>
                  <a:close/>
                  <a:moveTo>
                    <a:pt x="2280" y="5731"/>
                  </a:moveTo>
                  <a:cubicBezTo>
                    <a:pt x="2341" y="6061"/>
                    <a:pt x="2411" y="6391"/>
                    <a:pt x="2495" y="6721"/>
                  </a:cubicBezTo>
                  <a:cubicBezTo>
                    <a:pt x="2380" y="6575"/>
                    <a:pt x="2272" y="6429"/>
                    <a:pt x="2157" y="6284"/>
                  </a:cubicBezTo>
                  <a:cubicBezTo>
                    <a:pt x="2196" y="6099"/>
                    <a:pt x="2242" y="5915"/>
                    <a:pt x="2280" y="5731"/>
                  </a:cubicBezTo>
                  <a:close/>
                  <a:moveTo>
                    <a:pt x="3554" y="5708"/>
                  </a:moveTo>
                  <a:lnTo>
                    <a:pt x="3554" y="5708"/>
                  </a:lnTo>
                  <a:cubicBezTo>
                    <a:pt x="3531" y="6049"/>
                    <a:pt x="3636" y="6427"/>
                    <a:pt x="3757" y="6769"/>
                  </a:cubicBezTo>
                  <a:lnTo>
                    <a:pt x="3757" y="6769"/>
                  </a:lnTo>
                  <a:cubicBezTo>
                    <a:pt x="3633" y="6638"/>
                    <a:pt x="3509" y="6507"/>
                    <a:pt x="3385" y="6383"/>
                  </a:cubicBezTo>
                  <a:cubicBezTo>
                    <a:pt x="3439" y="6161"/>
                    <a:pt x="3500" y="5930"/>
                    <a:pt x="3554" y="5708"/>
                  </a:cubicBezTo>
                  <a:close/>
                  <a:moveTo>
                    <a:pt x="1305" y="6391"/>
                  </a:moveTo>
                  <a:cubicBezTo>
                    <a:pt x="1321" y="6514"/>
                    <a:pt x="1336" y="6644"/>
                    <a:pt x="1359" y="6775"/>
                  </a:cubicBezTo>
                  <a:cubicBezTo>
                    <a:pt x="1313" y="6675"/>
                    <a:pt x="1267" y="6591"/>
                    <a:pt x="1213" y="6498"/>
                  </a:cubicBezTo>
                  <a:cubicBezTo>
                    <a:pt x="1244" y="6460"/>
                    <a:pt x="1275" y="6422"/>
                    <a:pt x="1305" y="6391"/>
                  </a:cubicBezTo>
                  <a:close/>
                  <a:moveTo>
                    <a:pt x="14177" y="4334"/>
                  </a:moveTo>
                  <a:cubicBezTo>
                    <a:pt x="14377" y="4380"/>
                    <a:pt x="14584" y="4426"/>
                    <a:pt x="14776" y="4480"/>
                  </a:cubicBezTo>
                  <a:cubicBezTo>
                    <a:pt x="15098" y="5171"/>
                    <a:pt x="15498" y="5815"/>
                    <a:pt x="15966" y="6414"/>
                  </a:cubicBezTo>
                  <a:cubicBezTo>
                    <a:pt x="15927" y="6575"/>
                    <a:pt x="15874" y="6729"/>
                    <a:pt x="15812" y="6882"/>
                  </a:cubicBezTo>
                  <a:cubicBezTo>
                    <a:pt x="15283" y="6023"/>
                    <a:pt x="14707" y="5194"/>
                    <a:pt x="14177" y="4334"/>
                  </a:cubicBezTo>
                  <a:close/>
                  <a:moveTo>
                    <a:pt x="9096" y="4771"/>
                  </a:moveTo>
                  <a:cubicBezTo>
                    <a:pt x="9127" y="5025"/>
                    <a:pt x="9165" y="5278"/>
                    <a:pt x="9203" y="5531"/>
                  </a:cubicBezTo>
                  <a:cubicBezTo>
                    <a:pt x="8981" y="5869"/>
                    <a:pt x="8781" y="6237"/>
                    <a:pt x="8597" y="6598"/>
                  </a:cubicBezTo>
                  <a:lnTo>
                    <a:pt x="8597" y="6606"/>
                  </a:lnTo>
                  <a:cubicBezTo>
                    <a:pt x="8321" y="6744"/>
                    <a:pt x="8052" y="6882"/>
                    <a:pt x="7776" y="7028"/>
                  </a:cubicBezTo>
                  <a:cubicBezTo>
                    <a:pt x="8282" y="6322"/>
                    <a:pt x="8766" y="5562"/>
                    <a:pt x="9096" y="4771"/>
                  </a:cubicBezTo>
                  <a:close/>
                  <a:moveTo>
                    <a:pt x="9019" y="3835"/>
                  </a:moveTo>
                  <a:cubicBezTo>
                    <a:pt x="9035" y="4119"/>
                    <a:pt x="9058" y="4411"/>
                    <a:pt x="9088" y="4695"/>
                  </a:cubicBezTo>
                  <a:cubicBezTo>
                    <a:pt x="9081" y="4695"/>
                    <a:pt x="9065" y="4702"/>
                    <a:pt x="9065" y="4710"/>
                  </a:cubicBezTo>
                  <a:cubicBezTo>
                    <a:pt x="8620" y="5493"/>
                    <a:pt x="8198" y="6276"/>
                    <a:pt x="7707" y="7036"/>
                  </a:cubicBezTo>
                  <a:cubicBezTo>
                    <a:pt x="7607" y="6928"/>
                    <a:pt x="7515" y="6821"/>
                    <a:pt x="7423" y="6713"/>
                  </a:cubicBezTo>
                  <a:cubicBezTo>
                    <a:pt x="7430" y="6713"/>
                    <a:pt x="7430" y="6706"/>
                    <a:pt x="7430" y="6706"/>
                  </a:cubicBezTo>
                  <a:lnTo>
                    <a:pt x="7438" y="6713"/>
                  </a:lnTo>
                  <a:cubicBezTo>
                    <a:pt x="8029" y="5792"/>
                    <a:pt x="8559" y="4825"/>
                    <a:pt x="9019" y="3835"/>
                  </a:cubicBezTo>
                  <a:close/>
                  <a:moveTo>
                    <a:pt x="12872" y="5140"/>
                  </a:moveTo>
                  <a:lnTo>
                    <a:pt x="12872" y="5140"/>
                  </a:lnTo>
                  <a:cubicBezTo>
                    <a:pt x="13064" y="5324"/>
                    <a:pt x="13272" y="5501"/>
                    <a:pt x="13471" y="5669"/>
                  </a:cubicBezTo>
                  <a:cubicBezTo>
                    <a:pt x="13517" y="5953"/>
                    <a:pt x="13594" y="6222"/>
                    <a:pt x="13671" y="6498"/>
                  </a:cubicBezTo>
                  <a:cubicBezTo>
                    <a:pt x="13579" y="6690"/>
                    <a:pt x="13494" y="6882"/>
                    <a:pt x="13417" y="7074"/>
                  </a:cubicBezTo>
                  <a:cubicBezTo>
                    <a:pt x="13417" y="7074"/>
                    <a:pt x="13417" y="7066"/>
                    <a:pt x="13417" y="7066"/>
                  </a:cubicBezTo>
                  <a:cubicBezTo>
                    <a:pt x="13249" y="6422"/>
                    <a:pt x="13049" y="5785"/>
                    <a:pt x="12872" y="5140"/>
                  </a:cubicBezTo>
                  <a:close/>
                  <a:moveTo>
                    <a:pt x="5243" y="3528"/>
                  </a:moveTo>
                  <a:cubicBezTo>
                    <a:pt x="5304" y="3881"/>
                    <a:pt x="5366" y="4242"/>
                    <a:pt x="5435" y="4595"/>
                  </a:cubicBezTo>
                  <a:cubicBezTo>
                    <a:pt x="5412" y="4603"/>
                    <a:pt x="5404" y="4626"/>
                    <a:pt x="5419" y="4641"/>
                  </a:cubicBezTo>
                  <a:lnTo>
                    <a:pt x="5450" y="4679"/>
                  </a:lnTo>
                  <a:cubicBezTo>
                    <a:pt x="5619" y="5485"/>
                    <a:pt x="5803" y="6291"/>
                    <a:pt x="6010" y="7089"/>
                  </a:cubicBezTo>
                  <a:cubicBezTo>
                    <a:pt x="5803" y="6859"/>
                    <a:pt x="5596" y="6629"/>
                    <a:pt x="5389" y="6406"/>
                  </a:cubicBezTo>
                  <a:cubicBezTo>
                    <a:pt x="5389" y="6399"/>
                    <a:pt x="5389" y="6391"/>
                    <a:pt x="5389" y="6383"/>
                  </a:cubicBezTo>
                  <a:cubicBezTo>
                    <a:pt x="5243" y="5608"/>
                    <a:pt x="5089" y="4841"/>
                    <a:pt x="4974" y="4065"/>
                  </a:cubicBezTo>
                  <a:cubicBezTo>
                    <a:pt x="5013" y="3919"/>
                    <a:pt x="5059" y="3774"/>
                    <a:pt x="5105" y="3635"/>
                  </a:cubicBezTo>
                  <a:lnTo>
                    <a:pt x="5128" y="3574"/>
                  </a:lnTo>
                  <a:cubicBezTo>
                    <a:pt x="5132" y="3578"/>
                    <a:pt x="5139" y="3583"/>
                    <a:pt x="5147" y="3583"/>
                  </a:cubicBezTo>
                  <a:cubicBezTo>
                    <a:pt x="5153" y="3583"/>
                    <a:pt x="5160" y="3581"/>
                    <a:pt x="5166" y="3574"/>
                  </a:cubicBezTo>
                  <a:lnTo>
                    <a:pt x="5174" y="3582"/>
                  </a:lnTo>
                  <a:lnTo>
                    <a:pt x="5243" y="3528"/>
                  </a:lnTo>
                  <a:close/>
                  <a:moveTo>
                    <a:pt x="11852" y="5608"/>
                  </a:moveTo>
                  <a:lnTo>
                    <a:pt x="11852" y="5608"/>
                  </a:lnTo>
                  <a:cubicBezTo>
                    <a:pt x="11798" y="6023"/>
                    <a:pt x="11736" y="6437"/>
                    <a:pt x="11675" y="6859"/>
                  </a:cubicBezTo>
                  <a:cubicBezTo>
                    <a:pt x="11667" y="6859"/>
                    <a:pt x="11660" y="6859"/>
                    <a:pt x="11652" y="6867"/>
                  </a:cubicBezTo>
                  <a:cubicBezTo>
                    <a:pt x="11529" y="6997"/>
                    <a:pt x="11399" y="7120"/>
                    <a:pt x="11268" y="7243"/>
                  </a:cubicBezTo>
                  <a:cubicBezTo>
                    <a:pt x="11422" y="6690"/>
                    <a:pt x="11644" y="6145"/>
                    <a:pt x="11852" y="5608"/>
                  </a:cubicBezTo>
                  <a:close/>
                  <a:moveTo>
                    <a:pt x="5573" y="4810"/>
                  </a:moveTo>
                  <a:lnTo>
                    <a:pt x="5573" y="4810"/>
                  </a:lnTo>
                  <a:cubicBezTo>
                    <a:pt x="6264" y="5562"/>
                    <a:pt x="6955" y="6322"/>
                    <a:pt x="7638" y="7089"/>
                  </a:cubicBezTo>
                  <a:lnTo>
                    <a:pt x="7638" y="7097"/>
                  </a:lnTo>
                  <a:cubicBezTo>
                    <a:pt x="7499" y="7174"/>
                    <a:pt x="7361" y="7251"/>
                    <a:pt x="7223" y="7327"/>
                  </a:cubicBezTo>
                  <a:cubicBezTo>
                    <a:pt x="6740" y="6759"/>
                    <a:pt x="6248" y="6199"/>
                    <a:pt x="5757" y="5639"/>
                  </a:cubicBezTo>
                  <a:cubicBezTo>
                    <a:pt x="5696" y="5362"/>
                    <a:pt x="5634" y="5086"/>
                    <a:pt x="5573" y="4810"/>
                  </a:cubicBezTo>
                  <a:close/>
                  <a:moveTo>
                    <a:pt x="5995" y="6652"/>
                  </a:moveTo>
                  <a:cubicBezTo>
                    <a:pt x="6218" y="6882"/>
                    <a:pt x="6440" y="7120"/>
                    <a:pt x="6678" y="7350"/>
                  </a:cubicBezTo>
                  <a:lnTo>
                    <a:pt x="6686" y="7358"/>
                  </a:lnTo>
                  <a:cubicBezTo>
                    <a:pt x="6509" y="7320"/>
                    <a:pt x="6340" y="7289"/>
                    <a:pt x="6164" y="7258"/>
                  </a:cubicBezTo>
                  <a:lnTo>
                    <a:pt x="6133" y="7220"/>
                  </a:lnTo>
                  <a:cubicBezTo>
                    <a:pt x="6087" y="7028"/>
                    <a:pt x="6041" y="6836"/>
                    <a:pt x="5995" y="6652"/>
                  </a:cubicBezTo>
                  <a:close/>
                  <a:moveTo>
                    <a:pt x="14362" y="4771"/>
                  </a:moveTo>
                  <a:lnTo>
                    <a:pt x="14362" y="4771"/>
                  </a:lnTo>
                  <a:cubicBezTo>
                    <a:pt x="14431" y="4902"/>
                    <a:pt x="14507" y="5032"/>
                    <a:pt x="14576" y="5155"/>
                  </a:cubicBezTo>
                  <a:cubicBezTo>
                    <a:pt x="14646" y="5662"/>
                    <a:pt x="14684" y="6168"/>
                    <a:pt x="14715" y="6675"/>
                  </a:cubicBezTo>
                  <a:cubicBezTo>
                    <a:pt x="14715" y="6683"/>
                    <a:pt x="14715" y="6683"/>
                    <a:pt x="14722" y="6690"/>
                  </a:cubicBezTo>
                  <a:cubicBezTo>
                    <a:pt x="14669" y="6928"/>
                    <a:pt x="14607" y="7166"/>
                    <a:pt x="14553" y="7412"/>
                  </a:cubicBezTo>
                  <a:cubicBezTo>
                    <a:pt x="14515" y="6529"/>
                    <a:pt x="14438" y="5654"/>
                    <a:pt x="14362" y="4771"/>
                  </a:cubicBezTo>
                  <a:close/>
                  <a:moveTo>
                    <a:pt x="5780" y="5739"/>
                  </a:moveTo>
                  <a:cubicBezTo>
                    <a:pt x="6225" y="6284"/>
                    <a:pt x="6686" y="6821"/>
                    <a:pt x="7146" y="7358"/>
                  </a:cubicBezTo>
                  <a:lnTo>
                    <a:pt x="7162" y="7366"/>
                  </a:lnTo>
                  <a:lnTo>
                    <a:pt x="7039" y="7435"/>
                  </a:lnTo>
                  <a:cubicBezTo>
                    <a:pt x="6947" y="7420"/>
                    <a:pt x="6855" y="7397"/>
                    <a:pt x="6770" y="7381"/>
                  </a:cubicBezTo>
                  <a:cubicBezTo>
                    <a:pt x="6778" y="7366"/>
                    <a:pt x="6770" y="7350"/>
                    <a:pt x="6763" y="7343"/>
                  </a:cubicBezTo>
                  <a:cubicBezTo>
                    <a:pt x="6494" y="7089"/>
                    <a:pt x="6233" y="6829"/>
                    <a:pt x="5972" y="6568"/>
                  </a:cubicBezTo>
                  <a:lnTo>
                    <a:pt x="5780" y="5739"/>
                  </a:lnTo>
                  <a:close/>
                  <a:moveTo>
                    <a:pt x="3731" y="4925"/>
                  </a:moveTo>
                  <a:cubicBezTo>
                    <a:pt x="3907" y="5785"/>
                    <a:pt x="4130" y="6637"/>
                    <a:pt x="4399" y="7481"/>
                  </a:cubicBezTo>
                  <a:cubicBezTo>
                    <a:pt x="4222" y="7281"/>
                    <a:pt x="4038" y="7074"/>
                    <a:pt x="3854" y="6882"/>
                  </a:cubicBezTo>
                  <a:cubicBezTo>
                    <a:pt x="3738" y="6468"/>
                    <a:pt x="3700" y="6038"/>
                    <a:pt x="3577" y="5640"/>
                  </a:cubicBezTo>
                  <a:lnTo>
                    <a:pt x="3577" y="5640"/>
                  </a:lnTo>
                  <a:cubicBezTo>
                    <a:pt x="3580" y="5642"/>
                    <a:pt x="3582" y="5644"/>
                    <a:pt x="3585" y="5646"/>
                  </a:cubicBezTo>
                  <a:lnTo>
                    <a:pt x="3577" y="5639"/>
                  </a:lnTo>
                  <a:lnTo>
                    <a:pt x="3577" y="5639"/>
                  </a:lnTo>
                  <a:cubicBezTo>
                    <a:pt x="3577" y="5639"/>
                    <a:pt x="3577" y="5639"/>
                    <a:pt x="3577" y="5640"/>
                  </a:cubicBezTo>
                  <a:lnTo>
                    <a:pt x="3577" y="5640"/>
                  </a:lnTo>
                  <a:cubicBezTo>
                    <a:pt x="3575" y="5637"/>
                    <a:pt x="3572" y="5636"/>
                    <a:pt x="3569" y="5636"/>
                  </a:cubicBezTo>
                  <a:cubicBezTo>
                    <a:pt x="3566" y="5636"/>
                    <a:pt x="3564" y="5637"/>
                    <a:pt x="3562" y="5639"/>
                  </a:cubicBezTo>
                  <a:cubicBezTo>
                    <a:pt x="3623" y="5401"/>
                    <a:pt x="3677" y="5163"/>
                    <a:pt x="3731" y="4925"/>
                  </a:cubicBezTo>
                  <a:close/>
                  <a:moveTo>
                    <a:pt x="2464" y="4933"/>
                  </a:moveTo>
                  <a:cubicBezTo>
                    <a:pt x="2618" y="5792"/>
                    <a:pt x="2825" y="6652"/>
                    <a:pt x="3086" y="7489"/>
                  </a:cubicBezTo>
                  <a:cubicBezTo>
                    <a:pt x="2917" y="7266"/>
                    <a:pt x="2741" y="7036"/>
                    <a:pt x="2572" y="6813"/>
                  </a:cubicBezTo>
                  <a:cubicBezTo>
                    <a:pt x="2487" y="6414"/>
                    <a:pt x="2395" y="6007"/>
                    <a:pt x="2303" y="5616"/>
                  </a:cubicBezTo>
                  <a:cubicBezTo>
                    <a:pt x="2357" y="5386"/>
                    <a:pt x="2411" y="5155"/>
                    <a:pt x="2464" y="4933"/>
                  </a:cubicBezTo>
                  <a:close/>
                  <a:moveTo>
                    <a:pt x="15528" y="6637"/>
                  </a:moveTo>
                  <a:cubicBezTo>
                    <a:pt x="15605" y="6736"/>
                    <a:pt x="15674" y="6836"/>
                    <a:pt x="15751" y="6936"/>
                  </a:cubicBezTo>
                  <a:cubicBezTo>
                    <a:pt x="15759" y="6944"/>
                    <a:pt x="15766" y="6951"/>
                    <a:pt x="15782" y="6951"/>
                  </a:cubicBezTo>
                  <a:cubicBezTo>
                    <a:pt x="15682" y="7151"/>
                    <a:pt x="15559" y="7343"/>
                    <a:pt x="15413" y="7519"/>
                  </a:cubicBezTo>
                  <a:cubicBezTo>
                    <a:pt x="15444" y="7228"/>
                    <a:pt x="15482" y="6928"/>
                    <a:pt x="15528" y="6637"/>
                  </a:cubicBezTo>
                  <a:close/>
                  <a:moveTo>
                    <a:pt x="12742" y="6521"/>
                  </a:moveTo>
                  <a:cubicBezTo>
                    <a:pt x="12811" y="6759"/>
                    <a:pt x="12880" y="6990"/>
                    <a:pt x="12957" y="7228"/>
                  </a:cubicBezTo>
                  <a:cubicBezTo>
                    <a:pt x="12949" y="7220"/>
                    <a:pt x="12940" y="7216"/>
                    <a:pt x="12930" y="7216"/>
                  </a:cubicBezTo>
                  <a:cubicBezTo>
                    <a:pt x="12920" y="7216"/>
                    <a:pt x="12911" y="7220"/>
                    <a:pt x="12903" y="7228"/>
                  </a:cubicBezTo>
                  <a:lnTo>
                    <a:pt x="12558" y="7558"/>
                  </a:lnTo>
                  <a:cubicBezTo>
                    <a:pt x="12635" y="7212"/>
                    <a:pt x="12696" y="6875"/>
                    <a:pt x="12742" y="6521"/>
                  </a:cubicBezTo>
                  <a:close/>
                  <a:moveTo>
                    <a:pt x="10693" y="6069"/>
                  </a:moveTo>
                  <a:cubicBezTo>
                    <a:pt x="10716" y="6145"/>
                    <a:pt x="10739" y="6222"/>
                    <a:pt x="10762" y="6291"/>
                  </a:cubicBezTo>
                  <a:cubicBezTo>
                    <a:pt x="10769" y="6299"/>
                    <a:pt x="10769" y="6307"/>
                    <a:pt x="10777" y="6307"/>
                  </a:cubicBezTo>
                  <a:cubicBezTo>
                    <a:pt x="10647" y="6637"/>
                    <a:pt x="10524" y="6967"/>
                    <a:pt x="10401" y="7297"/>
                  </a:cubicBezTo>
                  <a:lnTo>
                    <a:pt x="9894" y="7565"/>
                  </a:lnTo>
                  <a:cubicBezTo>
                    <a:pt x="9940" y="7450"/>
                    <a:pt x="10117" y="7189"/>
                    <a:pt x="10148" y="7136"/>
                  </a:cubicBezTo>
                  <a:lnTo>
                    <a:pt x="10148" y="7143"/>
                  </a:lnTo>
                  <a:cubicBezTo>
                    <a:pt x="10209" y="7036"/>
                    <a:pt x="10270" y="6921"/>
                    <a:pt x="10324" y="6813"/>
                  </a:cubicBezTo>
                  <a:cubicBezTo>
                    <a:pt x="10455" y="6568"/>
                    <a:pt x="10577" y="6322"/>
                    <a:pt x="10693" y="6069"/>
                  </a:cubicBezTo>
                  <a:close/>
                  <a:moveTo>
                    <a:pt x="1482" y="4771"/>
                  </a:moveTo>
                  <a:cubicBezTo>
                    <a:pt x="1505" y="5232"/>
                    <a:pt x="1543" y="5700"/>
                    <a:pt x="1597" y="6168"/>
                  </a:cubicBezTo>
                  <a:cubicBezTo>
                    <a:pt x="1592" y="6162"/>
                    <a:pt x="1586" y="6159"/>
                    <a:pt x="1579" y="6159"/>
                  </a:cubicBezTo>
                  <a:cubicBezTo>
                    <a:pt x="1564" y="6159"/>
                    <a:pt x="1548" y="6175"/>
                    <a:pt x="1559" y="6191"/>
                  </a:cubicBezTo>
                  <a:lnTo>
                    <a:pt x="1612" y="6253"/>
                  </a:lnTo>
                  <a:cubicBezTo>
                    <a:pt x="1666" y="6698"/>
                    <a:pt x="1727" y="7143"/>
                    <a:pt x="1796" y="7588"/>
                  </a:cubicBezTo>
                  <a:cubicBezTo>
                    <a:pt x="1666" y="7343"/>
                    <a:pt x="1535" y="7105"/>
                    <a:pt x="1413" y="6867"/>
                  </a:cubicBezTo>
                  <a:cubicBezTo>
                    <a:pt x="1428" y="6867"/>
                    <a:pt x="1443" y="6852"/>
                    <a:pt x="1443" y="6829"/>
                  </a:cubicBezTo>
                  <a:cubicBezTo>
                    <a:pt x="1413" y="6660"/>
                    <a:pt x="1390" y="6491"/>
                    <a:pt x="1367" y="6314"/>
                  </a:cubicBezTo>
                  <a:lnTo>
                    <a:pt x="1374" y="6314"/>
                  </a:lnTo>
                  <a:lnTo>
                    <a:pt x="1397" y="6291"/>
                  </a:lnTo>
                  <a:cubicBezTo>
                    <a:pt x="1443" y="6245"/>
                    <a:pt x="1413" y="6168"/>
                    <a:pt x="1351" y="6153"/>
                  </a:cubicBezTo>
                  <a:cubicBezTo>
                    <a:pt x="1305" y="5846"/>
                    <a:pt x="1259" y="5531"/>
                    <a:pt x="1205" y="5224"/>
                  </a:cubicBezTo>
                  <a:cubicBezTo>
                    <a:pt x="1298" y="5071"/>
                    <a:pt x="1390" y="4917"/>
                    <a:pt x="1482" y="4771"/>
                  </a:cubicBezTo>
                  <a:close/>
                  <a:moveTo>
                    <a:pt x="9733" y="6115"/>
                  </a:moveTo>
                  <a:lnTo>
                    <a:pt x="9342" y="6844"/>
                  </a:lnTo>
                  <a:cubicBezTo>
                    <a:pt x="9337" y="6844"/>
                    <a:pt x="9331" y="6840"/>
                    <a:pt x="9326" y="6840"/>
                  </a:cubicBezTo>
                  <a:cubicBezTo>
                    <a:pt x="9324" y="6840"/>
                    <a:pt x="9321" y="6841"/>
                    <a:pt x="9319" y="6844"/>
                  </a:cubicBezTo>
                  <a:cubicBezTo>
                    <a:pt x="8735" y="7059"/>
                    <a:pt x="8175" y="7327"/>
                    <a:pt x="7622" y="7581"/>
                  </a:cubicBezTo>
                  <a:lnTo>
                    <a:pt x="7622" y="7588"/>
                  </a:lnTo>
                  <a:cubicBezTo>
                    <a:pt x="7453" y="7542"/>
                    <a:pt x="7277" y="7496"/>
                    <a:pt x="7100" y="7458"/>
                  </a:cubicBezTo>
                  <a:lnTo>
                    <a:pt x="7200" y="7420"/>
                  </a:lnTo>
                  <a:cubicBezTo>
                    <a:pt x="7206" y="7421"/>
                    <a:pt x="7212" y="7422"/>
                    <a:pt x="7217" y="7422"/>
                  </a:cubicBezTo>
                  <a:cubicBezTo>
                    <a:pt x="7234" y="7422"/>
                    <a:pt x="7248" y="7414"/>
                    <a:pt x="7254" y="7397"/>
                  </a:cubicBezTo>
                  <a:cubicBezTo>
                    <a:pt x="8106" y="7043"/>
                    <a:pt x="8935" y="6560"/>
                    <a:pt x="9733" y="6115"/>
                  </a:cubicBezTo>
                  <a:close/>
                  <a:moveTo>
                    <a:pt x="9303" y="6921"/>
                  </a:moveTo>
                  <a:lnTo>
                    <a:pt x="9303" y="6921"/>
                  </a:lnTo>
                  <a:cubicBezTo>
                    <a:pt x="9203" y="7097"/>
                    <a:pt x="9119" y="7266"/>
                    <a:pt x="9027" y="7443"/>
                  </a:cubicBezTo>
                  <a:cubicBezTo>
                    <a:pt x="9018" y="7434"/>
                    <a:pt x="9009" y="7430"/>
                    <a:pt x="9000" y="7430"/>
                  </a:cubicBezTo>
                  <a:cubicBezTo>
                    <a:pt x="8994" y="7430"/>
                    <a:pt x="8987" y="7432"/>
                    <a:pt x="8981" y="7435"/>
                  </a:cubicBezTo>
                  <a:lnTo>
                    <a:pt x="8989" y="7435"/>
                  </a:lnTo>
                  <a:cubicBezTo>
                    <a:pt x="8720" y="7558"/>
                    <a:pt x="8451" y="7665"/>
                    <a:pt x="8175" y="7750"/>
                  </a:cubicBezTo>
                  <a:cubicBezTo>
                    <a:pt x="8014" y="7704"/>
                    <a:pt x="7860" y="7657"/>
                    <a:pt x="7691" y="7611"/>
                  </a:cubicBezTo>
                  <a:cubicBezTo>
                    <a:pt x="8236" y="7389"/>
                    <a:pt x="8781" y="7174"/>
                    <a:pt x="9303" y="6921"/>
                  </a:cubicBezTo>
                  <a:close/>
                  <a:moveTo>
                    <a:pt x="3915" y="3958"/>
                  </a:moveTo>
                  <a:cubicBezTo>
                    <a:pt x="4115" y="4664"/>
                    <a:pt x="4299" y="5378"/>
                    <a:pt x="4491" y="6092"/>
                  </a:cubicBezTo>
                  <a:lnTo>
                    <a:pt x="4498" y="6099"/>
                  </a:lnTo>
                  <a:cubicBezTo>
                    <a:pt x="4483" y="6099"/>
                    <a:pt x="4475" y="6122"/>
                    <a:pt x="4483" y="6138"/>
                  </a:cubicBezTo>
                  <a:lnTo>
                    <a:pt x="4521" y="6176"/>
                  </a:lnTo>
                  <a:cubicBezTo>
                    <a:pt x="4590" y="6414"/>
                    <a:pt x="4652" y="6644"/>
                    <a:pt x="4713" y="6882"/>
                  </a:cubicBezTo>
                  <a:cubicBezTo>
                    <a:pt x="4706" y="6890"/>
                    <a:pt x="4706" y="6898"/>
                    <a:pt x="4713" y="6905"/>
                  </a:cubicBezTo>
                  <a:lnTo>
                    <a:pt x="4729" y="6921"/>
                  </a:lnTo>
                  <a:cubicBezTo>
                    <a:pt x="4813" y="7220"/>
                    <a:pt x="4897" y="7519"/>
                    <a:pt x="4990" y="7819"/>
                  </a:cubicBezTo>
                  <a:cubicBezTo>
                    <a:pt x="4859" y="7788"/>
                    <a:pt x="4736" y="7750"/>
                    <a:pt x="4606" y="7727"/>
                  </a:cubicBezTo>
                  <a:cubicBezTo>
                    <a:pt x="4544" y="7650"/>
                    <a:pt x="4483" y="7581"/>
                    <a:pt x="4414" y="7512"/>
                  </a:cubicBezTo>
                  <a:cubicBezTo>
                    <a:pt x="4422" y="7512"/>
                    <a:pt x="4429" y="7504"/>
                    <a:pt x="4422" y="7496"/>
                  </a:cubicBezTo>
                  <a:cubicBezTo>
                    <a:pt x="4191" y="6583"/>
                    <a:pt x="3961" y="5677"/>
                    <a:pt x="3754" y="4764"/>
                  </a:cubicBezTo>
                  <a:cubicBezTo>
                    <a:pt x="3807" y="4495"/>
                    <a:pt x="3869" y="4226"/>
                    <a:pt x="3915" y="3958"/>
                  </a:cubicBezTo>
                  <a:close/>
                  <a:moveTo>
                    <a:pt x="10516" y="5524"/>
                  </a:moveTo>
                  <a:lnTo>
                    <a:pt x="10524" y="5531"/>
                  </a:lnTo>
                  <a:cubicBezTo>
                    <a:pt x="10570" y="5677"/>
                    <a:pt x="10616" y="5831"/>
                    <a:pt x="10662" y="5984"/>
                  </a:cubicBezTo>
                  <a:lnTo>
                    <a:pt x="10662" y="5992"/>
                  </a:lnTo>
                  <a:cubicBezTo>
                    <a:pt x="10470" y="6360"/>
                    <a:pt x="10286" y="6736"/>
                    <a:pt x="10094" y="7113"/>
                  </a:cubicBezTo>
                  <a:cubicBezTo>
                    <a:pt x="10040" y="7220"/>
                    <a:pt x="9841" y="7450"/>
                    <a:pt x="9848" y="7596"/>
                  </a:cubicBezTo>
                  <a:lnTo>
                    <a:pt x="9326" y="7888"/>
                  </a:lnTo>
                  <a:cubicBezTo>
                    <a:pt x="9733" y="7105"/>
                    <a:pt x="10132" y="6314"/>
                    <a:pt x="10516" y="5524"/>
                  </a:cubicBezTo>
                  <a:close/>
                  <a:moveTo>
                    <a:pt x="11852" y="4848"/>
                  </a:moveTo>
                  <a:lnTo>
                    <a:pt x="11921" y="4925"/>
                  </a:lnTo>
                  <a:cubicBezTo>
                    <a:pt x="11921" y="4933"/>
                    <a:pt x="11928" y="4940"/>
                    <a:pt x="11936" y="4940"/>
                  </a:cubicBezTo>
                  <a:cubicBezTo>
                    <a:pt x="11921" y="5063"/>
                    <a:pt x="11905" y="5178"/>
                    <a:pt x="11890" y="5301"/>
                  </a:cubicBezTo>
                  <a:cubicBezTo>
                    <a:pt x="11775" y="5631"/>
                    <a:pt x="11652" y="5961"/>
                    <a:pt x="11529" y="6291"/>
                  </a:cubicBezTo>
                  <a:cubicBezTo>
                    <a:pt x="11414" y="6614"/>
                    <a:pt x="11253" y="6951"/>
                    <a:pt x="11207" y="7297"/>
                  </a:cubicBezTo>
                  <a:lnTo>
                    <a:pt x="11207" y="7312"/>
                  </a:lnTo>
                  <a:cubicBezTo>
                    <a:pt x="11007" y="7504"/>
                    <a:pt x="10808" y="7696"/>
                    <a:pt x="10608" y="7888"/>
                  </a:cubicBezTo>
                  <a:cubicBezTo>
                    <a:pt x="11046" y="6882"/>
                    <a:pt x="11452" y="5861"/>
                    <a:pt x="11852" y="4848"/>
                  </a:cubicBezTo>
                  <a:close/>
                  <a:moveTo>
                    <a:pt x="760" y="7258"/>
                  </a:moveTo>
                  <a:lnTo>
                    <a:pt x="768" y="7266"/>
                  </a:lnTo>
                  <a:cubicBezTo>
                    <a:pt x="860" y="7504"/>
                    <a:pt x="983" y="7727"/>
                    <a:pt x="1136" y="7934"/>
                  </a:cubicBezTo>
                  <a:lnTo>
                    <a:pt x="653" y="7704"/>
                  </a:lnTo>
                  <a:cubicBezTo>
                    <a:pt x="668" y="7550"/>
                    <a:pt x="707" y="7397"/>
                    <a:pt x="760" y="7258"/>
                  </a:cubicBezTo>
                  <a:close/>
                  <a:moveTo>
                    <a:pt x="8981" y="7512"/>
                  </a:moveTo>
                  <a:lnTo>
                    <a:pt x="8989" y="7519"/>
                  </a:lnTo>
                  <a:cubicBezTo>
                    <a:pt x="8912" y="7665"/>
                    <a:pt x="8835" y="7811"/>
                    <a:pt x="8766" y="7957"/>
                  </a:cubicBezTo>
                  <a:cubicBezTo>
                    <a:pt x="8758" y="7949"/>
                    <a:pt x="8751" y="7949"/>
                    <a:pt x="8751" y="7941"/>
                  </a:cubicBezTo>
                  <a:cubicBezTo>
                    <a:pt x="8597" y="7888"/>
                    <a:pt x="8436" y="7834"/>
                    <a:pt x="8282" y="7788"/>
                  </a:cubicBezTo>
                  <a:cubicBezTo>
                    <a:pt x="8528" y="7727"/>
                    <a:pt x="8766" y="7627"/>
                    <a:pt x="8981" y="7512"/>
                  </a:cubicBezTo>
                  <a:close/>
                  <a:moveTo>
                    <a:pt x="15198" y="6161"/>
                  </a:moveTo>
                  <a:cubicBezTo>
                    <a:pt x="15283" y="6299"/>
                    <a:pt x="15375" y="6429"/>
                    <a:pt x="15467" y="6552"/>
                  </a:cubicBezTo>
                  <a:cubicBezTo>
                    <a:pt x="15413" y="6898"/>
                    <a:pt x="15375" y="7243"/>
                    <a:pt x="15352" y="7581"/>
                  </a:cubicBezTo>
                  <a:cubicBezTo>
                    <a:pt x="15229" y="7734"/>
                    <a:pt x="15083" y="7865"/>
                    <a:pt x="14937" y="7988"/>
                  </a:cubicBezTo>
                  <a:lnTo>
                    <a:pt x="14930" y="7988"/>
                  </a:lnTo>
                  <a:cubicBezTo>
                    <a:pt x="15037" y="7381"/>
                    <a:pt x="15106" y="6775"/>
                    <a:pt x="15198" y="6161"/>
                  </a:cubicBezTo>
                  <a:close/>
                  <a:moveTo>
                    <a:pt x="4844" y="7051"/>
                  </a:moveTo>
                  <a:cubicBezTo>
                    <a:pt x="5112" y="7381"/>
                    <a:pt x="5389" y="7704"/>
                    <a:pt x="5673" y="8011"/>
                  </a:cubicBezTo>
                  <a:cubicBezTo>
                    <a:pt x="5450" y="7949"/>
                    <a:pt x="5235" y="7888"/>
                    <a:pt x="5013" y="7819"/>
                  </a:cubicBezTo>
                  <a:cubicBezTo>
                    <a:pt x="5020" y="7819"/>
                    <a:pt x="5028" y="7811"/>
                    <a:pt x="5028" y="7796"/>
                  </a:cubicBezTo>
                  <a:cubicBezTo>
                    <a:pt x="4967" y="7550"/>
                    <a:pt x="4897" y="7297"/>
                    <a:pt x="4836" y="7051"/>
                  </a:cubicBezTo>
                  <a:close/>
                  <a:moveTo>
                    <a:pt x="12481" y="5654"/>
                  </a:moveTo>
                  <a:cubicBezTo>
                    <a:pt x="12565" y="5907"/>
                    <a:pt x="12635" y="6161"/>
                    <a:pt x="12711" y="6422"/>
                  </a:cubicBezTo>
                  <a:cubicBezTo>
                    <a:pt x="12635" y="6798"/>
                    <a:pt x="12565" y="7182"/>
                    <a:pt x="12496" y="7558"/>
                  </a:cubicBezTo>
                  <a:cubicBezTo>
                    <a:pt x="12496" y="7573"/>
                    <a:pt x="12504" y="7588"/>
                    <a:pt x="12519" y="7588"/>
                  </a:cubicBezTo>
                  <a:lnTo>
                    <a:pt x="12519" y="7596"/>
                  </a:lnTo>
                  <a:cubicBezTo>
                    <a:pt x="12335" y="7765"/>
                    <a:pt x="12159" y="7934"/>
                    <a:pt x="11982" y="8103"/>
                  </a:cubicBezTo>
                  <a:cubicBezTo>
                    <a:pt x="12197" y="7297"/>
                    <a:pt x="12358" y="6475"/>
                    <a:pt x="12481" y="5654"/>
                  </a:cubicBezTo>
                  <a:close/>
                  <a:moveTo>
                    <a:pt x="960" y="6852"/>
                  </a:moveTo>
                  <a:lnTo>
                    <a:pt x="960" y="6859"/>
                  </a:lnTo>
                  <a:cubicBezTo>
                    <a:pt x="1106" y="7343"/>
                    <a:pt x="1344" y="7788"/>
                    <a:pt x="1651" y="8187"/>
                  </a:cubicBezTo>
                  <a:lnTo>
                    <a:pt x="1267" y="8003"/>
                  </a:lnTo>
                  <a:cubicBezTo>
                    <a:pt x="1106" y="7734"/>
                    <a:pt x="929" y="7481"/>
                    <a:pt x="783" y="7205"/>
                  </a:cubicBezTo>
                  <a:cubicBezTo>
                    <a:pt x="837" y="7089"/>
                    <a:pt x="891" y="6967"/>
                    <a:pt x="960" y="6852"/>
                  </a:cubicBezTo>
                  <a:close/>
                  <a:moveTo>
                    <a:pt x="10393" y="5048"/>
                  </a:moveTo>
                  <a:cubicBezTo>
                    <a:pt x="10432" y="5186"/>
                    <a:pt x="10470" y="5324"/>
                    <a:pt x="10508" y="5455"/>
                  </a:cubicBezTo>
                  <a:cubicBezTo>
                    <a:pt x="10501" y="5455"/>
                    <a:pt x="10485" y="5462"/>
                    <a:pt x="10485" y="5470"/>
                  </a:cubicBezTo>
                  <a:cubicBezTo>
                    <a:pt x="10055" y="6276"/>
                    <a:pt x="9633" y="7097"/>
                    <a:pt x="9250" y="7918"/>
                  </a:cubicBezTo>
                  <a:cubicBezTo>
                    <a:pt x="9058" y="8026"/>
                    <a:pt x="8866" y="8133"/>
                    <a:pt x="8674" y="8233"/>
                  </a:cubicBezTo>
                  <a:cubicBezTo>
                    <a:pt x="9173" y="7435"/>
                    <a:pt x="9626" y="6598"/>
                    <a:pt x="10032" y="5746"/>
                  </a:cubicBezTo>
                  <a:lnTo>
                    <a:pt x="10040" y="5754"/>
                  </a:lnTo>
                  <a:cubicBezTo>
                    <a:pt x="10048" y="5746"/>
                    <a:pt x="10048" y="5739"/>
                    <a:pt x="10048" y="5739"/>
                  </a:cubicBezTo>
                  <a:cubicBezTo>
                    <a:pt x="10163" y="5508"/>
                    <a:pt x="10278" y="5278"/>
                    <a:pt x="10393" y="5048"/>
                  </a:cubicBezTo>
                  <a:close/>
                  <a:moveTo>
                    <a:pt x="4652" y="6322"/>
                  </a:moveTo>
                  <a:lnTo>
                    <a:pt x="4652" y="6322"/>
                  </a:lnTo>
                  <a:cubicBezTo>
                    <a:pt x="5243" y="6982"/>
                    <a:pt x="5849" y="7627"/>
                    <a:pt x="6456" y="8272"/>
                  </a:cubicBezTo>
                  <a:cubicBezTo>
                    <a:pt x="6218" y="8195"/>
                    <a:pt x="5987" y="8110"/>
                    <a:pt x="5757" y="8041"/>
                  </a:cubicBezTo>
                  <a:cubicBezTo>
                    <a:pt x="5765" y="8026"/>
                    <a:pt x="5757" y="8011"/>
                    <a:pt x="5749" y="7995"/>
                  </a:cubicBezTo>
                  <a:lnTo>
                    <a:pt x="5749" y="8003"/>
                  </a:lnTo>
                  <a:cubicBezTo>
                    <a:pt x="5442" y="7657"/>
                    <a:pt x="5128" y="7304"/>
                    <a:pt x="4821" y="6959"/>
                  </a:cubicBezTo>
                  <a:cubicBezTo>
                    <a:pt x="4767" y="6744"/>
                    <a:pt x="4706" y="6537"/>
                    <a:pt x="4652" y="6322"/>
                  </a:cubicBezTo>
                  <a:close/>
                  <a:moveTo>
                    <a:pt x="6202" y="7297"/>
                  </a:moveTo>
                  <a:lnTo>
                    <a:pt x="6202" y="7297"/>
                  </a:lnTo>
                  <a:cubicBezTo>
                    <a:pt x="6847" y="7435"/>
                    <a:pt x="7476" y="7604"/>
                    <a:pt x="8106" y="7796"/>
                  </a:cubicBezTo>
                  <a:cubicBezTo>
                    <a:pt x="8106" y="7803"/>
                    <a:pt x="8121" y="7811"/>
                    <a:pt x="8137" y="7811"/>
                  </a:cubicBezTo>
                  <a:lnTo>
                    <a:pt x="8152" y="7811"/>
                  </a:lnTo>
                  <a:cubicBezTo>
                    <a:pt x="8344" y="7872"/>
                    <a:pt x="8536" y="7934"/>
                    <a:pt x="8728" y="7995"/>
                  </a:cubicBezTo>
                  <a:lnTo>
                    <a:pt x="8735" y="7995"/>
                  </a:lnTo>
                  <a:cubicBezTo>
                    <a:pt x="8689" y="8072"/>
                    <a:pt x="8651" y="8156"/>
                    <a:pt x="8612" y="8233"/>
                  </a:cubicBezTo>
                  <a:cubicBezTo>
                    <a:pt x="8612" y="8241"/>
                    <a:pt x="8612" y="8249"/>
                    <a:pt x="8620" y="8256"/>
                  </a:cubicBezTo>
                  <a:lnTo>
                    <a:pt x="8628" y="8256"/>
                  </a:lnTo>
                  <a:lnTo>
                    <a:pt x="8574" y="8287"/>
                  </a:lnTo>
                  <a:cubicBezTo>
                    <a:pt x="7952" y="8095"/>
                    <a:pt x="7323" y="7949"/>
                    <a:pt x="6678" y="7834"/>
                  </a:cubicBezTo>
                  <a:cubicBezTo>
                    <a:pt x="6525" y="7650"/>
                    <a:pt x="6363" y="7473"/>
                    <a:pt x="6202" y="7297"/>
                  </a:cubicBezTo>
                  <a:close/>
                  <a:moveTo>
                    <a:pt x="13778" y="4250"/>
                  </a:moveTo>
                  <a:lnTo>
                    <a:pt x="14116" y="4326"/>
                  </a:lnTo>
                  <a:cubicBezTo>
                    <a:pt x="14177" y="4441"/>
                    <a:pt x="14239" y="4557"/>
                    <a:pt x="14308" y="4672"/>
                  </a:cubicBezTo>
                  <a:cubicBezTo>
                    <a:pt x="14292" y="4672"/>
                    <a:pt x="14292" y="4687"/>
                    <a:pt x="14292" y="4702"/>
                  </a:cubicBezTo>
                  <a:cubicBezTo>
                    <a:pt x="14362" y="5646"/>
                    <a:pt x="14423" y="6598"/>
                    <a:pt x="14530" y="7550"/>
                  </a:cubicBezTo>
                  <a:cubicBezTo>
                    <a:pt x="14469" y="7796"/>
                    <a:pt x="14431" y="8041"/>
                    <a:pt x="14408" y="8295"/>
                  </a:cubicBezTo>
                  <a:cubicBezTo>
                    <a:pt x="14408" y="8302"/>
                    <a:pt x="14413" y="8306"/>
                    <a:pt x="14420" y="8306"/>
                  </a:cubicBezTo>
                  <a:cubicBezTo>
                    <a:pt x="14427" y="8306"/>
                    <a:pt x="14434" y="8302"/>
                    <a:pt x="14438" y="8295"/>
                  </a:cubicBezTo>
                  <a:cubicBezTo>
                    <a:pt x="14722" y="7527"/>
                    <a:pt x="14883" y="6621"/>
                    <a:pt x="14976" y="5815"/>
                  </a:cubicBezTo>
                  <a:cubicBezTo>
                    <a:pt x="15037" y="5915"/>
                    <a:pt x="15106" y="6015"/>
                    <a:pt x="15167" y="6115"/>
                  </a:cubicBezTo>
                  <a:cubicBezTo>
                    <a:pt x="15152" y="6115"/>
                    <a:pt x="15144" y="6130"/>
                    <a:pt x="15144" y="6138"/>
                  </a:cubicBezTo>
                  <a:cubicBezTo>
                    <a:pt x="15029" y="6759"/>
                    <a:pt x="14945" y="7389"/>
                    <a:pt x="14899" y="8018"/>
                  </a:cubicBezTo>
                  <a:cubicBezTo>
                    <a:pt x="14730" y="8149"/>
                    <a:pt x="14546" y="8249"/>
                    <a:pt x="14354" y="8341"/>
                  </a:cubicBezTo>
                  <a:lnTo>
                    <a:pt x="14346" y="8341"/>
                  </a:lnTo>
                  <a:cubicBezTo>
                    <a:pt x="14269" y="7189"/>
                    <a:pt x="14078" y="6030"/>
                    <a:pt x="13886" y="4887"/>
                  </a:cubicBezTo>
                  <a:cubicBezTo>
                    <a:pt x="13886" y="4879"/>
                    <a:pt x="13886" y="4871"/>
                    <a:pt x="13886" y="4864"/>
                  </a:cubicBezTo>
                  <a:lnTo>
                    <a:pt x="13778" y="4250"/>
                  </a:lnTo>
                  <a:close/>
                  <a:moveTo>
                    <a:pt x="5235" y="8387"/>
                  </a:moveTo>
                  <a:cubicBezTo>
                    <a:pt x="5236" y="8387"/>
                    <a:pt x="5236" y="8387"/>
                    <a:pt x="5237" y="8387"/>
                  </a:cubicBezTo>
                  <a:lnTo>
                    <a:pt x="5237" y="8387"/>
                  </a:lnTo>
                  <a:cubicBezTo>
                    <a:pt x="5239" y="8387"/>
                    <a:pt x="5241" y="8387"/>
                    <a:pt x="5243" y="8387"/>
                  </a:cubicBezTo>
                  <a:close/>
                  <a:moveTo>
                    <a:pt x="1175" y="6537"/>
                  </a:moveTo>
                  <a:lnTo>
                    <a:pt x="1175" y="6545"/>
                  </a:lnTo>
                  <a:cubicBezTo>
                    <a:pt x="1489" y="7174"/>
                    <a:pt x="1804" y="7796"/>
                    <a:pt x="2134" y="8417"/>
                  </a:cubicBezTo>
                  <a:cubicBezTo>
                    <a:pt x="1988" y="8348"/>
                    <a:pt x="1850" y="8279"/>
                    <a:pt x="1704" y="8210"/>
                  </a:cubicBezTo>
                  <a:cubicBezTo>
                    <a:pt x="1720" y="8202"/>
                    <a:pt x="1720" y="8187"/>
                    <a:pt x="1712" y="8172"/>
                  </a:cubicBezTo>
                  <a:cubicBezTo>
                    <a:pt x="1436" y="7734"/>
                    <a:pt x="1190" y="7289"/>
                    <a:pt x="983" y="6821"/>
                  </a:cubicBezTo>
                  <a:cubicBezTo>
                    <a:pt x="1037" y="6721"/>
                    <a:pt x="1106" y="6629"/>
                    <a:pt x="1175" y="6537"/>
                  </a:cubicBezTo>
                  <a:close/>
                  <a:moveTo>
                    <a:pt x="11568" y="4472"/>
                  </a:moveTo>
                  <a:cubicBezTo>
                    <a:pt x="11644" y="4572"/>
                    <a:pt x="11721" y="4679"/>
                    <a:pt x="11798" y="4779"/>
                  </a:cubicBezTo>
                  <a:cubicBezTo>
                    <a:pt x="11360" y="5831"/>
                    <a:pt x="10931" y="6890"/>
                    <a:pt x="10531" y="7965"/>
                  </a:cubicBezTo>
                  <a:cubicBezTo>
                    <a:pt x="10363" y="8118"/>
                    <a:pt x="10201" y="8272"/>
                    <a:pt x="10032" y="8425"/>
                  </a:cubicBezTo>
                  <a:cubicBezTo>
                    <a:pt x="10585" y="7128"/>
                    <a:pt x="11069" y="5785"/>
                    <a:pt x="11568" y="4472"/>
                  </a:cubicBezTo>
                  <a:close/>
                  <a:moveTo>
                    <a:pt x="2664" y="4319"/>
                  </a:moveTo>
                  <a:cubicBezTo>
                    <a:pt x="3009" y="5723"/>
                    <a:pt x="3431" y="7113"/>
                    <a:pt x="3854" y="8494"/>
                  </a:cubicBezTo>
                  <a:lnTo>
                    <a:pt x="3140" y="7550"/>
                  </a:lnTo>
                  <a:cubicBezTo>
                    <a:pt x="3155" y="7550"/>
                    <a:pt x="3170" y="7527"/>
                    <a:pt x="3163" y="7512"/>
                  </a:cubicBezTo>
                  <a:lnTo>
                    <a:pt x="3170" y="7512"/>
                  </a:lnTo>
                  <a:cubicBezTo>
                    <a:pt x="2940" y="6614"/>
                    <a:pt x="2725" y="5716"/>
                    <a:pt x="2487" y="4818"/>
                  </a:cubicBezTo>
                  <a:cubicBezTo>
                    <a:pt x="2526" y="4672"/>
                    <a:pt x="2556" y="4526"/>
                    <a:pt x="2595" y="4380"/>
                  </a:cubicBezTo>
                  <a:lnTo>
                    <a:pt x="2664" y="4319"/>
                  </a:lnTo>
                  <a:close/>
                  <a:moveTo>
                    <a:pt x="14170" y="7588"/>
                  </a:moveTo>
                  <a:cubicBezTo>
                    <a:pt x="14216" y="7849"/>
                    <a:pt x="14262" y="8103"/>
                    <a:pt x="14308" y="8356"/>
                  </a:cubicBezTo>
                  <a:cubicBezTo>
                    <a:pt x="14162" y="8417"/>
                    <a:pt x="14016" y="8471"/>
                    <a:pt x="13870" y="8509"/>
                  </a:cubicBezTo>
                  <a:cubicBezTo>
                    <a:pt x="14016" y="8218"/>
                    <a:pt x="14124" y="7911"/>
                    <a:pt x="14170" y="7588"/>
                  </a:cubicBezTo>
                  <a:close/>
                  <a:moveTo>
                    <a:pt x="6724" y="7880"/>
                  </a:moveTo>
                  <a:lnTo>
                    <a:pt x="6724" y="7880"/>
                  </a:lnTo>
                  <a:cubicBezTo>
                    <a:pt x="7323" y="8018"/>
                    <a:pt x="7906" y="8187"/>
                    <a:pt x="8505" y="8325"/>
                  </a:cubicBezTo>
                  <a:lnTo>
                    <a:pt x="8106" y="8548"/>
                  </a:lnTo>
                  <a:cubicBezTo>
                    <a:pt x="7791" y="8456"/>
                    <a:pt x="7476" y="8394"/>
                    <a:pt x="7154" y="8371"/>
                  </a:cubicBezTo>
                  <a:cubicBezTo>
                    <a:pt x="7016" y="8210"/>
                    <a:pt x="6870" y="8049"/>
                    <a:pt x="6724" y="7880"/>
                  </a:cubicBezTo>
                  <a:close/>
                  <a:moveTo>
                    <a:pt x="4422" y="5470"/>
                  </a:moveTo>
                  <a:cubicBezTo>
                    <a:pt x="4951" y="6053"/>
                    <a:pt x="5481" y="6644"/>
                    <a:pt x="6010" y="7228"/>
                  </a:cubicBezTo>
                  <a:lnTo>
                    <a:pt x="6018" y="7235"/>
                  </a:lnTo>
                  <a:cubicBezTo>
                    <a:pt x="6010" y="7243"/>
                    <a:pt x="6010" y="7258"/>
                    <a:pt x="6026" y="7266"/>
                  </a:cubicBezTo>
                  <a:lnTo>
                    <a:pt x="6049" y="7274"/>
                  </a:lnTo>
                  <a:cubicBezTo>
                    <a:pt x="6440" y="7696"/>
                    <a:pt x="6832" y="8126"/>
                    <a:pt x="7223" y="8556"/>
                  </a:cubicBezTo>
                  <a:cubicBezTo>
                    <a:pt x="7008" y="8479"/>
                    <a:pt x="6786" y="8394"/>
                    <a:pt x="6571" y="8318"/>
                  </a:cubicBezTo>
                  <a:cubicBezTo>
                    <a:pt x="6571" y="8310"/>
                    <a:pt x="6571" y="8310"/>
                    <a:pt x="6563" y="8302"/>
                  </a:cubicBezTo>
                  <a:cubicBezTo>
                    <a:pt x="5926" y="7604"/>
                    <a:pt x="5281" y="6905"/>
                    <a:pt x="4629" y="6214"/>
                  </a:cubicBezTo>
                  <a:cubicBezTo>
                    <a:pt x="4560" y="5969"/>
                    <a:pt x="4491" y="5716"/>
                    <a:pt x="4422" y="5470"/>
                  </a:cubicBezTo>
                  <a:close/>
                  <a:moveTo>
                    <a:pt x="12067" y="4518"/>
                  </a:moveTo>
                  <a:cubicBezTo>
                    <a:pt x="12212" y="4856"/>
                    <a:pt x="12335" y="5194"/>
                    <a:pt x="12443" y="5539"/>
                  </a:cubicBezTo>
                  <a:cubicBezTo>
                    <a:pt x="12435" y="5547"/>
                    <a:pt x="12435" y="5554"/>
                    <a:pt x="12435" y="5562"/>
                  </a:cubicBezTo>
                  <a:cubicBezTo>
                    <a:pt x="12327" y="6429"/>
                    <a:pt x="12090" y="7258"/>
                    <a:pt x="11928" y="8110"/>
                  </a:cubicBezTo>
                  <a:cubicBezTo>
                    <a:pt x="11928" y="8126"/>
                    <a:pt x="11936" y="8133"/>
                    <a:pt x="11944" y="8141"/>
                  </a:cubicBezTo>
                  <a:cubicBezTo>
                    <a:pt x="11783" y="8295"/>
                    <a:pt x="11629" y="8448"/>
                    <a:pt x="11475" y="8602"/>
                  </a:cubicBezTo>
                  <a:cubicBezTo>
                    <a:pt x="11706" y="7481"/>
                    <a:pt x="11882" y="6345"/>
                    <a:pt x="11997" y="5209"/>
                  </a:cubicBezTo>
                  <a:cubicBezTo>
                    <a:pt x="11997" y="5201"/>
                    <a:pt x="11997" y="5201"/>
                    <a:pt x="11997" y="5194"/>
                  </a:cubicBezTo>
                  <a:cubicBezTo>
                    <a:pt x="12020" y="4971"/>
                    <a:pt x="12043" y="4748"/>
                    <a:pt x="12067" y="4518"/>
                  </a:cubicBezTo>
                  <a:close/>
                  <a:moveTo>
                    <a:pt x="14062" y="6867"/>
                  </a:moveTo>
                  <a:cubicBezTo>
                    <a:pt x="14101" y="7082"/>
                    <a:pt x="14131" y="7297"/>
                    <a:pt x="14162" y="7512"/>
                  </a:cubicBezTo>
                  <a:cubicBezTo>
                    <a:pt x="14156" y="7507"/>
                    <a:pt x="14149" y="7505"/>
                    <a:pt x="14143" y="7505"/>
                  </a:cubicBezTo>
                  <a:cubicBezTo>
                    <a:pt x="14127" y="7505"/>
                    <a:pt x="14114" y="7518"/>
                    <a:pt x="14108" y="7535"/>
                  </a:cubicBezTo>
                  <a:cubicBezTo>
                    <a:pt x="14039" y="7872"/>
                    <a:pt x="13939" y="8202"/>
                    <a:pt x="13809" y="8525"/>
                  </a:cubicBezTo>
                  <a:cubicBezTo>
                    <a:pt x="13671" y="8556"/>
                    <a:pt x="13525" y="8586"/>
                    <a:pt x="13387" y="8602"/>
                  </a:cubicBezTo>
                  <a:lnTo>
                    <a:pt x="13387" y="8594"/>
                  </a:lnTo>
                  <a:cubicBezTo>
                    <a:pt x="13632" y="8026"/>
                    <a:pt x="13855" y="7450"/>
                    <a:pt x="14062" y="6867"/>
                  </a:cubicBezTo>
                  <a:close/>
                  <a:moveTo>
                    <a:pt x="1727" y="6429"/>
                  </a:moveTo>
                  <a:lnTo>
                    <a:pt x="1727" y="6429"/>
                  </a:lnTo>
                  <a:cubicBezTo>
                    <a:pt x="2211" y="7089"/>
                    <a:pt x="2718" y="7734"/>
                    <a:pt x="3255" y="8356"/>
                  </a:cubicBezTo>
                  <a:cubicBezTo>
                    <a:pt x="3170" y="8448"/>
                    <a:pt x="3094" y="8540"/>
                    <a:pt x="3017" y="8625"/>
                  </a:cubicBezTo>
                  <a:lnTo>
                    <a:pt x="3017" y="8632"/>
                  </a:lnTo>
                  <a:cubicBezTo>
                    <a:pt x="2579" y="8103"/>
                    <a:pt x="2165" y="7542"/>
                    <a:pt x="1789" y="6967"/>
                  </a:cubicBezTo>
                  <a:lnTo>
                    <a:pt x="1727" y="6429"/>
                  </a:lnTo>
                  <a:close/>
                  <a:moveTo>
                    <a:pt x="7208" y="8425"/>
                  </a:moveTo>
                  <a:lnTo>
                    <a:pt x="7208" y="8425"/>
                  </a:lnTo>
                  <a:cubicBezTo>
                    <a:pt x="7476" y="8471"/>
                    <a:pt x="7753" y="8540"/>
                    <a:pt x="8021" y="8594"/>
                  </a:cubicBezTo>
                  <a:cubicBezTo>
                    <a:pt x="7929" y="8648"/>
                    <a:pt x="7822" y="8701"/>
                    <a:pt x="7730" y="8763"/>
                  </a:cubicBezTo>
                  <a:cubicBezTo>
                    <a:pt x="7722" y="8755"/>
                    <a:pt x="7714" y="8747"/>
                    <a:pt x="7714" y="8747"/>
                  </a:cubicBezTo>
                  <a:cubicBezTo>
                    <a:pt x="7592" y="8694"/>
                    <a:pt x="7469" y="8655"/>
                    <a:pt x="7354" y="8609"/>
                  </a:cubicBezTo>
                  <a:lnTo>
                    <a:pt x="7361" y="8609"/>
                  </a:lnTo>
                  <a:cubicBezTo>
                    <a:pt x="7361" y="8602"/>
                    <a:pt x="7354" y="8594"/>
                    <a:pt x="7354" y="8594"/>
                  </a:cubicBezTo>
                  <a:lnTo>
                    <a:pt x="7208" y="8425"/>
                  </a:lnTo>
                  <a:close/>
                  <a:moveTo>
                    <a:pt x="1804" y="7074"/>
                  </a:moveTo>
                  <a:cubicBezTo>
                    <a:pt x="2150" y="7642"/>
                    <a:pt x="2541" y="8179"/>
                    <a:pt x="2971" y="8678"/>
                  </a:cubicBezTo>
                  <a:cubicBezTo>
                    <a:pt x="2932" y="8709"/>
                    <a:pt x="2894" y="8747"/>
                    <a:pt x="2856" y="8778"/>
                  </a:cubicBezTo>
                  <a:lnTo>
                    <a:pt x="2863" y="8786"/>
                  </a:lnTo>
                  <a:cubicBezTo>
                    <a:pt x="2664" y="8678"/>
                    <a:pt x="2464" y="8579"/>
                    <a:pt x="2257" y="8479"/>
                  </a:cubicBezTo>
                  <a:cubicBezTo>
                    <a:pt x="2134" y="8233"/>
                    <a:pt x="2004" y="7980"/>
                    <a:pt x="1873" y="7734"/>
                  </a:cubicBezTo>
                  <a:cubicBezTo>
                    <a:pt x="1873" y="7727"/>
                    <a:pt x="1881" y="7719"/>
                    <a:pt x="1881" y="7711"/>
                  </a:cubicBezTo>
                  <a:cubicBezTo>
                    <a:pt x="1858" y="7496"/>
                    <a:pt x="1835" y="7289"/>
                    <a:pt x="1804" y="7074"/>
                  </a:cubicBezTo>
                  <a:close/>
                  <a:moveTo>
                    <a:pt x="1651" y="5723"/>
                  </a:moveTo>
                  <a:cubicBezTo>
                    <a:pt x="2387" y="6729"/>
                    <a:pt x="3155" y="7711"/>
                    <a:pt x="3915" y="8701"/>
                  </a:cubicBezTo>
                  <a:lnTo>
                    <a:pt x="3923" y="8724"/>
                  </a:lnTo>
                  <a:cubicBezTo>
                    <a:pt x="3923" y="8740"/>
                    <a:pt x="3938" y="8755"/>
                    <a:pt x="3961" y="8755"/>
                  </a:cubicBezTo>
                  <a:cubicBezTo>
                    <a:pt x="3992" y="8801"/>
                    <a:pt x="4022" y="8840"/>
                    <a:pt x="4053" y="8886"/>
                  </a:cubicBezTo>
                  <a:cubicBezTo>
                    <a:pt x="3823" y="8832"/>
                    <a:pt x="3593" y="8770"/>
                    <a:pt x="3362" y="8724"/>
                  </a:cubicBezTo>
                  <a:cubicBezTo>
                    <a:pt x="3378" y="8602"/>
                    <a:pt x="3401" y="8479"/>
                    <a:pt x="3431" y="8364"/>
                  </a:cubicBezTo>
                  <a:cubicBezTo>
                    <a:pt x="3442" y="8305"/>
                    <a:pt x="3400" y="8260"/>
                    <a:pt x="3353" y="8260"/>
                  </a:cubicBezTo>
                  <a:cubicBezTo>
                    <a:pt x="3333" y="8260"/>
                    <a:pt x="3312" y="8268"/>
                    <a:pt x="3293" y="8287"/>
                  </a:cubicBezTo>
                  <a:cubicBezTo>
                    <a:pt x="2756" y="7642"/>
                    <a:pt x="2226" y="6990"/>
                    <a:pt x="1720" y="6330"/>
                  </a:cubicBezTo>
                  <a:lnTo>
                    <a:pt x="1727" y="6330"/>
                  </a:lnTo>
                  <a:cubicBezTo>
                    <a:pt x="1704" y="6122"/>
                    <a:pt x="1674" y="5923"/>
                    <a:pt x="1651" y="5723"/>
                  </a:cubicBezTo>
                  <a:close/>
                  <a:moveTo>
                    <a:pt x="3869" y="8187"/>
                  </a:moveTo>
                  <a:lnTo>
                    <a:pt x="3869" y="8187"/>
                  </a:lnTo>
                  <a:cubicBezTo>
                    <a:pt x="4076" y="8463"/>
                    <a:pt x="4299" y="8732"/>
                    <a:pt x="4521" y="8993"/>
                  </a:cubicBezTo>
                  <a:lnTo>
                    <a:pt x="4168" y="8909"/>
                  </a:lnTo>
                  <a:cubicBezTo>
                    <a:pt x="4115" y="8840"/>
                    <a:pt x="4061" y="8770"/>
                    <a:pt x="4015" y="8701"/>
                  </a:cubicBezTo>
                  <a:lnTo>
                    <a:pt x="3869" y="8187"/>
                  </a:lnTo>
                  <a:close/>
                  <a:moveTo>
                    <a:pt x="637" y="7765"/>
                  </a:moveTo>
                  <a:cubicBezTo>
                    <a:pt x="1159" y="8034"/>
                    <a:pt x="1681" y="8310"/>
                    <a:pt x="2211" y="8571"/>
                  </a:cubicBezTo>
                  <a:lnTo>
                    <a:pt x="2226" y="8594"/>
                  </a:lnTo>
                  <a:cubicBezTo>
                    <a:pt x="2231" y="8607"/>
                    <a:pt x="2242" y="8612"/>
                    <a:pt x="2254" y="8612"/>
                  </a:cubicBezTo>
                  <a:cubicBezTo>
                    <a:pt x="2263" y="8612"/>
                    <a:pt x="2273" y="8608"/>
                    <a:pt x="2280" y="8602"/>
                  </a:cubicBezTo>
                  <a:cubicBezTo>
                    <a:pt x="2449" y="8686"/>
                    <a:pt x="2618" y="8763"/>
                    <a:pt x="2794" y="8840"/>
                  </a:cubicBezTo>
                  <a:cubicBezTo>
                    <a:pt x="2710" y="8909"/>
                    <a:pt x="2625" y="8962"/>
                    <a:pt x="2541" y="9008"/>
                  </a:cubicBezTo>
                  <a:lnTo>
                    <a:pt x="2541" y="9016"/>
                  </a:lnTo>
                  <a:cubicBezTo>
                    <a:pt x="1904" y="8717"/>
                    <a:pt x="1267" y="8410"/>
                    <a:pt x="637" y="8080"/>
                  </a:cubicBezTo>
                  <a:cubicBezTo>
                    <a:pt x="630" y="7980"/>
                    <a:pt x="630" y="7872"/>
                    <a:pt x="637" y="7765"/>
                  </a:cubicBezTo>
                  <a:close/>
                  <a:moveTo>
                    <a:pt x="4675" y="7788"/>
                  </a:moveTo>
                  <a:lnTo>
                    <a:pt x="4675" y="7788"/>
                  </a:lnTo>
                  <a:cubicBezTo>
                    <a:pt x="5688" y="8087"/>
                    <a:pt x="6686" y="8417"/>
                    <a:pt x="7661" y="8793"/>
                  </a:cubicBezTo>
                  <a:cubicBezTo>
                    <a:pt x="7530" y="8870"/>
                    <a:pt x="7392" y="8955"/>
                    <a:pt x="7254" y="9031"/>
                  </a:cubicBezTo>
                  <a:cubicBezTo>
                    <a:pt x="6602" y="8763"/>
                    <a:pt x="5927" y="8541"/>
                    <a:pt x="5237" y="8387"/>
                  </a:cubicBezTo>
                  <a:lnTo>
                    <a:pt x="5237" y="8387"/>
                  </a:lnTo>
                  <a:cubicBezTo>
                    <a:pt x="5218" y="8390"/>
                    <a:pt x="5212" y="8403"/>
                    <a:pt x="5212" y="8417"/>
                  </a:cubicBezTo>
                  <a:cubicBezTo>
                    <a:pt x="5036" y="8210"/>
                    <a:pt x="4859" y="7995"/>
                    <a:pt x="4675" y="7788"/>
                  </a:cubicBezTo>
                  <a:close/>
                  <a:moveTo>
                    <a:pt x="3623" y="7304"/>
                  </a:moveTo>
                  <a:lnTo>
                    <a:pt x="3623" y="7304"/>
                  </a:lnTo>
                  <a:cubicBezTo>
                    <a:pt x="4130" y="7926"/>
                    <a:pt x="4652" y="8540"/>
                    <a:pt x="5174" y="9154"/>
                  </a:cubicBezTo>
                  <a:lnTo>
                    <a:pt x="4629" y="9016"/>
                  </a:lnTo>
                  <a:cubicBezTo>
                    <a:pt x="4383" y="8724"/>
                    <a:pt x="4138" y="8433"/>
                    <a:pt x="3884" y="8149"/>
                  </a:cubicBezTo>
                  <a:cubicBezTo>
                    <a:pt x="3881" y="8142"/>
                    <a:pt x="3876" y="8140"/>
                    <a:pt x="3872" y="8140"/>
                  </a:cubicBezTo>
                  <a:cubicBezTo>
                    <a:pt x="3866" y="8140"/>
                    <a:pt x="3861" y="8144"/>
                    <a:pt x="3861" y="8149"/>
                  </a:cubicBezTo>
                  <a:cubicBezTo>
                    <a:pt x="3777" y="7865"/>
                    <a:pt x="3700" y="7581"/>
                    <a:pt x="3623" y="7304"/>
                  </a:cubicBezTo>
                  <a:close/>
                  <a:moveTo>
                    <a:pt x="645" y="8118"/>
                  </a:moveTo>
                  <a:lnTo>
                    <a:pt x="645" y="8118"/>
                  </a:lnTo>
                  <a:cubicBezTo>
                    <a:pt x="1244" y="8448"/>
                    <a:pt x="1843" y="8763"/>
                    <a:pt x="2464" y="9054"/>
                  </a:cubicBezTo>
                  <a:cubicBezTo>
                    <a:pt x="2426" y="9070"/>
                    <a:pt x="2387" y="9085"/>
                    <a:pt x="2349" y="9101"/>
                  </a:cubicBezTo>
                  <a:lnTo>
                    <a:pt x="2357" y="9101"/>
                  </a:lnTo>
                  <a:cubicBezTo>
                    <a:pt x="2242" y="9147"/>
                    <a:pt x="2127" y="9177"/>
                    <a:pt x="2004" y="9193"/>
                  </a:cubicBezTo>
                  <a:cubicBezTo>
                    <a:pt x="1551" y="9008"/>
                    <a:pt x="1129" y="8770"/>
                    <a:pt x="745" y="8471"/>
                  </a:cubicBezTo>
                  <a:cubicBezTo>
                    <a:pt x="691" y="8364"/>
                    <a:pt x="660" y="8241"/>
                    <a:pt x="645" y="8118"/>
                  </a:cubicBezTo>
                  <a:close/>
                  <a:moveTo>
                    <a:pt x="791" y="8571"/>
                  </a:moveTo>
                  <a:lnTo>
                    <a:pt x="791" y="8571"/>
                  </a:lnTo>
                  <a:cubicBezTo>
                    <a:pt x="1121" y="8824"/>
                    <a:pt x="1489" y="9039"/>
                    <a:pt x="1873" y="9200"/>
                  </a:cubicBezTo>
                  <a:cubicBezTo>
                    <a:pt x="1853" y="9201"/>
                    <a:pt x="1833" y="9202"/>
                    <a:pt x="1813" y="9202"/>
                  </a:cubicBezTo>
                  <a:cubicBezTo>
                    <a:pt x="1535" y="9202"/>
                    <a:pt x="1268" y="9102"/>
                    <a:pt x="1067" y="8916"/>
                  </a:cubicBezTo>
                  <a:lnTo>
                    <a:pt x="1067" y="8924"/>
                  </a:lnTo>
                  <a:cubicBezTo>
                    <a:pt x="960" y="8817"/>
                    <a:pt x="860" y="8701"/>
                    <a:pt x="791" y="8571"/>
                  </a:cubicBezTo>
                  <a:close/>
                  <a:moveTo>
                    <a:pt x="5226" y="8425"/>
                  </a:moveTo>
                  <a:cubicBezTo>
                    <a:pt x="5227" y="8425"/>
                    <a:pt x="5227" y="8425"/>
                    <a:pt x="5227" y="8425"/>
                  </a:cubicBezTo>
                  <a:cubicBezTo>
                    <a:pt x="5895" y="8617"/>
                    <a:pt x="6540" y="8847"/>
                    <a:pt x="7208" y="9054"/>
                  </a:cubicBezTo>
                  <a:lnTo>
                    <a:pt x="7208" y="9062"/>
                  </a:lnTo>
                  <a:cubicBezTo>
                    <a:pt x="7062" y="9147"/>
                    <a:pt x="6924" y="9231"/>
                    <a:pt x="6778" y="9315"/>
                  </a:cubicBezTo>
                  <a:lnTo>
                    <a:pt x="6770" y="9315"/>
                  </a:lnTo>
                  <a:cubicBezTo>
                    <a:pt x="6417" y="9200"/>
                    <a:pt x="6064" y="9101"/>
                    <a:pt x="5711" y="9008"/>
                  </a:cubicBezTo>
                  <a:cubicBezTo>
                    <a:pt x="5711" y="9005"/>
                    <a:pt x="5711" y="9003"/>
                    <a:pt x="5710" y="9003"/>
                  </a:cubicBezTo>
                  <a:cubicBezTo>
                    <a:pt x="5709" y="9003"/>
                    <a:pt x="5707" y="9005"/>
                    <a:pt x="5703" y="9008"/>
                  </a:cubicBezTo>
                  <a:cubicBezTo>
                    <a:pt x="5544" y="8811"/>
                    <a:pt x="5385" y="8622"/>
                    <a:pt x="5226" y="8425"/>
                  </a:cubicBezTo>
                  <a:close/>
                  <a:moveTo>
                    <a:pt x="3385" y="6491"/>
                  </a:moveTo>
                  <a:lnTo>
                    <a:pt x="3385" y="6491"/>
                  </a:lnTo>
                  <a:cubicBezTo>
                    <a:pt x="4207" y="7443"/>
                    <a:pt x="5051" y="8371"/>
                    <a:pt x="5872" y="9331"/>
                  </a:cubicBezTo>
                  <a:lnTo>
                    <a:pt x="5281" y="9185"/>
                  </a:lnTo>
                  <a:cubicBezTo>
                    <a:pt x="4721" y="8509"/>
                    <a:pt x="4161" y="7849"/>
                    <a:pt x="3585" y="7189"/>
                  </a:cubicBezTo>
                  <a:cubicBezTo>
                    <a:pt x="3523" y="6959"/>
                    <a:pt x="3454" y="6721"/>
                    <a:pt x="3385" y="6491"/>
                  </a:cubicBezTo>
                  <a:close/>
                  <a:moveTo>
                    <a:pt x="13955" y="6061"/>
                  </a:moveTo>
                  <a:cubicBezTo>
                    <a:pt x="13985" y="6299"/>
                    <a:pt x="14016" y="6545"/>
                    <a:pt x="14047" y="6782"/>
                  </a:cubicBezTo>
                  <a:cubicBezTo>
                    <a:pt x="14047" y="6782"/>
                    <a:pt x="14039" y="6790"/>
                    <a:pt x="14039" y="6798"/>
                  </a:cubicBezTo>
                  <a:cubicBezTo>
                    <a:pt x="13809" y="7397"/>
                    <a:pt x="13571" y="7995"/>
                    <a:pt x="13333" y="8594"/>
                  </a:cubicBezTo>
                  <a:lnTo>
                    <a:pt x="13279" y="8602"/>
                  </a:lnTo>
                  <a:cubicBezTo>
                    <a:pt x="13273" y="8596"/>
                    <a:pt x="13266" y="8593"/>
                    <a:pt x="13260" y="8593"/>
                  </a:cubicBezTo>
                  <a:cubicBezTo>
                    <a:pt x="13249" y="8593"/>
                    <a:pt x="13238" y="8600"/>
                    <a:pt x="13233" y="8609"/>
                  </a:cubicBezTo>
                  <a:cubicBezTo>
                    <a:pt x="13172" y="8640"/>
                    <a:pt x="13156" y="8717"/>
                    <a:pt x="13195" y="8763"/>
                  </a:cubicBezTo>
                  <a:lnTo>
                    <a:pt x="13203" y="8763"/>
                  </a:lnTo>
                  <a:cubicBezTo>
                    <a:pt x="13164" y="8916"/>
                    <a:pt x="13133" y="9070"/>
                    <a:pt x="13103" y="9223"/>
                  </a:cubicBezTo>
                  <a:lnTo>
                    <a:pt x="13087" y="9223"/>
                  </a:lnTo>
                  <a:lnTo>
                    <a:pt x="12596" y="9354"/>
                  </a:lnTo>
                  <a:cubicBezTo>
                    <a:pt x="12872" y="8901"/>
                    <a:pt x="13003" y="8379"/>
                    <a:pt x="13179" y="7880"/>
                  </a:cubicBezTo>
                  <a:cubicBezTo>
                    <a:pt x="13402" y="7258"/>
                    <a:pt x="13671" y="6660"/>
                    <a:pt x="13955" y="6061"/>
                  </a:cubicBezTo>
                  <a:close/>
                  <a:moveTo>
                    <a:pt x="5734" y="9047"/>
                  </a:moveTo>
                  <a:lnTo>
                    <a:pt x="5734" y="9047"/>
                  </a:lnTo>
                  <a:cubicBezTo>
                    <a:pt x="6056" y="9154"/>
                    <a:pt x="6379" y="9262"/>
                    <a:pt x="6701" y="9354"/>
                  </a:cubicBezTo>
                  <a:cubicBezTo>
                    <a:pt x="6632" y="9400"/>
                    <a:pt x="6563" y="9438"/>
                    <a:pt x="6494" y="9484"/>
                  </a:cubicBezTo>
                  <a:lnTo>
                    <a:pt x="5972" y="9354"/>
                  </a:lnTo>
                  <a:cubicBezTo>
                    <a:pt x="5972" y="9346"/>
                    <a:pt x="5972" y="9338"/>
                    <a:pt x="5964" y="9331"/>
                  </a:cubicBezTo>
                  <a:lnTo>
                    <a:pt x="5734" y="9047"/>
                  </a:lnTo>
                  <a:close/>
                  <a:moveTo>
                    <a:pt x="9756" y="8686"/>
                  </a:moveTo>
                  <a:lnTo>
                    <a:pt x="9756" y="8686"/>
                  </a:lnTo>
                  <a:cubicBezTo>
                    <a:pt x="9464" y="8962"/>
                    <a:pt x="9165" y="9231"/>
                    <a:pt x="8873" y="9500"/>
                  </a:cubicBezTo>
                  <a:cubicBezTo>
                    <a:pt x="8873" y="9507"/>
                    <a:pt x="8873" y="9507"/>
                    <a:pt x="8866" y="9515"/>
                  </a:cubicBezTo>
                  <a:lnTo>
                    <a:pt x="8375" y="9431"/>
                  </a:lnTo>
                  <a:cubicBezTo>
                    <a:pt x="8843" y="9193"/>
                    <a:pt x="9296" y="8939"/>
                    <a:pt x="9756" y="8686"/>
                  </a:cubicBezTo>
                  <a:close/>
                  <a:moveTo>
                    <a:pt x="12957" y="8341"/>
                  </a:moveTo>
                  <a:lnTo>
                    <a:pt x="12957" y="8341"/>
                  </a:lnTo>
                  <a:cubicBezTo>
                    <a:pt x="12857" y="8686"/>
                    <a:pt x="12719" y="9016"/>
                    <a:pt x="12550" y="9331"/>
                  </a:cubicBezTo>
                  <a:cubicBezTo>
                    <a:pt x="12542" y="9346"/>
                    <a:pt x="12550" y="9361"/>
                    <a:pt x="12558" y="9369"/>
                  </a:cubicBezTo>
                  <a:lnTo>
                    <a:pt x="11790" y="9561"/>
                  </a:lnTo>
                  <a:cubicBezTo>
                    <a:pt x="12197" y="9208"/>
                    <a:pt x="12658" y="8793"/>
                    <a:pt x="12957" y="8341"/>
                  </a:cubicBezTo>
                  <a:close/>
                  <a:moveTo>
                    <a:pt x="10337" y="7417"/>
                  </a:moveTo>
                  <a:lnTo>
                    <a:pt x="10337" y="7417"/>
                  </a:lnTo>
                  <a:cubicBezTo>
                    <a:pt x="10277" y="7569"/>
                    <a:pt x="10224" y="7728"/>
                    <a:pt x="10163" y="7880"/>
                  </a:cubicBezTo>
                  <a:lnTo>
                    <a:pt x="10140" y="7880"/>
                  </a:lnTo>
                  <a:cubicBezTo>
                    <a:pt x="9058" y="8402"/>
                    <a:pt x="7991" y="9001"/>
                    <a:pt x="6955" y="9599"/>
                  </a:cubicBezTo>
                  <a:lnTo>
                    <a:pt x="6578" y="9507"/>
                  </a:lnTo>
                  <a:cubicBezTo>
                    <a:pt x="7849" y="8849"/>
                    <a:pt x="9082" y="8107"/>
                    <a:pt x="10337" y="7417"/>
                  </a:cubicBezTo>
                  <a:close/>
                  <a:moveTo>
                    <a:pt x="11660" y="6982"/>
                  </a:moveTo>
                  <a:lnTo>
                    <a:pt x="11660" y="6982"/>
                  </a:lnTo>
                  <a:cubicBezTo>
                    <a:pt x="11629" y="7182"/>
                    <a:pt x="11598" y="7381"/>
                    <a:pt x="11568" y="7588"/>
                  </a:cubicBezTo>
                  <a:cubicBezTo>
                    <a:pt x="11565" y="7586"/>
                    <a:pt x="11562" y="7585"/>
                    <a:pt x="11559" y="7585"/>
                  </a:cubicBezTo>
                  <a:cubicBezTo>
                    <a:pt x="11552" y="7585"/>
                    <a:pt x="11542" y="7591"/>
                    <a:pt x="11537" y="7596"/>
                  </a:cubicBezTo>
                  <a:cubicBezTo>
                    <a:pt x="10800" y="8233"/>
                    <a:pt x="10079" y="8901"/>
                    <a:pt x="9403" y="9607"/>
                  </a:cubicBezTo>
                  <a:cubicBezTo>
                    <a:pt x="9250" y="9576"/>
                    <a:pt x="9096" y="9553"/>
                    <a:pt x="8950" y="9523"/>
                  </a:cubicBezTo>
                  <a:cubicBezTo>
                    <a:pt x="9887" y="8717"/>
                    <a:pt x="10777" y="7857"/>
                    <a:pt x="11660" y="6982"/>
                  </a:cubicBezTo>
                  <a:close/>
                  <a:moveTo>
                    <a:pt x="11552" y="7673"/>
                  </a:moveTo>
                  <a:lnTo>
                    <a:pt x="11560" y="7681"/>
                  </a:lnTo>
                  <a:cubicBezTo>
                    <a:pt x="11529" y="7865"/>
                    <a:pt x="11499" y="8049"/>
                    <a:pt x="11475" y="8233"/>
                  </a:cubicBezTo>
                  <a:cubicBezTo>
                    <a:pt x="11468" y="8225"/>
                    <a:pt x="11460" y="8222"/>
                    <a:pt x="11453" y="8222"/>
                  </a:cubicBezTo>
                  <a:cubicBezTo>
                    <a:pt x="11447" y="8222"/>
                    <a:pt x="11441" y="8225"/>
                    <a:pt x="11437" y="8233"/>
                  </a:cubicBezTo>
                  <a:cubicBezTo>
                    <a:pt x="10954" y="8755"/>
                    <a:pt x="10439" y="9223"/>
                    <a:pt x="9925" y="9699"/>
                  </a:cubicBezTo>
                  <a:cubicBezTo>
                    <a:pt x="9917" y="9707"/>
                    <a:pt x="9917" y="9707"/>
                    <a:pt x="9917" y="9715"/>
                  </a:cubicBezTo>
                  <a:cubicBezTo>
                    <a:pt x="9764" y="9676"/>
                    <a:pt x="9610" y="9645"/>
                    <a:pt x="9457" y="9615"/>
                  </a:cubicBezTo>
                  <a:cubicBezTo>
                    <a:pt x="10163" y="8985"/>
                    <a:pt x="10854" y="8325"/>
                    <a:pt x="11552" y="7673"/>
                  </a:cubicBezTo>
                  <a:close/>
                  <a:moveTo>
                    <a:pt x="10148" y="7949"/>
                  </a:moveTo>
                  <a:lnTo>
                    <a:pt x="10148" y="7949"/>
                  </a:lnTo>
                  <a:cubicBezTo>
                    <a:pt x="10086" y="8126"/>
                    <a:pt x="10025" y="8302"/>
                    <a:pt x="9963" y="8486"/>
                  </a:cubicBezTo>
                  <a:cubicBezTo>
                    <a:pt x="9380" y="8809"/>
                    <a:pt x="8789" y="9101"/>
                    <a:pt x="8206" y="9408"/>
                  </a:cubicBezTo>
                  <a:lnTo>
                    <a:pt x="8198" y="9408"/>
                  </a:lnTo>
                  <a:cubicBezTo>
                    <a:pt x="7983" y="9515"/>
                    <a:pt x="7768" y="9630"/>
                    <a:pt x="7553" y="9745"/>
                  </a:cubicBezTo>
                  <a:lnTo>
                    <a:pt x="7039" y="9615"/>
                  </a:lnTo>
                  <a:cubicBezTo>
                    <a:pt x="8091" y="9093"/>
                    <a:pt x="9150" y="8548"/>
                    <a:pt x="10148" y="7949"/>
                  </a:cubicBezTo>
                  <a:close/>
                  <a:moveTo>
                    <a:pt x="12097" y="4380"/>
                  </a:moveTo>
                  <a:lnTo>
                    <a:pt x="12097" y="4380"/>
                  </a:lnTo>
                  <a:cubicBezTo>
                    <a:pt x="12327" y="4618"/>
                    <a:pt x="12565" y="4848"/>
                    <a:pt x="12811" y="5078"/>
                  </a:cubicBezTo>
                  <a:cubicBezTo>
                    <a:pt x="13003" y="5739"/>
                    <a:pt x="13179" y="6414"/>
                    <a:pt x="13379" y="7074"/>
                  </a:cubicBezTo>
                  <a:lnTo>
                    <a:pt x="13379" y="7082"/>
                  </a:lnTo>
                  <a:cubicBezTo>
                    <a:pt x="13379" y="7087"/>
                    <a:pt x="13391" y="7093"/>
                    <a:pt x="13400" y="7093"/>
                  </a:cubicBezTo>
                  <a:cubicBezTo>
                    <a:pt x="13404" y="7093"/>
                    <a:pt x="13408" y="7092"/>
                    <a:pt x="13410" y="7089"/>
                  </a:cubicBezTo>
                  <a:lnTo>
                    <a:pt x="13410" y="7089"/>
                  </a:lnTo>
                  <a:cubicBezTo>
                    <a:pt x="13341" y="7251"/>
                    <a:pt x="13272" y="7420"/>
                    <a:pt x="13210" y="7588"/>
                  </a:cubicBezTo>
                  <a:cubicBezTo>
                    <a:pt x="13133" y="7788"/>
                    <a:pt x="13072" y="7988"/>
                    <a:pt x="13003" y="8195"/>
                  </a:cubicBezTo>
                  <a:cubicBezTo>
                    <a:pt x="12773" y="8402"/>
                    <a:pt x="12581" y="8663"/>
                    <a:pt x="12366" y="8893"/>
                  </a:cubicBezTo>
                  <a:cubicBezTo>
                    <a:pt x="12159" y="9124"/>
                    <a:pt x="11936" y="9346"/>
                    <a:pt x="11721" y="9576"/>
                  </a:cubicBezTo>
                  <a:lnTo>
                    <a:pt x="11721" y="9584"/>
                  </a:lnTo>
                  <a:cubicBezTo>
                    <a:pt x="11483" y="9638"/>
                    <a:pt x="11253" y="9699"/>
                    <a:pt x="11023" y="9768"/>
                  </a:cubicBezTo>
                  <a:cubicBezTo>
                    <a:pt x="11744" y="9093"/>
                    <a:pt x="12443" y="8387"/>
                    <a:pt x="13103" y="7642"/>
                  </a:cubicBezTo>
                  <a:lnTo>
                    <a:pt x="13118" y="7688"/>
                  </a:lnTo>
                  <a:cubicBezTo>
                    <a:pt x="13121" y="7698"/>
                    <a:pt x="13127" y="7702"/>
                    <a:pt x="13133" y="7702"/>
                  </a:cubicBezTo>
                  <a:cubicBezTo>
                    <a:pt x="13141" y="7702"/>
                    <a:pt x="13149" y="7694"/>
                    <a:pt x="13149" y="7681"/>
                  </a:cubicBezTo>
                  <a:lnTo>
                    <a:pt x="13133" y="7604"/>
                  </a:lnTo>
                  <a:cubicBezTo>
                    <a:pt x="13141" y="7588"/>
                    <a:pt x="13141" y="7565"/>
                    <a:pt x="13126" y="7550"/>
                  </a:cubicBezTo>
                  <a:cubicBezTo>
                    <a:pt x="12888" y="6460"/>
                    <a:pt x="12550" y="5401"/>
                    <a:pt x="12097" y="4380"/>
                  </a:cubicBezTo>
                  <a:close/>
                  <a:moveTo>
                    <a:pt x="11460" y="8302"/>
                  </a:moveTo>
                  <a:lnTo>
                    <a:pt x="11406" y="8663"/>
                  </a:lnTo>
                  <a:cubicBezTo>
                    <a:pt x="11038" y="9031"/>
                    <a:pt x="10670" y="9415"/>
                    <a:pt x="10316" y="9807"/>
                  </a:cubicBezTo>
                  <a:cubicBezTo>
                    <a:pt x="10201" y="9776"/>
                    <a:pt x="10086" y="9753"/>
                    <a:pt x="9971" y="9730"/>
                  </a:cubicBezTo>
                  <a:cubicBezTo>
                    <a:pt x="10508" y="9300"/>
                    <a:pt x="11007" y="8817"/>
                    <a:pt x="11460" y="8302"/>
                  </a:cubicBezTo>
                  <a:close/>
                  <a:moveTo>
                    <a:pt x="8175" y="9523"/>
                  </a:moveTo>
                  <a:lnTo>
                    <a:pt x="8175" y="9523"/>
                  </a:lnTo>
                  <a:cubicBezTo>
                    <a:pt x="8123" y="9635"/>
                    <a:pt x="8070" y="9747"/>
                    <a:pt x="8011" y="9860"/>
                  </a:cubicBezTo>
                  <a:lnTo>
                    <a:pt x="8011" y="9860"/>
                  </a:lnTo>
                  <a:lnTo>
                    <a:pt x="7630" y="9768"/>
                  </a:lnTo>
                  <a:cubicBezTo>
                    <a:pt x="7814" y="9692"/>
                    <a:pt x="7991" y="9607"/>
                    <a:pt x="8175" y="9523"/>
                  </a:cubicBezTo>
                  <a:close/>
                  <a:moveTo>
                    <a:pt x="12965" y="7258"/>
                  </a:moveTo>
                  <a:cubicBezTo>
                    <a:pt x="12995" y="7358"/>
                    <a:pt x="13034" y="7466"/>
                    <a:pt x="13064" y="7565"/>
                  </a:cubicBezTo>
                  <a:cubicBezTo>
                    <a:pt x="12366" y="8318"/>
                    <a:pt x="11637" y="9047"/>
                    <a:pt x="10931" y="9791"/>
                  </a:cubicBezTo>
                  <a:lnTo>
                    <a:pt x="10616" y="9876"/>
                  </a:lnTo>
                  <a:cubicBezTo>
                    <a:pt x="10531" y="9853"/>
                    <a:pt x="10447" y="9837"/>
                    <a:pt x="10363" y="9814"/>
                  </a:cubicBezTo>
                  <a:cubicBezTo>
                    <a:pt x="11261" y="9001"/>
                    <a:pt x="12105" y="8133"/>
                    <a:pt x="12957" y="7281"/>
                  </a:cubicBezTo>
                  <a:cubicBezTo>
                    <a:pt x="12957" y="7274"/>
                    <a:pt x="12965" y="7266"/>
                    <a:pt x="12965" y="7258"/>
                  </a:cubicBezTo>
                  <a:close/>
                  <a:moveTo>
                    <a:pt x="8344" y="9484"/>
                  </a:moveTo>
                  <a:lnTo>
                    <a:pt x="8344" y="9484"/>
                  </a:lnTo>
                  <a:cubicBezTo>
                    <a:pt x="9035" y="9669"/>
                    <a:pt x="9733" y="9814"/>
                    <a:pt x="10432" y="9922"/>
                  </a:cubicBezTo>
                  <a:cubicBezTo>
                    <a:pt x="10263" y="9976"/>
                    <a:pt x="10086" y="10029"/>
                    <a:pt x="9910" y="10083"/>
                  </a:cubicBezTo>
                  <a:cubicBezTo>
                    <a:pt x="9902" y="10068"/>
                    <a:pt x="9894" y="10060"/>
                    <a:pt x="9887" y="10060"/>
                  </a:cubicBezTo>
                  <a:cubicBezTo>
                    <a:pt x="9434" y="9976"/>
                    <a:pt x="8981" y="9891"/>
                    <a:pt x="8528" y="9822"/>
                  </a:cubicBezTo>
                  <a:lnTo>
                    <a:pt x="8344" y="9484"/>
                  </a:lnTo>
                  <a:close/>
                  <a:moveTo>
                    <a:pt x="3355" y="8778"/>
                  </a:moveTo>
                  <a:cubicBezTo>
                    <a:pt x="3616" y="8847"/>
                    <a:pt x="3869" y="8909"/>
                    <a:pt x="4122" y="8978"/>
                  </a:cubicBezTo>
                  <a:cubicBezTo>
                    <a:pt x="4133" y="8983"/>
                    <a:pt x="4144" y="8989"/>
                    <a:pt x="4155" y="8989"/>
                  </a:cubicBezTo>
                  <a:cubicBezTo>
                    <a:pt x="4159" y="8989"/>
                    <a:pt x="4164" y="8988"/>
                    <a:pt x="4168" y="8985"/>
                  </a:cubicBezTo>
                  <a:cubicBezTo>
                    <a:pt x="4913" y="9177"/>
                    <a:pt x="5657" y="9361"/>
                    <a:pt x="6402" y="9546"/>
                  </a:cubicBezTo>
                  <a:cubicBezTo>
                    <a:pt x="6383" y="9558"/>
                    <a:pt x="6400" y="9590"/>
                    <a:pt x="6419" y="9590"/>
                  </a:cubicBezTo>
                  <a:cubicBezTo>
                    <a:pt x="6423" y="9590"/>
                    <a:pt x="6428" y="9589"/>
                    <a:pt x="6433" y="9584"/>
                  </a:cubicBezTo>
                  <a:lnTo>
                    <a:pt x="6479" y="9561"/>
                  </a:lnTo>
                  <a:cubicBezTo>
                    <a:pt x="6978" y="9684"/>
                    <a:pt x="7476" y="9807"/>
                    <a:pt x="7968" y="9929"/>
                  </a:cubicBezTo>
                  <a:cubicBezTo>
                    <a:pt x="7937" y="9991"/>
                    <a:pt x="7899" y="10052"/>
                    <a:pt x="7860" y="10114"/>
                  </a:cubicBezTo>
                  <a:cubicBezTo>
                    <a:pt x="7853" y="10114"/>
                    <a:pt x="7853" y="10106"/>
                    <a:pt x="7845" y="10106"/>
                  </a:cubicBezTo>
                  <a:lnTo>
                    <a:pt x="7632" y="10114"/>
                  </a:lnTo>
                  <a:lnTo>
                    <a:pt x="7632" y="10114"/>
                  </a:lnTo>
                  <a:cubicBezTo>
                    <a:pt x="7653" y="10112"/>
                    <a:pt x="7660" y="10083"/>
                    <a:pt x="7638" y="10075"/>
                  </a:cubicBezTo>
                  <a:cubicBezTo>
                    <a:pt x="6893" y="9945"/>
                    <a:pt x="6156" y="9807"/>
                    <a:pt x="5419" y="9653"/>
                  </a:cubicBezTo>
                  <a:cubicBezTo>
                    <a:pt x="4775" y="9523"/>
                    <a:pt x="4099" y="9308"/>
                    <a:pt x="3439" y="9246"/>
                  </a:cubicBezTo>
                  <a:lnTo>
                    <a:pt x="3332" y="9177"/>
                  </a:lnTo>
                  <a:cubicBezTo>
                    <a:pt x="3332" y="9039"/>
                    <a:pt x="3339" y="8909"/>
                    <a:pt x="3355" y="8778"/>
                  </a:cubicBezTo>
                  <a:close/>
                  <a:moveTo>
                    <a:pt x="3577" y="9323"/>
                  </a:moveTo>
                  <a:lnTo>
                    <a:pt x="3577" y="9323"/>
                  </a:lnTo>
                  <a:cubicBezTo>
                    <a:pt x="4176" y="9538"/>
                    <a:pt x="4859" y="9622"/>
                    <a:pt x="5473" y="9745"/>
                  </a:cubicBezTo>
                  <a:cubicBezTo>
                    <a:pt x="6187" y="9891"/>
                    <a:pt x="6901" y="10014"/>
                    <a:pt x="7622" y="10121"/>
                  </a:cubicBezTo>
                  <a:cubicBezTo>
                    <a:pt x="7169" y="10137"/>
                    <a:pt x="6709" y="10167"/>
                    <a:pt x="6248" y="10206"/>
                  </a:cubicBezTo>
                  <a:cubicBezTo>
                    <a:pt x="6248" y="10198"/>
                    <a:pt x="6248" y="10190"/>
                    <a:pt x="6241" y="10190"/>
                  </a:cubicBezTo>
                  <a:cubicBezTo>
                    <a:pt x="5596" y="10060"/>
                    <a:pt x="4967" y="9929"/>
                    <a:pt x="4337" y="9784"/>
                  </a:cubicBezTo>
                  <a:lnTo>
                    <a:pt x="3577" y="9323"/>
                  </a:lnTo>
                  <a:close/>
                  <a:moveTo>
                    <a:pt x="4483" y="9876"/>
                  </a:moveTo>
                  <a:lnTo>
                    <a:pt x="4483" y="9876"/>
                  </a:lnTo>
                  <a:cubicBezTo>
                    <a:pt x="5028" y="10022"/>
                    <a:pt x="5596" y="10137"/>
                    <a:pt x="6164" y="10206"/>
                  </a:cubicBezTo>
                  <a:lnTo>
                    <a:pt x="6164" y="10213"/>
                  </a:lnTo>
                  <a:cubicBezTo>
                    <a:pt x="5849" y="10237"/>
                    <a:pt x="5542" y="10267"/>
                    <a:pt x="5227" y="10298"/>
                  </a:cubicBezTo>
                  <a:cubicBezTo>
                    <a:pt x="5220" y="10298"/>
                    <a:pt x="5212" y="10306"/>
                    <a:pt x="5212" y="10313"/>
                  </a:cubicBezTo>
                  <a:cubicBezTo>
                    <a:pt x="4967" y="10167"/>
                    <a:pt x="4721" y="10022"/>
                    <a:pt x="4483" y="9876"/>
                  </a:cubicBezTo>
                  <a:close/>
                  <a:moveTo>
                    <a:pt x="8551" y="9883"/>
                  </a:moveTo>
                  <a:lnTo>
                    <a:pt x="8551" y="9883"/>
                  </a:lnTo>
                  <a:cubicBezTo>
                    <a:pt x="8958" y="9976"/>
                    <a:pt x="9365" y="10052"/>
                    <a:pt x="9779" y="10121"/>
                  </a:cubicBezTo>
                  <a:cubicBezTo>
                    <a:pt x="9557" y="10190"/>
                    <a:pt x="9342" y="10260"/>
                    <a:pt x="9119" y="10336"/>
                  </a:cubicBezTo>
                  <a:cubicBezTo>
                    <a:pt x="9119" y="10336"/>
                    <a:pt x="9111" y="10336"/>
                    <a:pt x="9111" y="10344"/>
                  </a:cubicBezTo>
                  <a:cubicBezTo>
                    <a:pt x="8996" y="10313"/>
                    <a:pt x="8873" y="10283"/>
                    <a:pt x="8758" y="10260"/>
                  </a:cubicBezTo>
                  <a:cubicBezTo>
                    <a:pt x="8689" y="10129"/>
                    <a:pt x="8620" y="10006"/>
                    <a:pt x="8551" y="9883"/>
                  </a:cubicBezTo>
                  <a:close/>
                  <a:moveTo>
                    <a:pt x="13855" y="9761"/>
                  </a:moveTo>
                  <a:cubicBezTo>
                    <a:pt x="13901" y="9883"/>
                    <a:pt x="13939" y="10014"/>
                    <a:pt x="13962" y="10144"/>
                  </a:cubicBezTo>
                  <a:lnTo>
                    <a:pt x="13970" y="10144"/>
                  </a:lnTo>
                  <a:cubicBezTo>
                    <a:pt x="13955" y="10144"/>
                    <a:pt x="13947" y="10152"/>
                    <a:pt x="13939" y="10160"/>
                  </a:cubicBezTo>
                  <a:lnTo>
                    <a:pt x="13717" y="10359"/>
                  </a:lnTo>
                  <a:cubicBezTo>
                    <a:pt x="13778" y="10167"/>
                    <a:pt x="13824" y="9968"/>
                    <a:pt x="13855" y="9761"/>
                  </a:cubicBezTo>
                  <a:close/>
                  <a:moveTo>
                    <a:pt x="13080" y="9315"/>
                  </a:moveTo>
                  <a:lnTo>
                    <a:pt x="13080" y="9338"/>
                  </a:lnTo>
                  <a:cubicBezTo>
                    <a:pt x="13073" y="9335"/>
                    <a:pt x="13066" y="9333"/>
                    <a:pt x="13058" y="9333"/>
                  </a:cubicBezTo>
                  <a:cubicBezTo>
                    <a:pt x="13048" y="9333"/>
                    <a:pt x="13038" y="9337"/>
                    <a:pt x="13034" y="9346"/>
                  </a:cubicBezTo>
                  <a:lnTo>
                    <a:pt x="12335" y="10037"/>
                  </a:lnTo>
                  <a:cubicBezTo>
                    <a:pt x="12329" y="10018"/>
                    <a:pt x="12317" y="10004"/>
                    <a:pt x="12301" y="10004"/>
                  </a:cubicBezTo>
                  <a:cubicBezTo>
                    <a:pt x="12297" y="10004"/>
                    <a:pt x="12293" y="10005"/>
                    <a:pt x="12289" y="10006"/>
                  </a:cubicBezTo>
                  <a:cubicBezTo>
                    <a:pt x="11475" y="10137"/>
                    <a:pt x="10662" y="10336"/>
                    <a:pt x="9864" y="10528"/>
                  </a:cubicBezTo>
                  <a:cubicBezTo>
                    <a:pt x="9641" y="10474"/>
                    <a:pt x="9418" y="10413"/>
                    <a:pt x="9196" y="10359"/>
                  </a:cubicBezTo>
                  <a:cubicBezTo>
                    <a:pt x="10501" y="10098"/>
                    <a:pt x="11798" y="9676"/>
                    <a:pt x="13080" y="9315"/>
                  </a:cubicBezTo>
                  <a:close/>
                  <a:moveTo>
                    <a:pt x="7814" y="10190"/>
                  </a:moveTo>
                  <a:lnTo>
                    <a:pt x="7814" y="10190"/>
                  </a:lnTo>
                  <a:cubicBezTo>
                    <a:pt x="7722" y="10321"/>
                    <a:pt x="7622" y="10444"/>
                    <a:pt x="7515" y="10567"/>
                  </a:cubicBezTo>
                  <a:cubicBezTo>
                    <a:pt x="6916" y="10597"/>
                    <a:pt x="6317" y="10620"/>
                    <a:pt x="5719" y="10636"/>
                  </a:cubicBezTo>
                  <a:cubicBezTo>
                    <a:pt x="5565" y="10536"/>
                    <a:pt x="5412" y="10444"/>
                    <a:pt x="5251" y="10344"/>
                  </a:cubicBezTo>
                  <a:lnTo>
                    <a:pt x="5251" y="10344"/>
                  </a:lnTo>
                  <a:cubicBezTo>
                    <a:pt x="5304" y="10344"/>
                    <a:pt x="5358" y="10345"/>
                    <a:pt x="5412" y="10345"/>
                  </a:cubicBezTo>
                  <a:cubicBezTo>
                    <a:pt x="6217" y="10345"/>
                    <a:pt x="7016" y="10291"/>
                    <a:pt x="7814" y="10190"/>
                  </a:cubicBezTo>
                  <a:close/>
                  <a:moveTo>
                    <a:pt x="13579" y="9239"/>
                  </a:moveTo>
                  <a:cubicBezTo>
                    <a:pt x="13663" y="9361"/>
                    <a:pt x="13732" y="9492"/>
                    <a:pt x="13794" y="9630"/>
                  </a:cubicBezTo>
                  <a:lnTo>
                    <a:pt x="13801" y="9630"/>
                  </a:lnTo>
                  <a:cubicBezTo>
                    <a:pt x="13724" y="9891"/>
                    <a:pt x="13671" y="10160"/>
                    <a:pt x="13640" y="10436"/>
                  </a:cubicBezTo>
                  <a:lnTo>
                    <a:pt x="13333" y="10720"/>
                  </a:lnTo>
                  <a:cubicBezTo>
                    <a:pt x="13417" y="10229"/>
                    <a:pt x="13479" y="9730"/>
                    <a:pt x="13579" y="9239"/>
                  </a:cubicBezTo>
                  <a:close/>
                  <a:moveTo>
                    <a:pt x="12304" y="10075"/>
                  </a:moveTo>
                  <a:lnTo>
                    <a:pt x="11959" y="10405"/>
                  </a:lnTo>
                  <a:cubicBezTo>
                    <a:pt x="11552" y="10505"/>
                    <a:pt x="11145" y="10628"/>
                    <a:pt x="10746" y="10774"/>
                  </a:cubicBezTo>
                  <a:cubicBezTo>
                    <a:pt x="10501" y="10705"/>
                    <a:pt x="10247" y="10636"/>
                    <a:pt x="10002" y="10567"/>
                  </a:cubicBezTo>
                  <a:cubicBezTo>
                    <a:pt x="10769" y="10421"/>
                    <a:pt x="11545" y="10275"/>
                    <a:pt x="12304" y="10075"/>
                  </a:cubicBezTo>
                  <a:close/>
                  <a:moveTo>
                    <a:pt x="7446" y="10643"/>
                  </a:moveTo>
                  <a:lnTo>
                    <a:pt x="7446" y="10643"/>
                  </a:lnTo>
                  <a:cubicBezTo>
                    <a:pt x="7361" y="10735"/>
                    <a:pt x="7262" y="10828"/>
                    <a:pt x="7162" y="10912"/>
                  </a:cubicBezTo>
                  <a:lnTo>
                    <a:pt x="7169" y="10912"/>
                  </a:lnTo>
                  <a:cubicBezTo>
                    <a:pt x="6855" y="10912"/>
                    <a:pt x="6548" y="10935"/>
                    <a:pt x="6241" y="10973"/>
                  </a:cubicBezTo>
                  <a:cubicBezTo>
                    <a:pt x="6095" y="10874"/>
                    <a:pt x="5941" y="10774"/>
                    <a:pt x="5788" y="10682"/>
                  </a:cubicBezTo>
                  <a:cubicBezTo>
                    <a:pt x="6340" y="10682"/>
                    <a:pt x="6893" y="10674"/>
                    <a:pt x="7446" y="10643"/>
                  </a:cubicBezTo>
                  <a:close/>
                  <a:moveTo>
                    <a:pt x="11859" y="10513"/>
                  </a:moveTo>
                  <a:cubicBezTo>
                    <a:pt x="11698" y="10666"/>
                    <a:pt x="11537" y="10820"/>
                    <a:pt x="11376" y="10981"/>
                  </a:cubicBezTo>
                  <a:cubicBezTo>
                    <a:pt x="11376" y="10966"/>
                    <a:pt x="11360" y="10958"/>
                    <a:pt x="11353" y="10958"/>
                  </a:cubicBezTo>
                  <a:cubicBezTo>
                    <a:pt x="11184" y="10904"/>
                    <a:pt x="11015" y="10851"/>
                    <a:pt x="10846" y="10805"/>
                  </a:cubicBezTo>
                  <a:cubicBezTo>
                    <a:pt x="11184" y="10712"/>
                    <a:pt x="11522" y="10613"/>
                    <a:pt x="11852" y="10513"/>
                  </a:cubicBezTo>
                  <a:close/>
                  <a:moveTo>
                    <a:pt x="13256" y="8824"/>
                  </a:moveTo>
                  <a:cubicBezTo>
                    <a:pt x="13348" y="8924"/>
                    <a:pt x="13433" y="9031"/>
                    <a:pt x="13517" y="9147"/>
                  </a:cubicBezTo>
                  <a:cubicBezTo>
                    <a:pt x="13387" y="9676"/>
                    <a:pt x="13318" y="10213"/>
                    <a:pt x="13287" y="10758"/>
                  </a:cubicBezTo>
                  <a:cubicBezTo>
                    <a:pt x="13141" y="10897"/>
                    <a:pt x="12988" y="11035"/>
                    <a:pt x="12834" y="11173"/>
                  </a:cubicBezTo>
                  <a:cubicBezTo>
                    <a:pt x="12857" y="11050"/>
                    <a:pt x="12880" y="10935"/>
                    <a:pt x="12903" y="10812"/>
                  </a:cubicBezTo>
                  <a:lnTo>
                    <a:pt x="12911" y="10805"/>
                  </a:lnTo>
                  <a:cubicBezTo>
                    <a:pt x="12911" y="10797"/>
                    <a:pt x="12911" y="10781"/>
                    <a:pt x="12911" y="10774"/>
                  </a:cubicBezTo>
                  <a:cubicBezTo>
                    <a:pt x="13018" y="10121"/>
                    <a:pt x="13110" y="9469"/>
                    <a:pt x="13256" y="8824"/>
                  </a:cubicBezTo>
                  <a:close/>
                  <a:moveTo>
                    <a:pt x="7077" y="10981"/>
                  </a:moveTo>
                  <a:lnTo>
                    <a:pt x="7077" y="10981"/>
                  </a:lnTo>
                  <a:cubicBezTo>
                    <a:pt x="6947" y="11081"/>
                    <a:pt x="6801" y="11173"/>
                    <a:pt x="6655" y="11257"/>
                  </a:cubicBezTo>
                  <a:cubicBezTo>
                    <a:pt x="6540" y="11181"/>
                    <a:pt x="6433" y="11104"/>
                    <a:pt x="6317" y="11027"/>
                  </a:cubicBezTo>
                  <a:cubicBezTo>
                    <a:pt x="6571" y="11019"/>
                    <a:pt x="6832" y="11012"/>
                    <a:pt x="7077" y="10981"/>
                  </a:cubicBezTo>
                  <a:close/>
                  <a:moveTo>
                    <a:pt x="8804" y="10336"/>
                  </a:moveTo>
                  <a:lnTo>
                    <a:pt x="8804" y="10336"/>
                  </a:lnTo>
                  <a:cubicBezTo>
                    <a:pt x="9641" y="10590"/>
                    <a:pt x="10485" y="10820"/>
                    <a:pt x="11330" y="11019"/>
                  </a:cubicBezTo>
                  <a:lnTo>
                    <a:pt x="10954" y="11388"/>
                  </a:lnTo>
                  <a:cubicBezTo>
                    <a:pt x="10386" y="11196"/>
                    <a:pt x="9802" y="11058"/>
                    <a:pt x="9203" y="10981"/>
                  </a:cubicBezTo>
                  <a:cubicBezTo>
                    <a:pt x="9065" y="10766"/>
                    <a:pt x="8935" y="10551"/>
                    <a:pt x="8804" y="10336"/>
                  </a:cubicBezTo>
                  <a:close/>
                  <a:moveTo>
                    <a:pt x="12826" y="10904"/>
                  </a:moveTo>
                  <a:cubicBezTo>
                    <a:pt x="12811" y="11004"/>
                    <a:pt x="12803" y="11112"/>
                    <a:pt x="12788" y="11219"/>
                  </a:cubicBezTo>
                  <a:cubicBezTo>
                    <a:pt x="12750" y="11250"/>
                    <a:pt x="12719" y="11280"/>
                    <a:pt x="12681" y="11311"/>
                  </a:cubicBezTo>
                  <a:cubicBezTo>
                    <a:pt x="12681" y="11292"/>
                    <a:pt x="12665" y="11278"/>
                    <a:pt x="12647" y="11278"/>
                  </a:cubicBezTo>
                  <a:cubicBezTo>
                    <a:pt x="12643" y="11278"/>
                    <a:pt x="12639" y="11279"/>
                    <a:pt x="12635" y="11280"/>
                  </a:cubicBezTo>
                  <a:cubicBezTo>
                    <a:pt x="12481" y="11319"/>
                    <a:pt x="12335" y="11357"/>
                    <a:pt x="12189" y="11396"/>
                  </a:cubicBezTo>
                  <a:cubicBezTo>
                    <a:pt x="12304" y="11319"/>
                    <a:pt x="12412" y="11242"/>
                    <a:pt x="12519" y="11158"/>
                  </a:cubicBezTo>
                  <a:cubicBezTo>
                    <a:pt x="12627" y="11081"/>
                    <a:pt x="12727" y="10989"/>
                    <a:pt x="12826" y="10904"/>
                  </a:cubicBezTo>
                  <a:close/>
                  <a:moveTo>
                    <a:pt x="3332" y="9246"/>
                  </a:moveTo>
                  <a:lnTo>
                    <a:pt x="3332" y="9246"/>
                  </a:lnTo>
                  <a:cubicBezTo>
                    <a:pt x="4406" y="9945"/>
                    <a:pt x="5465" y="10674"/>
                    <a:pt x="6578" y="11296"/>
                  </a:cubicBezTo>
                  <a:cubicBezTo>
                    <a:pt x="6448" y="11357"/>
                    <a:pt x="6310" y="11411"/>
                    <a:pt x="6172" y="11449"/>
                  </a:cubicBezTo>
                  <a:lnTo>
                    <a:pt x="6172" y="11457"/>
                  </a:lnTo>
                  <a:cubicBezTo>
                    <a:pt x="5227" y="10881"/>
                    <a:pt x="4299" y="10283"/>
                    <a:pt x="3370" y="9684"/>
                  </a:cubicBezTo>
                  <a:cubicBezTo>
                    <a:pt x="3347" y="9546"/>
                    <a:pt x="3332" y="9392"/>
                    <a:pt x="3332" y="9246"/>
                  </a:cubicBezTo>
                  <a:close/>
                  <a:moveTo>
                    <a:pt x="3485" y="10160"/>
                  </a:moveTo>
                  <a:lnTo>
                    <a:pt x="3485" y="10160"/>
                  </a:lnTo>
                  <a:cubicBezTo>
                    <a:pt x="4007" y="10751"/>
                    <a:pt x="4652" y="11219"/>
                    <a:pt x="5366" y="11549"/>
                  </a:cubicBezTo>
                  <a:cubicBezTo>
                    <a:pt x="5281" y="11541"/>
                    <a:pt x="5197" y="11534"/>
                    <a:pt x="5112" y="11518"/>
                  </a:cubicBezTo>
                  <a:cubicBezTo>
                    <a:pt x="4352" y="11419"/>
                    <a:pt x="3723" y="10889"/>
                    <a:pt x="3485" y="10160"/>
                  </a:cubicBezTo>
                  <a:close/>
                  <a:moveTo>
                    <a:pt x="3370" y="9753"/>
                  </a:moveTo>
                  <a:cubicBezTo>
                    <a:pt x="4237" y="10375"/>
                    <a:pt x="5143" y="10950"/>
                    <a:pt x="6056" y="11488"/>
                  </a:cubicBezTo>
                  <a:cubicBezTo>
                    <a:pt x="5865" y="11534"/>
                    <a:pt x="5665" y="11549"/>
                    <a:pt x="5465" y="11549"/>
                  </a:cubicBezTo>
                  <a:cubicBezTo>
                    <a:pt x="5465" y="11541"/>
                    <a:pt x="5458" y="11541"/>
                    <a:pt x="5458" y="11534"/>
                  </a:cubicBezTo>
                  <a:cubicBezTo>
                    <a:pt x="4706" y="11150"/>
                    <a:pt x="4022" y="10643"/>
                    <a:pt x="3439" y="10045"/>
                  </a:cubicBezTo>
                  <a:cubicBezTo>
                    <a:pt x="3408" y="9945"/>
                    <a:pt x="3385" y="9853"/>
                    <a:pt x="3370" y="9753"/>
                  </a:cubicBezTo>
                  <a:close/>
                  <a:moveTo>
                    <a:pt x="9250" y="11042"/>
                  </a:moveTo>
                  <a:cubicBezTo>
                    <a:pt x="9802" y="11165"/>
                    <a:pt x="10347" y="11326"/>
                    <a:pt x="10907" y="11442"/>
                  </a:cubicBezTo>
                  <a:lnTo>
                    <a:pt x="10647" y="11687"/>
                  </a:lnTo>
                  <a:cubicBezTo>
                    <a:pt x="10278" y="11580"/>
                    <a:pt x="9902" y="11495"/>
                    <a:pt x="9526" y="11411"/>
                  </a:cubicBezTo>
                  <a:cubicBezTo>
                    <a:pt x="9434" y="11296"/>
                    <a:pt x="9342" y="11165"/>
                    <a:pt x="9250" y="11042"/>
                  </a:cubicBezTo>
                  <a:close/>
                  <a:moveTo>
                    <a:pt x="13049" y="9469"/>
                  </a:moveTo>
                  <a:lnTo>
                    <a:pt x="13049" y="9469"/>
                  </a:lnTo>
                  <a:cubicBezTo>
                    <a:pt x="13011" y="9676"/>
                    <a:pt x="12980" y="9876"/>
                    <a:pt x="12942" y="10083"/>
                  </a:cubicBezTo>
                  <a:cubicBezTo>
                    <a:pt x="12942" y="10083"/>
                    <a:pt x="12934" y="10091"/>
                    <a:pt x="12926" y="10091"/>
                  </a:cubicBezTo>
                  <a:cubicBezTo>
                    <a:pt x="12665" y="10321"/>
                    <a:pt x="12427" y="10574"/>
                    <a:pt x="12174" y="10812"/>
                  </a:cubicBezTo>
                  <a:cubicBezTo>
                    <a:pt x="11921" y="11050"/>
                    <a:pt x="11644" y="11411"/>
                    <a:pt x="11337" y="11541"/>
                  </a:cubicBezTo>
                  <a:cubicBezTo>
                    <a:pt x="11317" y="11555"/>
                    <a:pt x="11327" y="11581"/>
                    <a:pt x="11346" y="11581"/>
                  </a:cubicBezTo>
                  <a:cubicBezTo>
                    <a:pt x="11348" y="11581"/>
                    <a:pt x="11350" y="11581"/>
                    <a:pt x="11353" y="11580"/>
                  </a:cubicBezTo>
                  <a:cubicBezTo>
                    <a:pt x="11644" y="11488"/>
                    <a:pt x="11882" y="11204"/>
                    <a:pt x="12105" y="11004"/>
                  </a:cubicBezTo>
                  <a:cubicBezTo>
                    <a:pt x="12381" y="10751"/>
                    <a:pt x="12665" y="10497"/>
                    <a:pt x="12919" y="10213"/>
                  </a:cubicBezTo>
                  <a:lnTo>
                    <a:pt x="12919" y="10213"/>
                  </a:lnTo>
                  <a:cubicBezTo>
                    <a:pt x="12895" y="10405"/>
                    <a:pt x="12865" y="10590"/>
                    <a:pt x="12842" y="10774"/>
                  </a:cubicBezTo>
                  <a:cubicBezTo>
                    <a:pt x="12719" y="10874"/>
                    <a:pt x="12596" y="10973"/>
                    <a:pt x="12489" y="11081"/>
                  </a:cubicBezTo>
                  <a:cubicBezTo>
                    <a:pt x="12351" y="11204"/>
                    <a:pt x="12212" y="11319"/>
                    <a:pt x="12074" y="11426"/>
                  </a:cubicBezTo>
                  <a:cubicBezTo>
                    <a:pt x="11606" y="11549"/>
                    <a:pt x="11138" y="11649"/>
                    <a:pt x="10670" y="11749"/>
                  </a:cubicBezTo>
                  <a:cubicBezTo>
                    <a:pt x="11545" y="11119"/>
                    <a:pt x="12335" y="10275"/>
                    <a:pt x="13049" y="9469"/>
                  </a:cubicBezTo>
                  <a:close/>
                  <a:moveTo>
                    <a:pt x="9605" y="11499"/>
                  </a:moveTo>
                  <a:lnTo>
                    <a:pt x="9605" y="11499"/>
                  </a:lnTo>
                  <a:cubicBezTo>
                    <a:pt x="9940" y="11604"/>
                    <a:pt x="10274" y="11672"/>
                    <a:pt x="10608" y="11718"/>
                  </a:cubicBezTo>
                  <a:lnTo>
                    <a:pt x="10554" y="11772"/>
                  </a:lnTo>
                  <a:lnTo>
                    <a:pt x="9971" y="11894"/>
                  </a:lnTo>
                  <a:cubicBezTo>
                    <a:pt x="9842" y="11773"/>
                    <a:pt x="9720" y="11636"/>
                    <a:pt x="9605" y="11499"/>
                  </a:cubicBezTo>
                  <a:close/>
                  <a:moveTo>
                    <a:pt x="12619" y="11365"/>
                  </a:moveTo>
                  <a:lnTo>
                    <a:pt x="12619" y="11365"/>
                  </a:lnTo>
                  <a:cubicBezTo>
                    <a:pt x="12427" y="11541"/>
                    <a:pt x="12235" y="11718"/>
                    <a:pt x="12036" y="11894"/>
                  </a:cubicBezTo>
                  <a:lnTo>
                    <a:pt x="12020" y="11894"/>
                  </a:lnTo>
                  <a:cubicBezTo>
                    <a:pt x="11460" y="11994"/>
                    <a:pt x="10892" y="12117"/>
                    <a:pt x="10324" y="12201"/>
                  </a:cubicBezTo>
                  <a:cubicBezTo>
                    <a:pt x="10217" y="12117"/>
                    <a:pt x="10117" y="12033"/>
                    <a:pt x="10025" y="11940"/>
                  </a:cubicBezTo>
                  <a:lnTo>
                    <a:pt x="10017" y="11940"/>
                  </a:lnTo>
                  <a:cubicBezTo>
                    <a:pt x="10900" y="11825"/>
                    <a:pt x="11775" y="11633"/>
                    <a:pt x="12619" y="11365"/>
                  </a:cubicBezTo>
                  <a:close/>
                  <a:moveTo>
                    <a:pt x="11944" y="11979"/>
                  </a:moveTo>
                  <a:cubicBezTo>
                    <a:pt x="11829" y="12094"/>
                    <a:pt x="11706" y="12201"/>
                    <a:pt x="11591" y="12309"/>
                  </a:cubicBezTo>
                  <a:cubicBezTo>
                    <a:pt x="11307" y="12347"/>
                    <a:pt x="11023" y="12393"/>
                    <a:pt x="10746" y="12455"/>
                  </a:cubicBezTo>
                  <a:cubicBezTo>
                    <a:pt x="10623" y="12393"/>
                    <a:pt x="10508" y="12324"/>
                    <a:pt x="10401" y="12248"/>
                  </a:cubicBezTo>
                  <a:cubicBezTo>
                    <a:pt x="10923" y="12194"/>
                    <a:pt x="11437" y="12102"/>
                    <a:pt x="11944" y="11979"/>
                  </a:cubicBezTo>
                  <a:close/>
                  <a:moveTo>
                    <a:pt x="11522" y="12378"/>
                  </a:moveTo>
                  <a:lnTo>
                    <a:pt x="11522" y="12378"/>
                  </a:lnTo>
                  <a:cubicBezTo>
                    <a:pt x="11422" y="12470"/>
                    <a:pt x="11330" y="12555"/>
                    <a:pt x="11230" y="12647"/>
                  </a:cubicBezTo>
                  <a:cubicBezTo>
                    <a:pt x="11099" y="12616"/>
                    <a:pt x="10969" y="12562"/>
                    <a:pt x="10846" y="12508"/>
                  </a:cubicBezTo>
                  <a:cubicBezTo>
                    <a:pt x="11076" y="12485"/>
                    <a:pt x="11299" y="12439"/>
                    <a:pt x="11522" y="12378"/>
                  </a:cubicBezTo>
                  <a:close/>
                  <a:moveTo>
                    <a:pt x="13985" y="10244"/>
                  </a:moveTo>
                  <a:cubicBezTo>
                    <a:pt x="14008" y="10375"/>
                    <a:pt x="14024" y="10513"/>
                    <a:pt x="14016" y="10643"/>
                  </a:cubicBezTo>
                  <a:lnTo>
                    <a:pt x="14024" y="10643"/>
                  </a:lnTo>
                  <a:cubicBezTo>
                    <a:pt x="13218" y="11319"/>
                    <a:pt x="12412" y="12010"/>
                    <a:pt x="11667" y="12739"/>
                  </a:cubicBezTo>
                  <a:cubicBezTo>
                    <a:pt x="11537" y="12723"/>
                    <a:pt x="11414" y="12700"/>
                    <a:pt x="11291" y="12662"/>
                  </a:cubicBezTo>
                  <a:cubicBezTo>
                    <a:pt x="12258" y="11956"/>
                    <a:pt x="13141" y="11089"/>
                    <a:pt x="13985" y="10244"/>
                  </a:cubicBezTo>
                  <a:close/>
                  <a:moveTo>
                    <a:pt x="13939" y="11250"/>
                  </a:moveTo>
                  <a:cubicBezTo>
                    <a:pt x="13717" y="12033"/>
                    <a:pt x="13057" y="12616"/>
                    <a:pt x="12258" y="12739"/>
                  </a:cubicBezTo>
                  <a:lnTo>
                    <a:pt x="12258" y="12731"/>
                  </a:lnTo>
                  <a:cubicBezTo>
                    <a:pt x="12880" y="12317"/>
                    <a:pt x="13448" y="11818"/>
                    <a:pt x="13939" y="11250"/>
                  </a:cubicBezTo>
                  <a:close/>
                  <a:moveTo>
                    <a:pt x="14016" y="10766"/>
                  </a:moveTo>
                  <a:cubicBezTo>
                    <a:pt x="14008" y="10874"/>
                    <a:pt x="13993" y="10989"/>
                    <a:pt x="13970" y="11096"/>
                  </a:cubicBezTo>
                  <a:lnTo>
                    <a:pt x="13978" y="11096"/>
                  </a:lnTo>
                  <a:cubicBezTo>
                    <a:pt x="13371" y="11672"/>
                    <a:pt x="12773" y="12217"/>
                    <a:pt x="12128" y="12746"/>
                  </a:cubicBezTo>
                  <a:cubicBezTo>
                    <a:pt x="12082" y="12746"/>
                    <a:pt x="12036" y="12754"/>
                    <a:pt x="11990" y="12754"/>
                  </a:cubicBezTo>
                  <a:cubicBezTo>
                    <a:pt x="11898" y="12754"/>
                    <a:pt x="11798" y="12746"/>
                    <a:pt x="11713" y="12739"/>
                  </a:cubicBezTo>
                  <a:cubicBezTo>
                    <a:pt x="12512" y="12125"/>
                    <a:pt x="13279" y="11465"/>
                    <a:pt x="14016" y="10766"/>
                  </a:cubicBezTo>
                  <a:close/>
                  <a:moveTo>
                    <a:pt x="8530" y="1"/>
                  </a:moveTo>
                  <a:cubicBezTo>
                    <a:pt x="7423" y="1"/>
                    <a:pt x="6324" y="562"/>
                    <a:pt x="5688" y="1479"/>
                  </a:cubicBezTo>
                  <a:cubicBezTo>
                    <a:pt x="5262" y="909"/>
                    <a:pt x="4562" y="573"/>
                    <a:pt x="3863" y="573"/>
                  </a:cubicBezTo>
                  <a:cubicBezTo>
                    <a:pt x="3516" y="573"/>
                    <a:pt x="3169" y="656"/>
                    <a:pt x="2856" y="834"/>
                  </a:cubicBezTo>
                  <a:cubicBezTo>
                    <a:pt x="1889" y="1386"/>
                    <a:pt x="1535" y="2684"/>
                    <a:pt x="2011" y="3666"/>
                  </a:cubicBezTo>
                  <a:cubicBezTo>
                    <a:pt x="1875" y="3615"/>
                    <a:pt x="1738" y="3591"/>
                    <a:pt x="1604" y="3591"/>
                  </a:cubicBezTo>
                  <a:cubicBezTo>
                    <a:pt x="917" y="3591"/>
                    <a:pt x="300" y="4212"/>
                    <a:pt x="146" y="4887"/>
                  </a:cubicBezTo>
                  <a:cubicBezTo>
                    <a:pt x="0" y="5577"/>
                    <a:pt x="423" y="6322"/>
                    <a:pt x="1129" y="6330"/>
                  </a:cubicBezTo>
                  <a:cubicBezTo>
                    <a:pt x="806" y="6698"/>
                    <a:pt x="591" y="7143"/>
                    <a:pt x="492" y="7619"/>
                  </a:cubicBezTo>
                  <a:lnTo>
                    <a:pt x="476" y="7611"/>
                  </a:lnTo>
                  <a:cubicBezTo>
                    <a:pt x="474" y="7611"/>
                    <a:pt x="471" y="7610"/>
                    <a:pt x="468" y="7610"/>
                  </a:cubicBezTo>
                  <a:cubicBezTo>
                    <a:pt x="442" y="7610"/>
                    <a:pt x="425" y="7644"/>
                    <a:pt x="453" y="7657"/>
                  </a:cubicBezTo>
                  <a:lnTo>
                    <a:pt x="484" y="7673"/>
                  </a:lnTo>
                  <a:cubicBezTo>
                    <a:pt x="407" y="8202"/>
                    <a:pt x="538" y="8717"/>
                    <a:pt x="1029" y="9101"/>
                  </a:cubicBezTo>
                  <a:cubicBezTo>
                    <a:pt x="1257" y="9276"/>
                    <a:pt x="1536" y="9355"/>
                    <a:pt x="1822" y="9355"/>
                  </a:cubicBezTo>
                  <a:cubicBezTo>
                    <a:pt x="2323" y="9355"/>
                    <a:pt x="2848" y="9113"/>
                    <a:pt x="3170" y="8732"/>
                  </a:cubicBezTo>
                  <a:lnTo>
                    <a:pt x="3170" y="8732"/>
                  </a:lnTo>
                  <a:cubicBezTo>
                    <a:pt x="2963" y="10075"/>
                    <a:pt x="3570" y="11449"/>
                    <a:pt x="5059" y="11695"/>
                  </a:cubicBezTo>
                  <a:cubicBezTo>
                    <a:pt x="5209" y="11721"/>
                    <a:pt x="5358" y="11733"/>
                    <a:pt x="5503" y="11733"/>
                  </a:cubicBezTo>
                  <a:cubicBezTo>
                    <a:pt x="6732" y="11733"/>
                    <a:pt x="7745" y="10844"/>
                    <a:pt x="8267" y="9745"/>
                  </a:cubicBezTo>
                  <a:cubicBezTo>
                    <a:pt x="9015" y="11166"/>
                    <a:pt x="10152" y="12949"/>
                    <a:pt x="11891" y="12949"/>
                  </a:cubicBezTo>
                  <a:cubicBezTo>
                    <a:pt x="12078" y="12949"/>
                    <a:pt x="12272" y="12929"/>
                    <a:pt x="12473" y="12885"/>
                  </a:cubicBezTo>
                  <a:cubicBezTo>
                    <a:pt x="13318" y="12700"/>
                    <a:pt x="13962" y="11994"/>
                    <a:pt x="14147" y="11158"/>
                  </a:cubicBezTo>
                  <a:cubicBezTo>
                    <a:pt x="14339" y="10298"/>
                    <a:pt x="14031" y="9423"/>
                    <a:pt x="13463" y="8778"/>
                  </a:cubicBezTo>
                  <a:cubicBezTo>
                    <a:pt x="15344" y="8563"/>
                    <a:pt x="16726" y="6706"/>
                    <a:pt x="16058" y="4841"/>
                  </a:cubicBezTo>
                  <a:cubicBezTo>
                    <a:pt x="15650" y="3699"/>
                    <a:pt x="14570" y="3031"/>
                    <a:pt x="13472" y="3031"/>
                  </a:cubicBezTo>
                  <a:cubicBezTo>
                    <a:pt x="12895" y="3031"/>
                    <a:pt x="12313" y="3216"/>
                    <a:pt x="11821" y="3612"/>
                  </a:cubicBezTo>
                  <a:lnTo>
                    <a:pt x="11821" y="3551"/>
                  </a:lnTo>
                  <a:cubicBezTo>
                    <a:pt x="11829" y="3543"/>
                    <a:pt x="11829" y="3528"/>
                    <a:pt x="11821" y="3520"/>
                  </a:cubicBezTo>
                  <a:cubicBezTo>
                    <a:pt x="11867" y="2077"/>
                    <a:pt x="10954" y="650"/>
                    <a:pt x="9564" y="174"/>
                  </a:cubicBezTo>
                  <a:cubicBezTo>
                    <a:pt x="9228" y="56"/>
                    <a:pt x="8879" y="1"/>
                    <a:pt x="8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txBox="1"/>
            <p:nvPr/>
          </p:nvSpPr>
          <p:spPr>
            <a:xfrm>
              <a:off x="3859842" y="2897225"/>
              <a:ext cx="1434300" cy="1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03</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92" name="Google Shape;92;p16"/>
            <p:cNvSpPr txBox="1"/>
            <p:nvPr/>
          </p:nvSpPr>
          <p:spPr>
            <a:xfrm>
              <a:off x="3956876" y="3087569"/>
              <a:ext cx="1434300" cy="882600"/>
            </a:xfrm>
            <a:prstGeom prst="rect">
              <a:avLst/>
            </a:prstGeom>
            <a:noFill/>
            <a:ln>
              <a:noFill/>
            </a:ln>
          </p:spPr>
          <p:txBody>
            <a:bodyPr spcFirstLastPara="1" wrap="square" lIns="91425" tIns="91425" rIns="91425" bIns="91425" anchor="t" anchorCtr="0">
              <a:noAutofit/>
            </a:bodyPr>
            <a:lstStyle/>
            <a:p>
              <a:pPr algn="ctr"/>
              <a:r>
                <a:rPr lang="en-US" sz="1200" dirty="0">
                  <a:latin typeface="Andalus" panose="02020603050405020304" pitchFamily="18" charset="-78"/>
                  <a:cs typeface="Andalus" panose="02020603050405020304" pitchFamily="18" charset="-78"/>
                </a:rPr>
                <a:t>Advanced Data Processing</a:t>
              </a:r>
            </a:p>
          </p:txBody>
        </p:sp>
      </p:grpSp>
      <p:grpSp>
        <p:nvGrpSpPr>
          <p:cNvPr id="93" name="Google Shape;93;p16"/>
          <p:cNvGrpSpPr/>
          <p:nvPr/>
        </p:nvGrpSpPr>
        <p:grpSpPr>
          <a:xfrm>
            <a:off x="5561158" y="1542622"/>
            <a:ext cx="1439400" cy="2428447"/>
            <a:chOff x="5561158" y="1542622"/>
            <a:chExt cx="1439400" cy="2428447"/>
          </a:xfrm>
        </p:grpSpPr>
        <p:sp>
          <p:nvSpPr>
            <p:cNvPr id="94" name="Google Shape;94;p16"/>
            <p:cNvSpPr/>
            <p:nvPr/>
          </p:nvSpPr>
          <p:spPr>
            <a:xfrm>
              <a:off x="6210838" y="2296841"/>
              <a:ext cx="167893" cy="167893"/>
            </a:xfrm>
            <a:custGeom>
              <a:avLst/>
              <a:gdLst/>
              <a:ahLst/>
              <a:cxnLst/>
              <a:rect l="l" t="t" r="r" b="b"/>
              <a:pathLst>
                <a:path w="2377" h="2377" extrusionOk="0">
                  <a:moveTo>
                    <a:pt x="2377" y="1188"/>
                  </a:moveTo>
                  <a:cubicBezTo>
                    <a:pt x="2377" y="1848"/>
                    <a:pt x="1849" y="2376"/>
                    <a:pt x="1189" y="2376"/>
                  </a:cubicBezTo>
                  <a:cubicBezTo>
                    <a:pt x="529" y="2376"/>
                    <a:pt x="1" y="1848"/>
                    <a:pt x="1" y="1188"/>
                  </a:cubicBezTo>
                  <a:cubicBezTo>
                    <a:pt x="1" y="528"/>
                    <a:pt x="529" y="0"/>
                    <a:pt x="1189" y="0"/>
                  </a:cubicBezTo>
                  <a:cubicBezTo>
                    <a:pt x="1849" y="0"/>
                    <a:pt x="2377" y="528"/>
                    <a:pt x="2377" y="11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5950347" y="1542622"/>
              <a:ext cx="688882" cy="533928"/>
            </a:xfrm>
            <a:custGeom>
              <a:avLst/>
              <a:gdLst/>
              <a:ahLst/>
              <a:cxnLst/>
              <a:rect l="l" t="t" r="r" b="b"/>
              <a:pathLst>
                <a:path w="19121" h="14820" extrusionOk="0">
                  <a:moveTo>
                    <a:pt x="9726" y="217"/>
                  </a:moveTo>
                  <a:cubicBezTo>
                    <a:pt x="9687" y="309"/>
                    <a:pt x="9649" y="408"/>
                    <a:pt x="9610" y="501"/>
                  </a:cubicBezTo>
                  <a:cubicBezTo>
                    <a:pt x="9587" y="439"/>
                    <a:pt x="9564" y="378"/>
                    <a:pt x="9541" y="316"/>
                  </a:cubicBezTo>
                  <a:cubicBezTo>
                    <a:pt x="9529" y="286"/>
                    <a:pt x="9500" y="272"/>
                    <a:pt x="9472" y="272"/>
                  </a:cubicBezTo>
                  <a:cubicBezTo>
                    <a:pt x="9429" y="272"/>
                    <a:pt x="9388" y="304"/>
                    <a:pt x="9411" y="355"/>
                  </a:cubicBezTo>
                  <a:cubicBezTo>
                    <a:pt x="9449" y="478"/>
                    <a:pt x="9495" y="593"/>
                    <a:pt x="9526" y="715"/>
                  </a:cubicBezTo>
                  <a:cubicBezTo>
                    <a:pt x="9365" y="1130"/>
                    <a:pt x="9196" y="1552"/>
                    <a:pt x="9035" y="1967"/>
                  </a:cubicBezTo>
                  <a:cubicBezTo>
                    <a:pt x="8774" y="1767"/>
                    <a:pt x="8513" y="1575"/>
                    <a:pt x="8252" y="1391"/>
                  </a:cubicBezTo>
                  <a:cubicBezTo>
                    <a:pt x="8543" y="1053"/>
                    <a:pt x="8843" y="715"/>
                    <a:pt x="9142" y="378"/>
                  </a:cubicBezTo>
                  <a:cubicBezTo>
                    <a:pt x="9177" y="337"/>
                    <a:pt x="9141" y="283"/>
                    <a:pt x="9102" y="283"/>
                  </a:cubicBezTo>
                  <a:cubicBezTo>
                    <a:pt x="9089" y="283"/>
                    <a:pt x="9076" y="288"/>
                    <a:pt x="9065" y="301"/>
                  </a:cubicBezTo>
                  <a:cubicBezTo>
                    <a:pt x="8758" y="639"/>
                    <a:pt x="8459" y="976"/>
                    <a:pt x="8160" y="1322"/>
                  </a:cubicBezTo>
                  <a:cubicBezTo>
                    <a:pt x="7960" y="1184"/>
                    <a:pt x="7761" y="1053"/>
                    <a:pt x="7561" y="930"/>
                  </a:cubicBezTo>
                  <a:cubicBezTo>
                    <a:pt x="8190" y="478"/>
                    <a:pt x="8943" y="232"/>
                    <a:pt x="9718" y="217"/>
                  </a:cubicBezTo>
                  <a:close/>
                  <a:moveTo>
                    <a:pt x="12289" y="1330"/>
                  </a:moveTo>
                  <a:cubicBezTo>
                    <a:pt x="12397" y="1445"/>
                    <a:pt x="12496" y="1560"/>
                    <a:pt x="12581" y="1690"/>
                  </a:cubicBezTo>
                  <a:lnTo>
                    <a:pt x="12589" y="1690"/>
                  </a:lnTo>
                  <a:lnTo>
                    <a:pt x="11714" y="1982"/>
                  </a:lnTo>
                  <a:cubicBezTo>
                    <a:pt x="11905" y="1767"/>
                    <a:pt x="12097" y="1544"/>
                    <a:pt x="12289" y="1330"/>
                  </a:cubicBezTo>
                  <a:close/>
                  <a:moveTo>
                    <a:pt x="4414" y="866"/>
                  </a:moveTo>
                  <a:cubicBezTo>
                    <a:pt x="4540" y="866"/>
                    <a:pt x="4665" y="877"/>
                    <a:pt x="4790" y="900"/>
                  </a:cubicBezTo>
                  <a:cubicBezTo>
                    <a:pt x="4890" y="1260"/>
                    <a:pt x="4974" y="1621"/>
                    <a:pt x="5059" y="1990"/>
                  </a:cubicBezTo>
                  <a:cubicBezTo>
                    <a:pt x="4590" y="1652"/>
                    <a:pt x="4122" y="1330"/>
                    <a:pt x="3646" y="1007"/>
                  </a:cubicBezTo>
                  <a:cubicBezTo>
                    <a:pt x="3895" y="914"/>
                    <a:pt x="4154" y="866"/>
                    <a:pt x="4414" y="866"/>
                  </a:cubicBezTo>
                  <a:close/>
                  <a:moveTo>
                    <a:pt x="4951" y="923"/>
                  </a:moveTo>
                  <a:lnTo>
                    <a:pt x="4951" y="923"/>
                  </a:lnTo>
                  <a:cubicBezTo>
                    <a:pt x="5036" y="946"/>
                    <a:pt x="5120" y="969"/>
                    <a:pt x="5205" y="999"/>
                  </a:cubicBezTo>
                  <a:cubicBezTo>
                    <a:pt x="5212" y="1360"/>
                    <a:pt x="5220" y="1721"/>
                    <a:pt x="5235" y="2074"/>
                  </a:cubicBezTo>
                  <a:cubicBezTo>
                    <a:pt x="5135" y="1690"/>
                    <a:pt x="5043" y="1306"/>
                    <a:pt x="4951" y="923"/>
                  </a:cubicBezTo>
                  <a:close/>
                  <a:moveTo>
                    <a:pt x="9841" y="217"/>
                  </a:moveTo>
                  <a:cubicBezTo>
                    <a:pt x="10739" y="232"/>
                    <a:pt x="11591" y="600"/>
                    <a:pt x="12212" y="1245"/>
                  </a:cubicBezTo>
                  <a:cubicBezTo>
                    <a:pt x="11974" y="1514"/>
                    <a:pt x="11744" y="1782"/>
                    <a:pt x="11506" y="2059"/>
                  </a:cubicBezTo>
                  <a:cubicBezTo>
                    <a:pt x="11215" y="2151"/>
                    <a:pt x="10915" y="2258"/>
                    <a:pt x="10624" y="2358"/>
                  </a:cubicBezTo>
                  <a:cubicBezTo>
                    <a:pt x="10347" y="1675"/>
                    <a:pt x="10086" y="984"/>
                    <a:pt x="9856" y="278"/>
                  </a:cubicBezTo>
                  <a:cubicBezTo>
                    <a:pt x="9848" y="263"/>
                    <a:pt x="9841" y="255"/>
                    <a:pt x="9825" y="240"/>
                  </a:cubicBezTo>
                  <a:lnTo>
                    <a:pt x="9841" y="217"/>
                  </a:lnTo>
                  <a:close/>
                  <a:moveTo>
                    <a:pt x="9756" y="424"/>
                  </a:moveTo>
                  <a:cubicBezTo>
                    <a:pt x="9979" y="1092"/>
                    <a:pt x="10224" y="1752"/>
                    <a:pt x="10493" y="2396"/>
                  </a:cubicBezTo>
                  <a:lnTo>
                    <a:pt x="10102" y="2535"/>
                  </a:lnTo>
                  <a:cubicBezTo>
                    <a:pt x="10056" y="2366"/>
                    <a:pt x="10017" y="2205"/>
                    <a:pt x="9986" y="2036"/>
                  </a:cubicBezTo>
                  <a:cubicBezTo>
                    <a:pt x="9902" y="1575"/>
                    <a:pt x="9795" y="1122"/>
                    <a:pt x="9664" y="669"/>
                  </a:cubicBezTo>
                  <a:lnTo>
                    <a:pt x="9756" y="424"/>
                  </a:lnTo>
                  <a:close/>
                  <a:moveTo>
                    <a:pt x="9580" y="884"/>
                  </a:moveTo>
                  <a:cubicBezTo>
                    <a:pt x="9687" y="1276"/>
                    <a:pt x="9764" y="1675"/>
                    <a:pt x="9848" y="2074"/>
                  </a:cubicBezTo>
                  <a:cubicBezTo>
                    <a:pt x="9879" y="2243"/>
                    <a:pt x="9917" y="2412"/>
                    <a:pt x="9963" y="2573"/>
                  </a:cubicBezTo>
                  <a:lnTo>
                    <a:pt x="9825" y="2619"/>
                  </a:lnTo>
                  <a:cubicBezTo>
                    <a:pt x="9595" y="2427"/>
                    <a:pt x="9365" y="2235"/>
                    <a:pt x="9127" y="2043"/>
                  </a:cubicBezTo>
                  <a:cubicBezTo>
                    <a:pt x="9273" y="1660"/>
                    <a:pt x="9426" y="1276"/>
                    <a:pt x="9580" y="884"/>
                  </a:cubicBezTo>
                  <a:close/>
                  <a:moveTo>
                    <a:pt x="9994" y="2688"/>
                  </a:moveTo>
                  <a:cubicBezTo>
                    <a:pt x="10002" y="2719"/>
                    <a:pt x="10010" y="2757"/>
                    <a:pt x="10017" y="2796"/>
                  </a:cubicBezTo>
                  <a:lnTo>
                    <a:pt x="9925" y="2711"/>
                  </a:lnTo>
                  <a:lnTo>
                    <a:pt x="9994" y="2688"/>
                  </a:lnTo>
                  <a:close/>
                  <a:moveTo>
                    <a:pt x="11368" y="2212"/>
                  </a:moveTo>
                  <a:lnTo>
                    <a:pt x="11368" y="2212"/>
                  </a:lnTo>
                  <a:cubicBezTo>
                    <a:pt x="11184" y="2419"/>
                    <a:pt x="11000" y="2627"/>
                    <a:pt x="10823" y="2826"/>
                  </a:cubicBezTo>
                  <a:cubicBezTo>
                    <a:pt x="10769" y="2703"/>
                    <a:pt x="10716" y="2581"/>
                    <a:pt x="10662" y="2458"/>
                  </a:cubicBezTo>
                  <a:lnTo>
                    <a:pt x="11368" y="2212"/>
                  </a:lnTo>
                  <a:close/>
                  <a:moveTo>
                    <a:pt x="9065" y="2197"/>
                  </a:moveTo>
                  <a:cubicBezTo>
                    <a:pt x="9263" y="2364"/>
                    <a:pt x="9454" y="2524"/>
                    <a:pt x="9637" y="2684"/>
                  </a:cubicBezTo>
                  <a:lnTo>
                    <a:pt x="9637" y="2684"/>
                  </a:lnTo>
                  <a:lnTo>
                    <a:pt x="8774" y="2980"/>
                  </a:lnTo>
                  <a:cubicBezTo>
                    <a:pt x="8866" y="2719"/>
                    <a:pt x="8973" y="2458"/>
                    <a:pt x="9065" y="2197"/>
                  </a:cubicBezTo>
                  <a:close/>
                  <a:moveTo>
                    <a:pt x="12642" y="1775"/>
                  </a:moveTo>
                  <a:cubicBezTo>
                    <a:pt x="12701" y="1870"/>
                    <a:pt x="12759" y="1958"/>
                    <a:pt x="12811" y="2053"/>
                  </a:cubicBezTo>
                  <a:lnTo>
                    <a:pt x="12811" y="2053"/>
                  </a:lnTo>
                  <a:cubicBezTo>
                    <a:pt x="12802" y="2047"/>
                    <a:pt x="12790" y="2043"/>
                    <a:pt x="12778" y="2043"/>
                  </a:cubicBezTo>
                  <a:cubicBezTo>
                    <a:pt x="12768" y="2043"/>
                    <a:pt x="12759" y="2045"/>
                    <a:pt x="12750" y="2051"/>
                  </a:cubicBezTo>
                  <a:lnTo>
                    <a:pt x="10885" y="2980"/>
                  </a:lnTo>
                  <a:lnTo>
                    <a:pt x="10869" y="2949"/>
                  </a:lnTo>
                  <a:cubicBezTo>
                    <a:pt x="11107" y="2680"/>
                    <a:pt x="11345" y="2412"/>
                    <a:pt x="11575" y="2143"/>
                  </a:cubicBezTo>
                  <a:lnTo>
                    <a:pt x="12642" y="1775"/>
                  </a:lnTo>
                  <a:close/>
                  <a:moveTo>
                    <a:pt x="7492" y="976"/>
                  </a:moveTo>
                  <a:cubicBezTo>
                    <a:pt x="7684" y="1122"/>
                    <a:pt x="7876" y="1268"/>
                    <a:pt x="8068" y="1414"/>
                  </a:cubicBezTo>
                  <a:cubicBezTo>
                    <a:pt x="7576" y="1974"/>
                    <a:pt x="7085" y="2542"/>
                    <a:pt x="6602" y="3118"/>
                  </a:cubicBezTo>
                  <a:cubicBezTo>
                    <a:pt x="6195" y="2811"/>
                    <a:pt x="5780" y="2512"/>
                    <a:pt x="5373" y="2212"/>
                  </a:cubicBezTo>
                  <a:cubicBezTo>
                    <a:pt x="5366" y="1813"/>
                    <a:pt x="5327" y="1406"/>
                    <a:pt x="5251" y="1015"/>
                  </a:cubicBezTo>
                  <a:lnTo>
                    <a:pt x="5251" y="1015"/>
                  </a:lnTo>
                  <a:cubicBezTo>
                    <a:pt x="5726" y="1184"/>
                    <a:pt x="6141" y="1506"/>
                    <a:pt x="6417" y="1928"/>
                  </a:cubicBezTo>
                  <a:cubicBezTo>
                    <a:pt x="6436" y="1963"/>
                    <a:pt x="6471" y="1980"/>
                    <a:pt x="6507" y="1980"/>
                  </a:cubicBezTo>
                  <a:cubicBezTo>
                    <a:pt x="6542" y="1980"/>
                    <a:pt x="6578" y="1963"/>
                    <a:pt x="6602" y="1928"/>
                  </a:cubicBezTo>
                  <a:cubicBezTo>
                    <a:pt x="6839" y="1560"/>
                    <a:pt x="7139" y="1237"/>
                    <a:pt x="7492" y="976"/>
                  </a:cubicBezTo>
                  <a:close/>
                  <a:moveTo>
                    <a:pt x="2725" y="1706"/>
                  </a:moveTo>
                  <a:lnTo>
                    <a:pt x="2725" y="1706"/>
                  </a:lnTo>
                  <a:cubicBezTo>
                    <a:pt x="2695" y="2174"/>
                    <a:pt x="2672" y="2650"/>
                    <a:pt x="2656" y="3126"/>
                  </a:cubicBezTo>
                  <a:cubicBezTo>
                    <a:pt x="2526" y="3018"/>
                    <a:pt x="2403" y="2903"/>
                    <a:pt x="2280" y="2788"/>
                  </a:cubicBezTo>
                  <a:cubicBezTo>
                    <a:pt x="2334" y="2396"/>
                    <a:pt x="2487" y="2020"/>
                    <a:pt x="2725" y="1706"/>
                  </a:cubicBezTo>
                  <a:close/>
                  <a:moveTo>
                    <a:pt x="10539" y="2496"/>
                  </a:moveTo>
                  <a:cubicBezTo>
                    <a:pt x="10593" y="2650"/>
                    <a:pt x="10662" y="2796"/>
                    <a:pt x="10723" y="2941"/>
                  </a:cubicBezTo>
                  <a:lnTo>
                    <a:pt x="10539" y="3141"/>
                  </a:lnTo>
                  <a:lnTo>
                    <a:pt x="10462" y="3187"/>
                  </a:lnTo>
                  <a:lnTo>
                    <a:pt x="10209" y="2964"/>
                  </a:lnTo>
                  <a:cubicBezTo>
                    <a:pt x="10186" y="2857"/>
                    <a:pt x="10155" y="2750"/>
                    <a:pt x="10125" y="2642"/>
                  </a:cubicBezTo>
                  <a:lnTo>
                    <a:pt x="10539" y="2496"/>
                  </a:lnTo>
                  <a:close/>
                  <a:moveTo>
                    <a:pt x="8167" y="1491"/>
                  </a:moveTo>
                  <a:cubicBezTo>
                    <a:pt x="8436" y="1698"/>
                    <a:pt x="8705" y="1905"/>
                    <a:pt x="8966" y="2128"/>
                  </a:cubicBezTo>
                  <a:cubicBezTo>
                    <a:pt x="8850" y="2427"/>
                    <a:pt x="8728" y="2734"/>
                    <a:pt x="8613" y="3041"/>
                  </a:cubicBezTo>
                  <a:lnTo>
                    <a:pt x="8613" y="3034"/>
                  </a:lnTo>
                  <a:lnTo>
                    <a:pt x="7162" y="3532"/>
                  </a:lnTo>
                  <a:lnTo>
                    <a:pt x="6701" y="3187"/>
                  </a:lnTo>
                  <a:cubicBezTo>
                    <a:pt x="7185" y="2619"/>
                    <a:pt x="7676" y="2051"/>
                    <a:pt x="8167" y="1491"/>
                  </a:cubicBezTo>
                  <a:close/>
                  <a:moveTo>
                    <a:pt x="10808" y="3141"/>
                  </a:moveTo>
                  <a:cubicBezTo>
                    <a:pt x="10892" y="3341"/>
                    <a:pt x="10984" y="3540"/>
                    <a:pt x="11076" y="3747"/>
                  </a:cubicBezTo>
                  <a:cubicBezTo>
                    <a:pt x="10908" y="3594"/>
                    <a:pt x="10739" y="3440"/>
                    <a:pt x="10570" y="3287"/>
                  </a:cubicBezTo>
                  <a:lnTo>
                    <a:pt x="10570" y="3279"/>
                  </a:lnTo>
                  <a:lnTo>
                    <a:pt x="10608" y="3241"/>
                  </a:lnTo>
                  <a:lnTo>
                    <a:pt x="10808" y="3141"/>
                  </a:lnTo>
                  <a:close/>
                  <a:moveTo>
                    <a:pt x="12834" y="2089"/>
                  </a:moveTo>
                  <a:cubicBezTo>
                    <a:pt x="12857" y="2135"/>
                    <a:pt x="12880" y="2174"/>
                    <a:pt x="12903" y="2220"/>
                  </a:cubicBezTo>
                  <a:cubicBezTo>
                    <a:pt x="12897" y="2218"/>
                    <a:pt x="12892" y="2217"/>
                    <a:pt x="12886" y="2217"/>
                  </a:cubicBezTo>
                  <a:cubicBezTo>
                    <a:pt x="12869" y="2217"/>
                    <a:pt x="12853" y="2226"/>
                    <a:pt x="12842" y="2243"/>
                  </a:cubicBezTo>
                  <a:cubicBezTo>
                    <a:pt x="12589" y="2634"/>
                    <a:pt x="12335" y="3018"/>
                    <a:pt x="12082" y="3410"/>
                  </a:cubicBezTo>
                  <a:lnTo>
                    <a:pt x="11253" y="3816"/>
                  </a:lnTo>
                  <a:cubicBezTo>
                    <a:pt x="11138" y="3571"/>
                    <a:pt x="11038" y="3325"/>
                    <a:pt x="10931" y="3080"/>
                  </a:cubicBezTo>
                  <a:lnTo>
                    <a:pt x="12811" y="2143"/>
                  </a:lnTo>
                  <a:cubicBezTo>
                    <a:pt x="12826" y="2135"/>
                    <a:pt x="12834" y="2112"/>
                    <a:pt x="12834" y="2089"/>
                  </a:cubicBezTo>
                  <a:close/>
                  <a:moveTo>
                    <a:pt x="6602" y="3310"/>
                  </a:moveTo>
                  <a:lnTo>
                    <a:pt x="6993" y="3602"/>
                  </a:lnTo>
                  <a:lnTo>
                    <a:pt x="6456" y="3786"/>
                  </a:lnTo>
                  <a:lnTo>
                    <a:pt x="6095" y="3909"/>
                  </a:lnTo>
                  <a:cubicBezTo>
                    <a:pt x="6264" y="3709"/>
                    <a:pt x="6433" y="3509"/>
                    <a:pt x="6602" y="3310"/>
                  </a:cubicBezTo>
                  <a:close/>
                  <a:moveTo>
                    <a:pt x="3577" y="1038"/>
                  </a:moveTo>
                  <a:cubicBezTo>
                    <a:pt x="4084" y="1437"/>
                    <a:pt x="4598" y="1828"/>
                    <a:pt x="5112" y="2212"/>
                  </a:cubicBezTo>
                  <a:cubicBezTo>
                    <a:pt x="5158" y="2396"/>
                    <a:pt x="5197" y="2588"/>
                    <a:pt x="5243" y="2773"/>
                  </a:cubicBezTo>
                  <a:cubicBezTo>
                    <a:pt x="5243" y="3118"/>
                    <a:pt x="5243" y="3456"/>
                    <a:pt x="5228" y="3801"/>
                  </a:cubicBezTo>
                  <a:lnTo>
                    <a:pt x="5212" y="3955"/>
                  </a:lnTo>
                  <a:cubicBezTo>
                    <a:pt x="4521" y="3064"/>
                    <a:pt x="3815" y="2189"/>
                    <a:pt x="3078" y="1337"/>
                  </a:cubicBezTo>
                  <a:cubicBezTo>
                    <a:pt x="3170" y="1260"/>
                    <a:pt x="3270" y="1191"/>
                    <a:pt x="3370" y="1138"/>
                  </a:cubicBezTo>
                  <a:cubicBezTo>
                    <a:pt x="3439" y="1099"/>
                    <a:pt x="3508" y="1069"/>
                    <a:pt x="3577" y="1038"/>
                  </a:cubicBezTo>
                  <a:close/>
                  <a:moveTo>
                    <a:pt x="5381" y="2412"/>
                  </a:moveTo>
                  <a:cubicBezTo>
                    <a:pt x="5750" y="2688"/>
                    <a:pt x="6126" y="2972"/>
                    <a:pt x="6509" y="3248"/>
                  </a:cubicBezTo>
                  <a:cubicBezTo>
                    <a:pt x="6302" y="3486"/>
                    <a:pt x="6095" y="3732"/>
                    <a:pt x="5888" y="3985"/>
                  </a:cubicBezTo>
                  <a:lnTo>
                    <a:pt x="5696" y="4047"/>
                  </a:lnTo>
                  <a:cubicBezTo>
                    <a:pt x="5588" y="3594"/>
                    <a:pt x="5489" y="3141"/>
                    <a:pt x="5381" y="2680"/>
                  </a:cubicBezTo>
                  <a:lnTo>
                    <a:pt x="5381" y="2412"/>
                  </a:lnTo>
                  <a:close/>
                  <a:moveTo>
                    <a:pt x="10470" y="3402"/>
                  </a:moveTo>
                  <a:cubicBezTo>
                    <a:pt x="10662" y="3571"/>
                    <a:pt x="10854" y="3740"/>
                    <a:pt x="11046" y="3916"/>
                  </a:cubicBezTo>
                  <a:lnTo>
                    <a:pt x="10585" y="4146"/>
                  </a:lnTo>
                  <a:cubicBezTo>
                    <a:pt x="10547" y="4039"/>
                    <a:pt x="10508" y="3932"/>
                    <a:pt x="10470" y="3824"/>
                  </a:cubicBezTo>
                  <a:lnTo>
                    <a:pt x="10470" y="3816"/>
                  </a:lnTo>
                  <a:cubicBezTo>
                    <a:pt x="10439" y="3709"/>
                    <a:pt x="10401" y="3609"/>
                    <a:pt x="10378" y="3502"/>
                  </a:cubicBezTo>
                  <a:lnTo>
                    <a:pt x="10470" y="3402"/>
                  </a:lnTo>
                  <a:close/>
                  <a:moveTo>
                    <a:pt x="5358" y="3256"/>
                  </a:moveTo>
                  <a:cubicBezTo>
                    <a:pt x="5419" y="3532"/>
                    <a:pt x="5481" y="3816"/>
                    <a:pt x="5542" y="4093"/>
                  </a:cubicBezTo>
                  <a:lnTo>
                    <a:pt x="5542" y="4100"/>
                  </a:lnTo>
                  <a:lnTo>
                    <a:pt x="5373" y="4154"/>
                  </a:lnTo>
                  <a:cubicBezTo>
                    <a:pt x="5358" y="4131"/>
                    <a:pt x="5335" y="4108"/>
                    <a:pt x="5320" y="4077"/>
                  </a:cubicBezTo>
                  <a:cubicBezTo>
                    <a:pt x="5320" y="3955"/>
                    <a:pt x="5327" y="3839"/>
                    <a:pt x="5335" y="3717"/>
                  </a:cubicBezTo>
                  <a:cubicBezTo>
                    <a:pt x="5343" y="3563"/>
                    <a:pt x="5350" y="3410"/>
                    <a:pt x="5358" y="3256"/>
                  </a:cubicBezTo>
                  <a:close/>
                  <a:moveTo>
                    <a:pt x="11936" y="3632"/>
                  </a:moveTo>
                  <a:lnTo>
                    <a:pt x="11560" y="4208"/>
                  </a:lnTo>
                  <a:lnTo>
                    <a:pt x="11322" y="3985"/>
                  </a:lnTo>
                  <a:cubicBezTo>
                    <a:pt x="11314" y="3970"/>
                    <a:pt x="11314" y="3962"/>
                    <a:pt x="11307" y="3947"/>
                  </a:cubicBezTo>
                  <a:lnTo>
                    <a:pt x="11936" y="3632"/>
                  </a:lnTo>
                  <a:close/>
                  <a:moveTo>
                    <a:pt x="9749" y="2773"/>
                  </a:moveTo>
                  <a:cubicBezTo>
                    <a:pt x="9864" y="2872"/>
                    <a:pt x="9986" y="2972"/>
                    <a:pt x="10102" y="3080"/>
                  </a:cubicBezTo>
                  <a:cubicBezTo>
                    <a:pt x="10124" y="3162"/>
                    <a:pt x="10146" y="3244"/>
                    <a:pt x="10169" y="3326"/>
                  </a:cubicBezTo>
                  <a:lnTo>
                    <a:pt x="10169" y="3326"/>
                  </a:lnTo>
                  <a:lnTo>
                    <a:pt x="8298" y="4254"/>
                  </a:lnTo>
                  <a:cubicBezTo>
                    <a:pt x="8436" y="3878"/>
                    <a:pt x="8574" y="3502"/>
                    <a:pt x="8720" y="3126"/>
                  </a:cubicBezTo>
                  <a:lnTo>
                    <a:pt x="9749" y="2773"/>
                  </a:lnTo>
                  <a:close/>
                  <a:moveTo>
                    <a:pt x="8551" y="3179"/>
                  </a:moveTo>
                  <a:lnTo>
                    <a:pt x="8551" y="3179"/>
                  </a:lnTo>
                  <a:cubicBezTo>
                    <a:pt x="8413" y="3548"/>
                    <a:pt x="8275" y="3916"/>
                    <a:pt x="8137" y="4277"/>
                  </a:cubicBezTo>
                  <a:lnTo>
                    <a:pt x="8129" y="4269"/>
                  </a:lnTo>
                  <a:cubicBezTo>
                    <a:pt x="7845" y="4054"/>
                    <a:pt x="7561" y="3832"/>
                    <a:pt x="7277" y="3617"/>
                  </a:cubicBezTo>
                  <a:lnTo>
                    <a:pt x="8551" y="3179"/>
                  </a:lnTo>
                  <a:close/>
                  <a:moveTo>
                    <a:pt x="5565" y="4208"/>
                  </a:moveTo>
                  <a:lnTo>
                    <a:pt x="5588" y="4323"/>
                  </a:lnTo>
                  <a:lnTo>
                    <a:pt x="5550" y="4369"/>
                  </a:lnTo>
                  <a:cubicBezTo>
                    <a:pt x="5519" y="4331"/>
                    <a:pt x="5489" y="4292"/>
                    <a:pt x="5458" y="4246"/>
                  </a:cubicBezTo>
                  <a:lnTo>
                    <a:pt x="5565" y="4208"/>
                  </a:lnTo>
                  <a:close/>
                  <a:moveTo>
                    <a:pt x="3017" y="1383"/>
                  </a:moveTo>
                  <a:cubicBezTo>
                    <a:pt x="3762" y="2289"/>
                    <a:pt x="4491" y="3210"/>
                    <a:pt x="5205" y="4139"/>
                  </a:cubicBezTo>
                  <a:cubicBezTo>
                    <a:pt x="5205" y="4162"/>
                    <a:pt x="5205" y="4185"/>
                    <a:pt x="5205" y="4208"/>
                  </a:cubicBezTo>
                  <a:lnTo>
                    <a:pt x="4445" y="4469"/>
                  </a:lnTo>
                  <a:cubicBezTo>
                    <a:pt x="3869" y="4070"/>
                    <a:pt x="3309" y="3663"/>
                    <a:pt x="2771" y="3218"/>
                  </a:cubicBezTo>
                  <a:cubicBezTo>
                    <a:pt x="2794" y="2657"/>
                    <a:pt x="2817" y="2097"/>
                    <a:pt x="2863" y="1544"/>
                  </a:cubicBezTo>
                  <a:cubicBezTo>
                    <a:pt x="2910" y="1483"/>
                    <a:pt x="2963" y="1437"/>
                    <a:pt x="3017" y="1383"/>
                  </a:cubicBezTo>
                  <a:close/>
                  <a:moveTo>
                    <a:pt x="5327" y="4292"/>
                  </a:moveTo>
                  <a:lnTo>
                    <a:pt x="5466" y="4469"/>
                  </a:lnTo>
                  <a:lnTo>
                    <a:pt x="5274" y="4699"/>
                  </a:lnTo>
                  <a:lnTo>
                    <a:pt x="5297" y="4308"/>
                  </a:lnTo>
                  <a:lnTo>
                    <a:pt x="5327" y="4292"/>
                  </a:lnTo>
                  <a:close/>
                  <a:moveTo>
                    <a:pt x="10263" y="3632"/>
                  </a:moveTo>
                  <a:cubicBezTo>
                    <a:pt x="10294" y="3709"/>
                    <a:pt x="10317" y="3786"/>
                    <a:pt x="10340" y="3862"/>
                  </a:cubicBezTo>
                  <a:cubicBezTo>
                    <a:pt x="10377" y="3975"/>
                    <a:pt x="10415" y="4088"/>
                    <a:pt x="10453" y="4201"/>
                  </a:cubicBezTo>
                  <a:lnTo>
                    <a:pt x="10453" y="4201"/>
                  </a:lnTo>
                  <a:lnTo>
                    <a:pt x="9173" y="4845"/>
                  </a:lnTo>
                  <a:cubicBezTo>
                    <a:pt x="9541" y="4438"/>
                    <a:pt x="9902" y="4039"/>
                    <a:pt x="10263" y="3632"/>
                  </a:cubicBezTo>
                  <a:close/>
                  <a:moveTo>
                    <a:pt x="10209" y="3433"/>
                  </a:moveTo>
                  <a:cubicBezTo>
                    <a:pt x="10217" y="3456"/>
                    <a:pt x="10224" y="3471"/>
                    <a:pt x="10224" y="3494"/>
                  </a:cubicBezTo>
                  <a:cubicBezTo>
                    <a:pt x="9802" y="3970"/>
                    <a:pt x="9380" y="4438"/>
                    <a:pt x="8958" y="4914"/>
                  </a:cubicBezTo>
                  <a:lnTo>
                    <a:pt x="8958" y="4906"/>
                  </a:lnTo>
                  <a:lnTo>
                    <a:pt x="8290" y="4392"/>
                  </a:lnTo>
                  <a:lnTo>
                    <a:pt x="10209" y="3433"/>
                  </a:lnTo>
                  <a:close/>
                  <a:moveTo>
                    <a:pt x="5197" y="4354"/>
                  </a:moveTo>
                  <a:lnTo>
                    <a:pt x="5197" y="4354"/>
                  </a:lnTo>
                  <a:cubicBezTo>
                    <a:pt x="5182" y="4515"/>
                    <a:pt x="5174" y="4684"/>
                    <a:pt x="5158" y="4853"/>
                  </a:cubicBezTo>
                  <a:lnTo>
                    <a:pt x="5105" y="4922"/>
                  </a:lnTo>
                  <a:cubicBezTo>
                    <a:pt x="4936" y="4807"/>
                    <a:pt x="4759" y="4684"/>
                    <a:pt x="4590" y="4569"/>
                  </a:cubicBezTo>
                  <a:lnTo>
                    <a:pt x="5197" y="4354"/>
                  </a:lnTo>
                  <a:close/>
                  <a:moveTo>
                    <a:pt x="12942" y="2297"/>
                  </a:moveTo>
                  <a:cubicBezTo>
                    <a:pt x="13141" y="2719"/>
                    <a:pt x="13264" y="3179"/>
                    <a:pt x="13295" y="3640"/>
                  </a:cubicBezTo>
                  <a:cubicBezTo>
                    <a:pt x="13287" y="3635"/>
                    <a:pt x="13278" y="3632"/>
                    <a:pt x="13268" y="3632"/>
                  </a:cubicBezTo>
                  <a:cubicBezTo>
                    <a:pt x="13249" y="3632"/>
                    <a:pt x="13228" y="3642"/>
                    <a:pt x="13218" y="3663"/>
                  </a:cubicBezTo>
                  <a:cubicBezTo>
                    <a:pt x="12957" y="4116"/>
                    <a:pt x="12681" y="4553"/>
                    <a:pt x="12397" y="4998"/>
                  </a:cubicBezTo>
                  <a:lnTo>
                    <a:pt x="12266" y="4868"/>
                  </a:lnTo>
                  <a:lnTo>
                    <a:pt x="11644" y="4285"/>
                  </a:lnTo>
                  <a:lnTo>
                    <a:pt x="12128" y="3532"/>
                  </a:lnTo>
                  <a:lnTo>
                    <a:pt x="13064" y="3072"/>
                  </a:lnTo>
                  <a:cubicBezTo>
                    <a:pt x="13132" y="3038"/>
                    <a:pt x="13087" y="2951"/>
                    <a:pt x="13023" y="2951"/>
                  </a:cubicBezTo>
                  <a:cubicBezTo>
                    <a:pt x="13014" y="2951"/>
                    <a:pt x="13005" y="2953"/>
                    <a:pt x="12995" y="2957"/>
                  </a:cubicBezTo>
                  <a:lnTo>
                    <a:pt x="12274" y="3310"/>
                  </a:lnTo>
                  <a:lnTo>
                    <a:pt x="12942" y="2297"/>
                  </a:lnTo>
                  <a:close/>
                  <a:moveTo>
                    <a:pt x="2771" y="3347"/>
                  </a:moveTo>
                  <a:lnTo>
                    <a:pt x="2771" y="3347"/>
                  </a:lnTo>
                  <a:cubicBezTo>
                    <a:pt x="3260" y="3759"/>
                    <a:pt x="3772" y="4148"/>
                    <a:pt x="4306" y="4515"/>
                  </a:cubicBezTo>
                  <a:cubicBezTo>
                    <a:pt x="3777" y="4691"/>
                    <a:pt x="3255" y="4868"/>
                    <a:pt x="2733" y="5052"/>
                  </a:cubicBezTo>
                  <a:cubicBezTo>
                    <a:pt x="2741" y="4486"/>
                    <a:pt x="2748" y="3913"/>
                    <a:pt x="2771" y="3347"/>
                  </a:cubicBezTo>
                  <a:close/>
                  <a:moveTo>
                    <a:pt x="11153" y="4024"/>
                  </a:moveTo>
                  <a:lnTo>
                    <a:pt x="11222" y="4085"/>
                  </a:lnTo>
                  <a:cubicBezTo>
                    <a:pt x="11284" y="4216"/>
                    <a:pt x="11337" y="4338"/>
                    <a:pt x="11399" y="4461"/>
                  </a:cubicBezTo>
                  <a:lnTo>
                    <a:pt x="10923" y="5183"/>
                  </a:lnTo>
                  <a:cubicBezTo>
                    <a:pt x="10823" y="4883"/>
                    <a:pt x="10723" y="4584"/>
                    <a:pt x="10624" y="4285"/>
                  </a:cubicBezTo>
                  <a:lnTo>
                    <a:pt x="11153" y="4024"/>
                  </a:lnTo>
                  <a:close/>
                  <a:moveTo>
                    <a:pt x="7108" y="3671"/>
                  </a:moveTo>
                  <a:lnTo>
                    <a:pt x="8052" y="4377"/>
                  </a:lnTo>
                  <a:lnTo>
                    <a:pt x="6862" y="4968"/>
                  </a:lnTo>
                  <a:cubicBezTo>
                    <a:pt x="6655" y="5068"/>
                    <a:pt x="6448" y="5167"/>
                    <a:pt x="6241" y="5275"/>
                  </a:cubicBezTo>
                  <a:lnTo>
                    <a:pt x="5849" y="4761"/>
                  </a:lnTo>
                  <a:cubicBezTo>
                    <a:pt x="5819" y="4607"/>
                    <a:pt x="5788" y="4461"/>
                    <a:pt x="5757" y="4308"/>
                  </a:cubicBezTo>
                  <a:lnTo>
                    <a:pt x="5949" y="4077"/>
                  </a:lnTo>
                  <a:lnTo>
                    <a:pt x="6486" y="3886"/>
                  </a:lnTo>
                  <a:lnTo>
                    <a:pt x="7108" y="3671"/>
                  </a:lnTo>
                  <a:close/>
                  <a:moveTo>
                    <a:pt x="5542" y="4561"/>
                  </a:moveTo>
                  <a:lnTo>
                    <a:pt x="5680" y="4753"/>
                  </a:lnTo>
                  <a:cubicBezTo>
                    <a:pt x="5726" y="4968"/>
                    <a:pt x="5773" y="5183"/>
                    <a:pt x="5819" y="5398"/>
                  </a:cubicBezTo>
                  <a:lnTo>
                    <a:pt x="5627" y="5267"/>
                  </a:lnTo>
                  <a:lnTo>
                    <a:pt x="5258" y="5014"/>
                  </a:lnTo>
                  <a:cubicBezTo>
                    <a:pt x="5258" y="4975"/>
                    <a:pt x="5266" y="4937"/>
                    <a:pt x="5266" y="4899"/>
                  </a:cubicBezTo>
                  <a:lnTo>
                    <a:pt x="5542" y="4561"/>
                  </a:lnTo>
                  <a:close/>
                  <a:moveTo>
                    <a:pt x="5911" y="5052"/>
                  </a:moveTo>
                  <a:lnTo>
                    <a:pt x="6126" y="5336"/>
                  </a:lnTo>
                  <a:lnTo>
                    <a:pt x="5987" y="5405"/>
                  </a:lnTo>
                  <a:lnTo>
                    <a:pt x="5911" y="5052"/>
                  </a:lnTo>
                  <a:close/>
                  <a:moveTo>
                    <a:pt x="2272" y="2880"/>
                  </a:moveTo>
                  <a:lnTo>
                    <a:pt x="2272" y="2880"/>
                  </a:lnTo>
                  <a:cubicBezTo>
                    <a:pt x="2395" y="3010"/>
                    <a:pt x="2526" y="3126"/>
                    <a:pt x="2656" y="3248"/>
                  </a:cubicBezTo>
                  <a:cubicBezTo>
                    <a:pt x="2641" y="3862"/>
                    <a:pt x="2626" y="4484"/>
                    <a:pt x="2618" y="5098"/>
                  </a:cubicBezTo>
                  <a:lnTo>
                    <a:pt x="2602" y="5098"/>
                  </a:lnTo>
                  <a:cubicBezTo>
                    <a:pt x="2180" y="4883"/>
                    <a:pt x="1750" y="4661"/>
                    <a:pt x="1328" y="4453"/>
                  </a:cubicBezTo>
                  <a:cubicBezTo>
                    <a:pt x="1322" y="4450"/>
                    <a:pt x="1316" y="4448"/>
                    <a:pt x="1310" y="4448"/>
                  </a:cubicBezTo>
                  <a:cubicBezTo>
                    <a:pt x="1284" y="4448"/>
                    <a:pt x="1272" y="4487"/>
                    <a:pt x="1298" y="4500"/>
                  </a:cubicBezTo>
                  <a:cubicBezTo>
                    <a:pt x="1681" y="4722"/>
                    <a:pt x="2065" y="4937"/>
                    <a:pt x="2457" y="5152"/>
                  </a:cubicBezTo>
                  <a:cubicBezTo>
                    <a:pt x="2180" y="5252"/>
                    <a:pt x="1904" y="5352"/>
                    <a:pt x="1620" y="5451"/>
                  </a:cubicBezTo>
                  <a:cubicBezTo>
                    <a:pt x="1351" y="5236"/>
                    <a:pt x="1075" y="5014"/>
                    <a:pt x="799" y="4799"/>
                  </a:cubicBezTo>
                  <a:cubicBezTo>
                    <a:pt x="1091" y="4471"/>
                    <a:pt x="1489" y="4250"/>
                    <a:pt x="1918" y="4250"/>
                  </a:cubicBezTo>
                  <a:cubicBezTo>
                    <a:pt x="2042" y="4250"/>
                    <a:pt x="2168" y="4268"/>
                    <a:pt x="2295" y="4308"/>
                  </a:cubicBezTo>
                  <a:cubicBezTo>
                    <a:pt x="2301" y="4309"/>
                    <a:pt x="2306" y="4310"/>
                    <a:pt x="2311" y="4310"/>
                  </a:cubicBezTo>
                  <a:cubicBezTo>
                    <a:pt x="2336" y="4310"/>
                    <a:pt x="2358" y="4295"/>
                    <a:pt x="2365" y="4269"/>
                  </a:cubicBezTo>
                  <a:cubicBezTo>
                    <a:pt x="2378" y="4277"/>
                    <a:pt x="2391" y="4281"/>
                    <a:pt x="2404" y="4281"/>
                  </a:cubicBezTo>
                  <a:cubicBezTo>
                    <a:pt x="2451" y="4281"/>
                    <a:pt x="2490" y="4232"/>
                    <a:pt x="2472" y="4177"/>
                  </a:cubicBezTo>
                  <a:cubicBezTo>
                    <a:pt x="2288" y="3770"/>
                    <a:pt x="2219" y="3325"/>
                    <a:pt x="2272" y="2880"/>
                  </a:cubicBezTo>
                  <a:close/>
                  <a:moveTo>
                    <a:pt x="8206" y="4492"/>
                  </a:moveTo>
                  <a:cubicBezTo>
                    <a:pt x="8428" y="4661"/>
                    <a:pt x="8651" y="4822"/>
                    <a:pt x="8866" y="4991"/>
                  </a:cubicBezTo>
                  <a:lnTo>
                    <a:pt x="7837" y="5505"/>
                  </a:lnTo>
                  <a:cubicBezTo>
                    <a:pt x="7960" y="5167"/>
                    <a:pt x="8083" y="4830"/>
                    <a:pt x="8206" y="4492"/>
                  </a:cubicBezTo>
                  <a:close/>
                  <a:moveTo>
                    <a:pt x="11560" y="4400"/>
                  </a:moveTo>
                  <a:cubicBezTo>
                    <a:pt x="11821" y="4638"/>
                    <a:pt x="12074" y="4876"/>
                    <a:pt x="12320" y="5114"/>
                  </a:cubicBezTo>
                  <a:cubicBezTo>
                    <a:pt x="12228" y="5267"/>
                    <a:pt x="12128" y="5413"/>
                    <a:pt x="12036" y="5559"/>
                  </a:cubicBezTo>
                  <a:lnTo>
                    <a:pt x="12028" y="5559"/>
                  </a:lnTo>
                  <a:cubicBezTo>
                    <a:pt x="11859" y="5190"/>
                    <a:pt x="11698" y="4822"/>
                    <a:pt x="11529" y="4453"/>
                  </a:cubicBezTo>
                  <a:lnTo>
                    <a:pt x="11560" y="4400"/>
                  </a:lnTo>
                  <a:close/>
                  <a:moveTo>
                    <a:pt x="15399" y="3673"/>
                  </a:moveTo>
                  <a:cubicBezTo>
                    <a:pt x="15488" y="3673"/>
                    <a:pt x="15577" y="3678"/>
                    <a:pt x="15666" y="3686"/>
                  </a:cubicBezTo>
                  <a:cubicBezTo>
                    <a:pt x="15559" y="3947"/>
                    <a:pt x="15459" y="4208"/>
                    <a:pt x="15359" y="4469"/>
                  </a:cubicBezTo>
                  <a:cubicBezTo>
                    <a:pt x="14630" y="4891"/>
                    <a:pt x="13909" y="5321"/>
                    <a:pt x="13180" y="5743"/>
                  </a:cubicBezTo>
                  <a:lnTo>
                    <a:pt x="12496" y="5091"/>
                  </a:lnTo>
                  <a:cubicBezTo>
                    <a:pt x="12773" y="4653"/>
                    <a:pt x="13041" y="4216"/>
                    <a:pt x="13302" y="3763"/>
                  </a:cubicBezTo>
                  <a:lnTo>
                    <a:pt x="13302" y="3763"/>
                  </a:lnTo>
                  <a:cubicBezTo>
                    <a:pt x="13310" y="3970"/>
                    <a:pt x="13302" y="4177"/>
                    <a:pt x="13279" y="4384"/>
                  </a:cubicBezTo>
                  <a:cubicBezTo>
                    <a:pt x="13269" y="4448"/>
                    <a:pt x="13331" y="4486"/>
                    <a:pt x="13388" y="4486"/>
                  </a:cubicBezTo>
                  <a:cubicBezTo>
                    <a:pt x="13414" y="4486"/>
                    <a:pt x="13439" y="4478"/>
                    <a:pt x="13456" y="4461"/>
                  </a:cubicBezTo>
                  <a:cubicBezTo>
                    <a:pt x="13982" y="3949"/>
                    <a:pt x="14679" y="3673"/>
                    <a:pt x="15399" y="3673"/>
                  </a:cubicBezTo>
                  <a:close/>
                  <a:moveTo>
                    <a:pt x="5251" y="5160"/>
                  </a:moveTo>
                  <a:lnTo>
                    <a:pt x="5773" y="5513"/>
                  </a:lnTo>
                  <a:lnTo>
                    <a:pt x="5212" y="5781"/>
                  </a:lnTo>
                  <a:cubicBezTo>
                    <a:pt x="5228" y="5574"/>
                    <a:pt x="5243" y="5367"/>
                    <a:pt x="5251" y="5160"/>
                  </a:cubicBezTo>
                  <a:close/>
                  <a:moveTo>
                    <a:pt x="6210" y="5444"/>
                  </a:moveTo>
                  <a:lnTo>
                    <a:pt x="6563" y="5904"/>
                  </a:lnTo>
                  <a:cubicBezTo>
                    <a:pt x="6387" y="5781"/>
                    <a:pt x="6202" y="5659"/>
                    <a:pt x="6018" y="5536"/>
                  </a:cubicBezTo>
                  <a:lnTo>
                    <a:pt x="6210" y="5444"/>
                  </a:lnTo>
                  <a:close/>
                  <a:moveTo>
                    <a:pt x="737" y="4860"/>
                  </a:moveTo>
                  <a:cubicBezTo>
                    <a:pt x="991" y="5075"/>
                    <a:pt x="1244" y="5282"/>
                    <a:pt x="1490" y="5497"/>
                  </a:cubicBezTo>
                  <a:cubicBezTo>
                    <a:pt x="1106" y="5636"/>
                    <a:pt x="722" y="5781"/>
                    <a:pt x="338" y="5935"/>
                  </a:cubicBezTo>
                  <a:cubicBezTo>
                    <a:pt x="338" y="5720"/>
                    <a:pt x="377" y="5505"/>
                    <a:pt x="461" y="5305"/>
                  </a:cubicBezTo>
                  <a:cubicBezTo>
                    <a:pt x="530" y="5144"/>
                    <a:pt x="622" y="4991"/>
                    <a:pt x="737" y="4860"/>
                  </a:cubicBezTo>
                  <a:close/>
                  <a:moveTo>
                    <a:pt x="4452" y="4615"/>
                  </a:moveTo>
                  <a:cubicBezTo>
                    <a:pt x="4644" y="4753"/>
                    <a:pt x="4844" y="4876"/>
                    <a:pt x="5036" y="5006"/>
                  </a:cubicBezTo>
                  <a:cubicBezTo>
                    <a:pt x="4990" y="5068"/>
                    <a:pt x="4944" y="5121"/>
                    <a:pt x="4898" y="5175"/>
                  </a:cubicBezTo>
                  <a:cubicBezTo>
                    <a:pt x="4683" y="5444"/>
                    <a:pt x="4468" y="5712"/>
                    <a:pt x="4245" y="5981"/>
                  </a:cubicBezTo>
                  <a:cubicBezTo>
                    <a:pt x="3762" y="5712"/>
                    <a:pt x="3278" y="5459"/>
                    <a:pt x="2787" y="5198"/>
                  </a:cubicBezTo>
                  <a:cubicBezTo>
                    <a:pt x="3347" y="5006"/>
                    <a:pt x="3900" y="4814"/>
                    <a:pt x="4452" y="4615"/>
                  </a:cubicBezTo>
                  <a:close/>
                  <a:moveTo>
                    <a:pt x="10501" y="4346"/>
                  </a:moveTo>
                  <a:cubicBezTo>
                    <a:pt x="10608" y="4676"/>
                    <a:pt x="10716" y="4998"/>
                    <a:pt x="10823" y="5329"/>
                  </a:cubicBezTo>
                  <a:lnTo>
                    <a:pt x="10386" y="6004"/>
                  </a:lnTo>
                  <a:cubicBezTo>
                    <a:pt x="10125" y="5804"/>
                    <a:pt x="9864" y="5597"/>
                    <a:pt x="9595" y="5398"/>
                  </a:cubicBezTo>
                  <a:lnTo>
                    <a:pt x="9127" y="5037"/>
                  </a:lnTo>
                  <a:cubicBezTo>
                    <a:pt x="9580" y="4807"/>
                    <a:pt x="10040" y="4576"/>
                    <a:pt x="10501" y="4346"/>
                  </a:cubicBezTo>
                  <a:close/>
                  <a:moveTo>
                    <a:pt x="8037" y="4523"/>
                  </a:moveTo>
                  <a:cubicBezTo>
                    <a:pt x="7906" y="4883"/>
                    <a:pt x="7768" y="5244"/>
                    <a:pt x="7638" y="5605"/>
                  </a:cubicBezTo>
                  <a:lnTo>
                    <a:pt x="6801" y="6027"/>
                  </a:lnTo>
                  <a:cubicBezTo>
                    <a:pt x="6640" y="5812"/>
                    <a:pt x="6479" y="5597"/>
                    <a:pt x="6325" y="5382"/>
                  </a:cubicBezTo>
                  <a:lnTo>
                    <a:pt x="6318" y="5382"/>
                  </a:lnTo>
                  <a:cubicBezTo>
                    <a:pt x="6494" y="5298"/>
                    <a:pt x="6671" y="5206"/>
                    <a:pt x="6847" y="5121"/>
                  </a:cubicBezTo>
                  <a:lnTo>
                    <a:pt x="8037" y="4523"/>
                  </a:lnTo>
                  <a:close/>
                  <a:moveTo>
                    <a:pt x="15774" y="3701"/>
                  </a:moveTo>
                  <a:cubicBezTo>
                    <a:pt x="16449" y="3786"/>
                    <a:pt x="17071" y="4108"/>
                    <a:pt x="17539" y="4599"/>
                  </a:cubicBezTo>
                  <a:cubicBezTo>
                    <a:pt x="17532" y="4599"/>
                    <a:pt x="17524" y="4599"/>
                    <a:pt x="17516" y="4607"/>
                  </a:cubicBezTo>
                  <a:cubicBezTo>
                    <a:pt x="16626" y="5098"/>
                    <a:pt x="15743" y="5582"/>
                    <a:pt x="14853" y="6058"/>
                  </a:cubicBezTo>
                  <a:cubicBezTo>
                    <a:pt x="15045" y="5566"/>
                    <a:pt x="15237" y="5068"/>
                    <a:pt x="15429" y="4576"/>
                  </a:cubicBezTo>
                  <a:lnTo>
                    <a:pt x="16411" y="4001"/>
                  </a:lnTo>
                  <a:cubicBezTo>
                    <a:pt x="16464" y="3967"/>
                    <a:pt x="16431" y="3887"/>
                    <a:pt x="16376" y="3887"/>
                  </a:cubicBezTo>
                  <a:cubicBezTo>
                    <a:pt x="16367" y="3887"/>
                    <a:pt x="16359" y="3889"/>
                    <a:pt x="16350" y="3893"/>
                  </a:cubicBezTo>
                  <a:cubicBezTo>
                    <a:pt x="16066" y="4062"/>
                    <a:pt x="15789" y="4223"/>
                    <a:pt x="15505" y="4384"/>
                  </a:cubicBezTo>
                  <a:lnTo>
                    <a:pt x="15774" y="3701"/>
                  </a:lnTo>
                  <a:close/>
                  <a:moveTo>
                    <a:pt x="5135" y="5068"/>
                  </a:moveTo>
                  <a:lnTo>
                    <a:pt x="5151" y="5083"/>
                  </a:lnTo>
                  <a:cubicBezTo>
                    <a:pt x="5128" y="5336"/>
                    <a:pt x="5112" y="5582"/>
                    <a:pt x="5097" y="5835"/>
                  </a:cubicBezTo>
                  <a:lnTo>
                    <a:pt x="4514" y="6119"/>
                  </a:lnTo>
                  <a:lnTo>
                    <a:pt x="4360" y="6035"/>
                  </a:lnTo>
                  <a:cubicBezTo>
                    <a:pt x="4583" y="5743"/>
                    <a:pt x="4805" y="5467"/>
                    <a:pt x="5036" y="5183"/>
                  </a:cubicBezTo>
                  <a:lnTo>
                    <a:pt x="5135" y="5068"/>
                  </a:lnTo>
                  <a:close/>
                  <a:moveTo>
                    <a:pt x="12420" y="5206"/>
                  </a:moveTo>
                  <a:lnTo>
                    <a:pt x="13057" y="5812"/>
                  </a:lnTo>
                  <a:lnTo>
                    <a:pt x="12328" y="6227"/>
                  </a:lnTo>
                  <a:cubicBezTo>
                    <a:pt x="12251" y="6058"/>
                    <a:pt x="12174" y="5881"/>
                    <a:pt x="12097" y="5705"/>
                  </a:cubicBezTo>
                  <a:cubicBezTo>
                    <a:pt x="12205" y="5536"/>
                    <a:pt x="12312" y="5375"/>
                    <a:pt x="12420" y="5206"/>
                  </a:cubicBezTo>
                  <a:close/>
                  <a:moveTo>
                    <a:pt x="2618" y="5259"/>
                  </a:moveTo>
                  <a:cubicBezTo>
                    <a:pt x="2618" y="5467"/>
                    <a:pt x="2610" y="5682"/>
                    <a:pt x="2610" y="5897"/>
                  </a:cubicBezTo>
                  <a:lnTo>
                    <a:pt x="2618" y="5897"/>
                  </a:lnTo>
                  <a:lnTo>
                    <a:pt x="2610" y="6257"/>
                  </a:lnTo>
                  <a:cubicBezTo>
                    <a:pt x="2326" y="6019"/>
                    <a:pt x="2034" y="5781"/>
                    <a:pt x="1743" y="5551"/>
                  </a:cubicBezTo>
                  <a:cubicBezTo>
                    <a:pt x="2034" y="5459"/>
                    <a:pt x="2326" y="5359"/>
                    <a:pt x="2618" y="5259"/>
                  </a:cubicBezTo>
                  <a:close/>
                  <a:moveTo>
                    <a:pt x="18222" y="5820"/>
                  </a:moveTo>
                  <a:cubicBezTo>
                    <a:pt x="18253" y="5904"/>
                    <a:pt x="18269" y="5996"/>
                    <a:pt x="18284" y="6081"/>
                  </a:cubicBezTo>
                  <a:cubicBezTo>
                    <a:pt x="18275" y="6072"/>
                    <a:pt x="18261" y="6068"/>
                    <a:pt x="18246" y="6068"/>
                  </a:cubicBezTo>
                  <a:cubicBezTo>
                    <a:pt x="18235" y="6068"/>
                    <a:pt x="18224" y="6070"/>
                    <a:pt x="18215" y="6073"/>
                  </a:cubicBezTo>
                  <a:lnTo>
                    <a:pt x="17800" y="6257"/>
                  </a:lnTo>
                  <a:cubicBezTo>
                    <a:pt x="17938" y="6111"/>
                    <a:pt x="18084" y="5966"/>
                    <a:pt x="18222" y="5820"/>
                  </a:cubicBezTo>
                  <a:close/>
                  <a:moveTo>
                    <a:pt x="4260" y="6157"/>
                  </a:moveTo>
                  <a:lnTo>
                    <a:pt x="4337" y="6204"/>
                  </a:lnTo>
                  <a:lnTo>
                    <a:pt x="4153" y="6288"/>
                  </a:lnTo>
                  <a:lnTo>
                    <a:pt x="4260" y="6157"/>
                  </a:lnTo>
                  <a:close/>
                  <a:moveTo>
                    <a:pt x="6049" y="5689"/>
                  </a:moveTo>
                  <a:lnTo>
                    <a:pt x="6648" y="6096"/>
                  </a:lnTo>
                  <a:lnTo>
                    <a:pt x="6179" y="6334"/>
                  </a:lnTo>
                  <a:cubicBezTo>
                    <a:pt x="6141" y="6119"/>
                    <a:pt x="6095" y="5904"/>
                    <a:pt x="6049" y="5689"/>
                  </a:cubicBezTo>
                  <a:close/>
                  <a:moveTo>
                    <a:pt x="5082" y="6019"/>
                  </a:moveTo>
                  <a:lnTo>
                    <a:pt x="5082" y="6019"/>
                  </a:lnTo>
                  <a:cubicBezTo>
                    <a:pt x="5074" y="6150"/>
                    <a:pt x="5059" y="6288"/>
                    <a:pt x="5051" y="6418"/>
                  </a:cubicBezTo>
                  <a:lnTo>
                    <a:pt x="4698" y="6219"/>
                  </a:lnTo>
                  <a:lnTo>
                    <a:pt x="5082" y="6019"/>
                  </a:lnTo>
                  <a:close/>
                  <a:moveTo>
                    <a:pt x="7553" y="5843"/>
                  </a:moveTo>
                  <a:lnTo>
                    <a:pt x="7553" y="5843"/>
                  </a:lnTo>
                  <a:cubicBezTo>
                    <a:pt x="7477" y="6042"/>
                    <a:pt x="7400" y="6242"/>
                    <a:pt x="7331" y="6441"/>
                  </a:cubicBezTo>
                  <a:lnTo>
                    <a:pt x="6924" y="6157"/>
                  </a:lnTo>
                  <a:lnTo>
                    <a:pt x="7553" y="5843"/>
                  </a:lnTo>
                  <a:close/>
                  <a:moveTo>
                    <a:pt x="15290" y="4661"/>
                  </a:moveTo>
                  <a:cubicBezTo>
                    <a:pt x="15098" y="5152"/>
                    <a:pt x="14899" y="5643"/>
                    <a:pt x="14715" y="6134"/>
                  </a:cubicBezTo>
                  <a:lnTo>
                    <a:pt x="14707" y="6134"/>
                  </a:lnTo>
                  <a:lnTo>
                    <a:pt x="14016" y="6511"/>
                  </a:lnTo>
                  <a:cubicBezTo>
                    <a:pt x="13771" y="6288"/>
                    <a:pt x="13525" y="6058"/>
                    <a:pt x="13279" y="5827"/>
                  </a:cubicBezTo>
                  <a:cubicBezTo>
                    <a:pt x="13947" y="5444"/>
                    <a:pt x="14623" y="5052"/>
                    <a:pt x="15290" y="4661"/>
                  </a:cubicBezTo>
                  <a:close/>
                  <a:moveTo>
                    <a:pt x="8590" y="5313"/>
                  </a:moveTo>
                  <a:lnTo>
                    <a:pt x="8590" y="5313"/>
                  </a:lnTo>
                  <a:cubicBezTo>
                    <a:pt x="8398" y="5520"/>
                    <a:pt x="8213" y="5728"/>
                    <a:pt x="8022" y="5935"/>
                  </a:cubicBezTo>
                  <a:cubicBezTo>
                    <a:pt x="7837" y="6142"/>
                    <a:pt x="7653" y="6334"/>
                    <a:pt x="7469" y="6534"/>
                  </a:cubicBezTo>
                  <a:lnTo>
                    <a:pt x="7753" y="5735"/>
                  </a:lnTo>
                  <a:lnTo>
                    <a:pt x="8590" y="5313"/>
                  </a:lnTo>
                  <a:close/>
                  <a:moveTo>
                    <a:pt x="11445" y="4584"/>
                  </a:moveTo>
                  <a:cubicBezTo>
                    <a:pt x="11614" y="4945"/>
                    <a:pt x="11783" y="5313"/>
                    <a:pt x="11951" y="5682"/>
                  </a:cubicBezTo>
                  <a:cubicBezTo>
                    <a:pt x="11760" y="5966"/>
                    <a:pt x="11568" y="6250"/>
                    <a:pt x="11376" y="6534"/>
                  </a:cubicBezTo>
                  <a:cubicBezTo>
                    <a:pt x="11238" y="6127"/>
                    <a:pt x="11099" y="5728"/>
                    <a:pt x="10969" y="5321"/>
                  </a:cubicBezTo>
                  <a:lnTo>
                    <a:pt x="11445" y="4584"/>
                  </a:lnTo>
                  <a:close/>
                  <a:moveTo>
                    <a:pt x="7093" y="6411"/>
                  </a:moveTo>
                  <a:lnTo>
                    <a:pt x="7285" y="6549"/>
                  </a:lnTo>
                  <a:cubicBezTo>
                    <a:pt x="7277" y="6580"/>
                    <a:pt x="7269" y="6610"/>
                    <a:pt x="7254" y="6633"/>
                  </a:cubicBezTo>
                  <a:lnTo>
                    <a:pt x="7093" y="6411"/>
                  </a:lnTo>
                  <a:close/>
                  <a:moveTo>
                    <a:pt x="5865" y="5620"/>
                  </a:moveTo>
                  <a:cubicBezTo>
                    <a:pt x="5918" y="5889"/>
                    <a:pt x="5972" y="6157"/>
                    <a:pt x="6026" y="6426"/>
                  </a:cubicBezTo>
                  <a:lnTo>
                    <a:pt x="5519" y="6687"/>
                  </a:lnTo>
                  <a:lnTo>
                    <a:pt x="5166" y="6480"/>
                  </a:lnTo>
                  <a:cubicBezTo>
                    <a:pt x="5174" y="6303"/>
                    <a:pt x="5189" y="6127"/>
                    <a:pt x="5197" y="5958"/>
                  </a:cubicBezTo>
                  <a:lnTo>
                    <a:pt x="5865" y="5620"/>
                  </a:lnTo>
                  <a:close/>
                  <a:moveTo>
                    <a:pt x="10869" y="5467"/>
                  </a:moveTo>
                  <a:cubicBezTo>
                    <a:pt x="11007" y="5873"/>
                    <a:pt x="11146" y="6273"/>
                    <a:pt x="11284" y="6679"/>
                  </a:cubicBezTo>
                  <a:lnTo>
                    <a:pt x="11276" y="6679"/>
                  </a:lnTo>
                  <a:lnTo>
                    <a:pt x="11268" y="6695"/>
                  </a:lnTo>
                  <a:cubicBezTo>
                    <a:pt x="11000" y="6488"/>
                    <a:pt x="10739" y="6280"/>
                    <a:pt x="10470" y="6073"/>
                  </a:cubicBezTo>
                  <a:lnTo>
                    <a:pt x="10869" y="5467"/>
                  </a:lnTo>
                  <a:close/>
                  <a:moveTo>
                    <a:pt x="12013" y="5827"/>
                  </a:moveTo>
                  <a:lnTo>
                    <a:pt x="12220" y="6288"/>
                  </a:lnTo>
                  <a:lnTo>
                    <a:pt x="11445" y="6741"/>
                  </a:lnTo>
                  <a:cubicBezTo>
                    <a:pt x="11445" y="6733"/>
                    <a:pt x="11437" y="6718"/>
                    <a:pt x="11437" y="6710"/>
                  </a:cubicBezTo>
                  <a:cubicBezTo>
                    <a:pt x="11629" y="6418"/>
                    <a:pt x="11821" y="6119"/>
                    <a:pt x="12013" y="5827"/>
                  </a:cubicBezTo>
                  <a:close/>
                  <a:moveTo>
                    <a:pt x="2733" y="5305"/>
                  </a:moveTo>
                  <a:lnTo>
                    <a:pt x="4145" y="6096"/>
                  </a:lnTo>
                  <a:cubicBezTo>
                    <a:pt x="4061" y="6204"/>
                    <a:pt x="3969" y="6311"/>
                    <a:pt x="3884" y="6418"/>
                  </a:cubicBezTo>
                  <a:cubicBezTo>
                    <a:pt x="3662" y="6534"/>
                    <a:pt x="3431" y="6641"/>
                    <a:pt x="3201" y="6756"/>
                  </a:cubicBezTo>
                  <a:cubicBezTo>
                    <a:pt x="3040" y="6626"/>
                    <a:pt x="2886" y="6488"/>
                    <a:pt x="2725" y="6357"/>
                  </a:cubicBezTo>
                  <a:cubicBezTo>
                    <a:pt x="2725" y="6004"/>
                    <a:pt x="2725" y="5659"/>
                    <a:pt x="2733" y="5305"/>
                  </a:cubicBezTo>
                  <a:close/>
                  <a:moveTo>
                    <a:pt x="5151" y="6664"/>
                  </a:moveTo>
                  <a:lnTo>
                    <a:pt x="5343" y="6772"/>
                  </a:lnTo>
                  <a:lnTo>
                    <a:pt x="5143" y="6879"/>
                  </a:lnTo>
                  <a:cubicBezTo>
                    <a:pt x="5143" y="6802"/>
                    <a:pt x="5151" y="6733"/>
                    <a:pt x="5151" y="6664"/>
                  </a:cubicBezTo>
                  <a:close/>
                  <a:moveTo>
                    <a:pt x="14638" y="6319"/>
                  </a:moveTo>
                  <a:lnTo>
                    <a:pt x="14638" y="6319"/>
                  </a:lnTo>
                  <a:cubicBezTo>
                    <a:pt x="14569" y="6511"/>
                    <a:pt x="14492" y="6695"/>
                    <a:pt x="14423" y="6887"/>
                  </a:cubicBezTo>
                  <a:lnTo>
                    <a:pt x="14116" y="6610"/>
                  </a:lnTo>
                  <a:lnTo>
                    <a:pt x="14638" y="6319"/>
                  </a:lnTo>
                  <a:close/>
                  <a:moveTo>
                    <a:pt x="3608" y="6772"/>
                  </a:moveTo>
                  <a:lnTo>
                    <a:pt x="3608" y="6772"/>
                  </a:lnTo>
                  <a:cubicBezTo>
                    <a:pt x="3562" y="6833"/>
                    <a:pt x="3501" y="6902"/>
                    <a:pt x="3454" y="6963"/>
                  </a:cubicBezTo>
                  <a:lnTo>
                    <a:pt x="3370" y="6887"/>
                  </a:lnTo>
                  <a:lnTo>
                    <a:pt x="3608" y="6772"/>
                  </a:lnTo>
                  <a:close/>
                  <a:moveTo>
                    <a:pt x="2718" y="6518"/>
                  </a:moveTo>
                  <a:lnTo>
                    <a:pt x="3086" y="6825"/>
                  </a:lnTo>
                  <a:lnTo>
                    <a:pt x="2718" y="7009"/>
                  </a:lnTo>
                  <a:lnTo>
                    <a:pt x="2718" y="6518"/>
                  </a:lnTo>
                  <a:close/>
                  <a:moveTo>
                    <a:pt x="6064" y="6595"/>
                  </a:moveTo>
                  <a:cubicBezTo>
                    <a:pt x="6087" y="6741"/>
                    <a:pt x="6118" y="6887"/>
                    <a:pt x="6149" y="7033"/>
                  </a:cubicBezTo>
                  <a:cubicBezTo>
                    <a:pt x="6003" y="6948"/>
                    <a:pt x="5857" y="6864"/>
                    <a:pt x="5703" y="6779"/>
                  </a:cubicBezTo>
                  <a:lnTo>
                    <a:pt x="6064" y="6595"/>
                  </a:lnTo>
                  <a:close/>
                  <a:moveTo>
                    <a:pt x="13149" y="5897"/>
                  </a:moveTo>
                  <a:cubicBezTo>
                    <a:pt x="13394" y="6127"/>
                    <a:pt x="13640" y="6357"/>
                    <a:pt x="13886" y="6580"/>
                  </a:cubicBezTo>
                  <a:cubicBezTo>
                    <a:pt x="13502" y="6787"/>
                    <a:pt x="13126" y="6986"/>
                    <a:pt x="12750" y="7186"/>
                  </a:cubicBezTo>
                  <a:cubicBezTo>
                    <a:pt x="12627" y="6902"/>
                    <a:pt x="12504" y="6626"/>
                    <a:pt x="12381" y="6342"/>
                  </a:cubicBezTo>
                  <a:cubicBezTo>
                    <a:pt x="12635" y="6196"/>
                    <a:pt x="12896" y="6050"/>
                    <a:pt x="13149" y="5897"/>
                  </a:cubicBezTo>
                  <a:close/>
                  <a:moveTo>
                    <a:pt x="17286" y="4860"/>
                  </a:moveTo>
                  <a:cubicBezTo>
                    <a:pt x="16465" y="5643"/>
                    <a:pt x="15620" y="6426"/>
                    <a:pt x="14784" y="7209"/>
                  </a:cubicBezTo>
                  <a:cubicBezTo>
                    <a:pt x="14692" y="7125"/>
                    <a:pt x="14600" y="7048"/>
                    <a:pt x="14507" y="6963"/>
                  </a:cubicBezTo>
                  <a:cubicBezTo>
                    <a:pt x="14600" y="6725"/>
                    <a:pt x="14692" y="6488"/>
                    <a:pt x="14784" y="6250"/>
                  </a:cubicBezTo>
                  <a:cubicBezTo>
                    <a:pt x="15620" y="5789"/>
                    <a:pt x="16457" y="5329"/>
                    <a:pt x="17286" y="4860"/>
                  </a:cubicBezTo>
                  <a:close/>
                  <a:moveTo>
                    <a:pt x="6801" y="6211"/>
                  </a:moveTo>
                  <a:lnTo>
                    <a:pt x="7216" y="6764"/>
                  </a:lnTo>
                  <a:lnTo>
                    <a:pt x="7185" y="6833"/>
                  </a:lnTo>
                  <a:lnTo>
                    <a:pt x="6701" y="7347"/>
                  </a:lnTo>
                  <a:lnTo>
                    <a:pt x="6341" y="7148"/>
                  </a:lnTo>
                  <a:cubicBezTo>
                    <a:pt x="6302" y="6940"/>
                    <a:pt x="6256" y="6733"/>
                    <a:pt x="6218" y="6518"/>
                  </a:cubicBezTo>
                  <a:cubicBezTo>
                    <a:pt x="6410" y="6418"/>
                    <a:pt x="6609" y="6319"/>
                    <a:pt x="6801" y="6219"/>
                  </a:cubicBezTo>
                  <a:lnTo>
                    <a:pt x="6801" y="6211"/>
                  </a:lnTo>
                  <a:close/>
                  <a:moveTo>
                    <a:pt x="17631" y="4699"/>
                  </a:moveTo>
                  <a:cubicBezTo>
                    <a:pt x="17877" y="4991"/>
                    <a:pt x="18069" y="5321"/>
                    <a:pt x="18184" y="5689"/>
                  </a:cubicBezTo>
                  <a:lnTo>
                    <a:pt x="18192" y="5689"/>
                  </a:lnTo>
                  <a:cubicBezTo>
                    <a:pt x="18184" y="5689"/>
                    <a:pt x="18176" y="5697"/>
                    <a:pt x="18169" y="5705"/>
                  </a:cubicBezTo>
                  <a:cubicBezTo>
                    <a:pt x="17946" y="5927"/>
                    <a:pt x="17724" y="6157"/>
                    <a:pt x="17493" y="6388"/>
                  </a:cubicBezTo>
                  <a:lnTo>
                    <a:pt x="15060" y="7439"/>
                  </a:lnTo>
                  <a:cubicBezTo>
                    <a:pt x="15014" y="7401"/>
                    <a:pt x="14968" y="7363"/>
                    <a:pt x="14922" y="7324"/>
                  </a:cubicBezTo>
                  <a:cubicBezTo>
                    <a:pt x="15820" y="6441"/>
                    <a:pt x="16726" y="5566"/>
                    <a:pt x="17631" y="4699"/>
                  </a:cubicBezTo>
                  <a:close/>
                  <a:moveTo>
                    <a:pt x="4521" y="6303"/>
                  </a:moveTo>
                  <a:lnTo>
                    <a:pt x="5036" y="6595"/>
                  </a:lnTo>
                  <a:cubicBezTo>
                    <a:pt x="5036" y="6626"/>
                    <a:pt x="5036" y="6656"/>
                    <a:pt x="5036" y="6687"/>
                  </a:cubicBezTo>
                  <a:cubicBezTo>
                    <a:pt x="5028" y="6772"/>
                    <a:pt x="5020" y="6856"/>
                    <a:pt x="5013" y="6933"/>
                  </a:cubicBezTo>
                  <a:cubicBezTo>
                    <a:pt x="4690" y="7102"/>
                    <a:pt x="4360" y="7270"/>
                    <a:pt x="4030" y="7447"/>
                  </a:cubicBezTo>
                  <a:lnTo>
                    <a:pt x="3562" y="7056"/>
                  </a:lnTo>
                  <a:lnTo>
                    <a:pt x="3892" y="6626"/>
                  </a:lnTo>
                  <a:cubicBezTo>
                    <a:pt x="4099" y="6518"/>
                    <a:pt x="4314" y="6418"/>
                    <a:pt x="4521" y="6311"/>
                  </a:cubicBezTo>
                  <a:lnTo>
                    <a:pt x="4521" y="6303"/>
                  </a:lnTo>
                  <a:close/>
                  <a:moveTo>
                    <a:pt x="12274" y="6403"/>
                  </a:moveTo>
                  <a:cubicBezTo>
                    <a:pt x="12381" y="6633"/>
                    <a:pt x="12481" y="6864"/>
                    <a:pt x="12581" y="7102"/>
                  </a:cubicBezTo>
                  <a:cubicBezTo>
                    <a:pt x="12604" y="7148"/>
                    <a:pt x="12619" y="7194"/>
                    <a:pt x="12642" y="7247"/>
                  </a:cubicBezTo>
                  <a:lnTo>
                    <a:pt x="12251" y="7455"/>
                  </a:lnTo>
                  <a:cubicBezTo>
                    <a:pt x="11998" y="7255"/>
                    <a:pt x="11737" y="7056"/>
                    <a:pt x="11483" y="6864"/>
                  </a:cubicBezTo>
                  <a:lnTo>
                    <a:pt x="12274" y="6403"/>
                  </a:lnTo>
                  <a:close/>
                  <a:moveTo>
                    <a:pt x="7085" y="7125"/>
                  </a:moveTo>
                  <a:cubicBezTo>
                    <a:pt x="7039" y="7247"/>
                    <a:pt x="7001" y="7378"/>
                    <a:pt x="6955" y="7501"/>
                  </a:cubicBezTo>
                  <a:lnTo>
                    <a:pt x="6816" y="7416"/>
                  </a:lnTo>
                  <a:lnTo>
                    <a:pt x="7085" y="7125"/>
                  </a:lnTo>
                  <a:close/>
                  <a:moveTo>
                    <a:pt x="6387" y="7363"/>
                  </a:moveTo>
                  <a:lnTo>
                    <a:pt x="6586" y="7470"/>
                  </a:lnTo>
                  <a:lnTo>
                    <a:pt x="6440" y="7631"/>
                  </a:lnTo>
                  <a:lnTo>
                    <a:pt x="6387" y="7363"/>
                  </a:lnTo>
                  <a:close/>
                  <a:moveTo>
                    <a:pt x="14814" y="7416"/>
                  </a:moveTo>
                  <a:lnTo>
                    <a:pt x="14914" y="7501"/>
                  </a:lnTo>
                  <a:lnTo>
                    <a:pt x="14569" y="7647"/>
                  </a:lnTo>
                  <a:lnTo>
                    <a:pt x="14814" y="7416"/>
                  </a:lnTo>
                  <a:close/>
                  <a:moveTo>
                    <a:pt x="11552" y="7056"/>
                  </a:moveTo>
                  <a:lnTo>
                    <a:pt x="12143" y="7508"/>
                  </a:lnTo>
                  <a:lnTo>
                    <a:pt x="11775" y="7700"/>
                  </a:lnTo>
                  <a:cubicBezTo>
                    <a:pt x="11737" y="7593"/>
                    <a:pt x="11698" y="7478"/>
                    <a:pt x="11660" y="7370"/>
                  </a:cubicBezTo>
                  <a:lnTo>
                    <a:pt x="11552" y="7056"/>
                  </a:lnTo>
                  <a:close/>
                  <a:moveTo>
                    <a:pt x="14459" y="7107"/>
                  </a:moveTo>
                  <a:lnTo>
                    <a:pt x="14684" y="7301"/>
                  </a:lnTo>
                  <a:lnTo>
                    <a:pt x="14216" y="7731"/>
                  </a:lnTo>
                  <a:cubicBezTo>
                    <a:pt x="14307" y="7525"/>
                    <a:pt x="14376" y="7312"/>
                    <a:pt x="14459" y="7107"/>
                  </a:cubicBezTo>
                  <a:close/>
                  <a:moveTo>
                    <a:pt x="9012" y="5098"/>
                  </a:moveTo>
                  <a:cubicBezTo>
                    <a:pt x="9119" y="5183"/>
                    <a:pt x="9227" y="5259"/>
                    <a:pt x="9326" y="5344"/>
                  </a:cubicBezTo>
                  <a:cubicBezTo>
                    <a:pt x="9664" y="5597"/>
                    <a:pt x="9994" y="5850"/>
                    <a:pt x="10324" y="6111"/>
                  </a:cubicBezTo>
                  <a:cubicBezTo>
                    <a:pt x="9971" y="6649"/>
                    <a:pt x="9610" y="7194"/>
                    <a:pt x="9257" y="7731"/>
                  </a:cubicBezTo>
                  <a:lnTo>
                    <a:pt x="9219" y="7792"/>
                  </a:lnTo>
                  <a:lnTo>
                    <a:pt x="9142" y="7731"/>
                  </a:lnTo>
                  <a:cubicBezTo>
                    <a:pt x="8620" y="7347"/>
                    <a:pt x="8091" y="6971"/>
                    <a:pt x="7561" y="6603"/>
                  </a:cubicBezTo>
                  <a:cubicBezTo>
                    <a:pt x="7745" y="6411"/>
                    <a:pt x="7922" y="6211"/>
                    <a:pt x="8106" y="6012"/>
                  </a:cubicBezTo>
                  <a:cubicBezTo>
                    <a:pt x="8359" y="5735"/>
                    <a:pt x="8620" y="5451"/>
                    <a:pt x="8874" y="5167"/>
                  </a:cubicBezTo>
                  <a:lnTo>
                    <a:pt x="9012" y="5098"/>
                  </a:lnTo>
                  <a:close/>
                  <a:moveTo>
                    <a:pt x="1620" y="5597"/>
                  </a:moveTo>
                  <a:cubicBezTo>
                    <a:pt x="1942" y="5873"/>
                    <a:pt x="2272" y="6142"/>
                    <a:pt x="2602" y="6418"/>
                  </a:cubicBezTo>
                  <a:cubicBezTo>
                    <a:pt x="2602" y="6633"/>
                    <a:pt x="2595" y="6856"/>
                    <a:pt x="2587" y="7071"/>
                  </a:cubicBezTo>
                  <a:lnTo>
                    <a:pt x="2595" y="7071"/>
                  </a:lnTo>
                  <a:cubicBezTo>
                    <a:pt x="2073" y="7340"/>
                    <a:pt x="1566" y="7616"/>
                    <a:pt x="1060" y="7908"/>
                  </a:cubicBezTo>
                  <a:cubicBezTo>
                    <a:pt x="1206" y="7647"/>
                    <a:pt x="1382" y="7409"/>
                    <a:pt x="1597" y="7194"/>
                  </a:cubicBezTo>
                  <a:cubicBezTo>
                    <a:pt x="1647" y="7129"/>
                    <a:pt x="1597" y="7039"/>
                    <a:pt x="1522" y="7039"/>
                  </a:cubicBezTo>
                  <a:cubicBezTo>
                    <a:pt x="1517" y="7039"/>
                    <a:pt x="1511" y="7039"/>
                    <a:pt x="1505" y="7040"/>
                  </a:cubicBezTo>
                  <a:cubicBezTo>
                    <a:pt x="1427" y="7056"/>
                    <a:pt x="1353" y="7063"/>
                    <a:pt x="1283" y="7063"/>
                  </a:cubicBezTo>
                  <a:cubicBezTo>
                    <a:pt x="696" y="7063"/>
                    <a:pt x="380" y="6546"/>
                    <a:pt x="346" y="6004"/>
                  </a:cubicBezTo>
                  <a:cubicBezTo>
                    <a:pt x="776" y="5873"/>
                    <a:pt x="1198" y="5735"/>
                    <a:pt x="1620" y="5597"/>
                  </a:cubicBezTo>
                  <a:close/>
                  <a:moveTo>
                    <a:pt x="3247" y="6956"/>
                  </a:moveTo>
                  <a:lnTo>
                    <a:pt x="3378" y="7063"/>
                  </a:lnTo>
                  <a:cubicBezTo>
                    <a:pt x="3155" y="7347"/>
                    <a:pt x="2933" y="7624"/>
                    <a:pt x="2718" y="7908"/>
                  </a:cubicBezTo>
                  <a:cubicBezTo>
                    <a:pt x="2718" y="7677"/>
                    <a:pt x="2718" y="7447"/>
                    <a:pt x="2718" y="7217"/>
                  </a:cubicBezTo>
                  <a:cubicBezTo>
                    <a:pt x="2894" y="7125"/>
                    <a:pt x="3071" y="7040"/>
                    <a:pt x="3247" y="6956"/>
                  </a:cubicBezTo>
                  <a:close/>
                  <a:moveTo>
                    <a:pt x="10416" y="6173"/>
                  </a:moveTo>
                  <a:cubicBezTo>
                    <a:pt x="10677" y="6372"/>
                    <a:pt x="10946" y="6580"/>
                    <a:pt x="11207" y="6787"/>
                  </a:cubicBezTo>
                  <a:lnTo>
                    <a:pt x="11107" y="6940"/>
                  </a:lnTo>
                  <a:cubicBezTo>
                    <a:pt x="10762" y="7140"/>
                    <a:pt x="10416" y="7340"/>
                    <a:pt x="10071" y="7539"/>
                  </a:cubicBezTo>
                  <a:cubicBezTo>
                    <a:pt x="9848" y="7662"/>
                    <a:pt x="9626" y="7792"/>
                    <a:pt x="9395" y="7923"/>
                  </a:cubicBezTo>
                  <a:lnTo>
                    <a:pt x="9319" y="7861"/>
                  </a:lnTo>
                  <a:lnTo>
                    <a:pt x="9357" y="7785"/>
                  </a:lnTo>
                  <a:lnTo>
                    <a:pt x="10416" y="6173"/>
                  </a:lnTo>
                  <a:close/>
                  <a:moveTo>
                    <a:pt x="12696" y="7370"/>
                  </a:moveTo>
                  <a:cubicBezTo>
                    <a:pt x="12780" y="7585"/>
                    <a:pt x="12865" y="7800"/>
                    <a:pt x="12949" y="8007"/>
                  </a:cubicBezTo>
                  <a:cubicBezTo>
                    <a:pt x="12757" y="7854"/>
                    <a:pt x="12566" y="7700"/>
                    <a:pt x="12366" y="7547"/>
                  </a:cubicBezTo>
                  <a:cubicBezTo>
                    <a:pt x="12473" y="7493"/>
                    <a:pt x="12581" y="7432"/>
                    <a:pt x="12696" y="7370"/>
                  </a:cubicBezTo>
                  <a:close/>
                  <a:moveTo>
                    <a:pt x="17248" y="6633"/>
                  </a:moveTo>
                  <a:cubicBezTo>
                    <a:pt x="16764" y="7117"/>
                    <a:pt x="16288" y="7585"/>
                    <a:pt x="15805" y="8061"/>
                  </a:cubicBezTo>
                  <a:cubicBezTo>
                    <a:pt x="15590" y="7892"/>
                    <a:pt x="15382" y="7716"/>
                    <a:pt x="15183" y="7539"/>
                  </a:cubicBezTo>
                  <a:cubicBezTo>
                    <a:pt x="15866" y="7240"/>
                    <a:pt x="16557" y="6933"/>
                    <a:pt x="17248" y="6633"/>
                  </a:cubicBezTo>
                  <a:close/>
                  <a:moveTo>
                    <a:pt x="3485" y="7148"/>
                  </a:moveTo>
                  <a:cubicBezTo>
                    <a:pt x="3631" y="7270"/>
                    <a:pt x="3777" y="7393"/>
                    <a:pt x="3915" y="7508"/>
                  </a:cubicBezTo>
                  <a:cubicBezTo>
                    <a:pt x="3516" y="7723"/>
                    <a:pt x="3117" y="7931"/>
                    <a:pt x="2718" y="8145"/>
                  </a:cubicBezTo>
                  <a:lnTo>
                    <a:pt x="3485" y="7148"/>
                  </a:lnTo>
                  <a:close/>
                  <a:moveTo>
                    <a:pt x="5005" y="7132"/>
                  </a:moveTo>
                  <a:lnTo>
                    <a:pt x="4928" y="8207"/>
                  </a:lnTo>
                  <a:lnTo>
                    <a:pt x="4775" y="8069"/>
                  </a:lnTo>
                  <a:lnTo>
                    <a:pt x="4168" y="7562"/>
                  </a:lnTo>
                  <a:lnTo>
                    <a:pt x="5005" y="7132"/>
                  </a:lnTo>
                  <a:close/>
                  <a:moveTo>
                    <a:pt x="13993" y="6679"/>
                  </a:moveTo>
                  <a:cubicBezTo>
                    <a:pt x="14116" y="6802"/>
                    <a:pt x="14246" y="6917"/>
                    <a:pt x="14377" y="7033"/>
                  </a:cubicBezTo>
                  <a:cubicBezTo>
                    <a:pt x="14270" y="7309"/>
                    <a:pt x="14162" y="7593"/>
                    <a:pt x="14055" y="7877"/>
                  </a:cubicBezTo>
                  <a:lnTo>
                    <a:pt x="13241" y="8238"/>
                  </a:lnTo>
                  <a:lnTo>
                    <a:pt x="13141" y="8161"/>
                  </a:lnTo>
                  <a:cubicBezTo>
                    <a:pt x="13034" y="7877"/>
                    <a:pt x="12919" y="7593"/>
                    <a:pt x="12803" y="7317"/>
                  </a:cubicBezTo>
                  <a:cubicBezTo>
                    <a:pt x="13203" y="7102"/>
                    <a:pt x="13594" y="6894"/>
                    <a:pt x="13993" y="6679"/>
                  </a:cubicBezTo>
                  <a:close/>
                  <a:moveTo>
                    <a:pt x="7323" y="6910"/>
                  </a:moveTo>
                  <a:cubicBezTo>
                    <a:pt x="7645" y="7340"/>
                    <a:pt x="7968" y="7769"/>
                    <a:pt x="8282" y="8192"/>
                  </a:cubicBezTo>
                  <a:cubicBezTo>
                    <a:pt x="8321" y="8245"/>
                    <a:pt x="8359" y="8299"/>
                    <a:pt x="8398" y="8345"/>
                  </a:cubicBezTo>
                  <a:cubicBezTo>
                    <a:pt x="7968" y="8084"/>
                    <a:pt x="7530" y="7831"/>
                    <a:pt x="7093" y="7570"/>
                  </a:cubicBezTo>
                  <a:lnTo>
                    <a:pt x="7323" y="6910"/>
                  </a:lnTo>
                  <a:close/>
                  <a:moveTo>
                    <a:pt x="7492" y="6687"/>
                  </a:moveTo>
                  <a:cubicBezTo>
                    <a:pt x="7929" y="7002"/>
                    <a:pt x="8375" y="7317"/>
                    <a:pt x="8812" y="7631"/>
                  </a:cubicBezTo>
                  <a:lnTo>
                    <a:pt x="9165" y="7885"/>
                  </a:lnTo>
                  <a:lnTo>
                    <a:pt x="8989" y="8153"/>
                  </a:lnTo>
                  <a:lnTo>
                    <a:pt x="8574" y="8383"/>
                  </a:lnTo>
                  <a:cubicBezTo>
                    <a:pt x="8444" y="8215"/>
                    <a:pt x="8321" y="8046"/>
                    <a:pt x="8190" y="7877"/>
                  </a:cubicBezTo>
                  <a:lnTo>
                    <a:pt x="7384" y="6802"/>
                  </a:lnTo>
                  <a:lnTo>
                    <a:pt x="7492" y="6687"/>
                  </a:lnTo>
                  <a:close/>
                  <a:moveTo>
                    <a:pt x="10946" y="7171"/>
                  </a:moveTo>
                  <a:lnTo>
                    <a:pt x="10946" y="7171"/>
                  </a:lnTo>
                  <a:cubicBezTo>
                    <a:pt x="10662" y="7593"/>
                    <a:pt x="10378" y="8007"/>
                    <a:pt x="10094" y="8429"/>
                  </a:cubicBezTo>
                  <a:lnTo>
                    <a:pt x="9511" y="8000"/>
                  </a:lnTo>
                  <a:lnTo>
                    <a:pt x="10125" y="7639"/>
                  </a:lnTo>
                  <a:cubicBezTo>
                    <a:pt x="10401" y="7485"/>
                    <a:pt x="10670" y="7324"/>
                    <a:pt x="10946" y="7171"/>
                  </a:cubicBezTo>
                  <a:close/>
                  <a:moveTo>
                    <a:pt x="13748" y="8176"/>
                  </a:moveTo>
                  <a:lnTo>
                    <a:pt x="13487" y="8429"/>
                  </a:lnTo>
                  <a:lnTo>
                    <a:pt x="13379" y="8345"/>
                  </a:lnTo>
                  <a:lnTo>
                    <a:pt x="13748" y="8176"/>
                  </a:lnTo>
                  <a:close/>
                  <a:moveTo>
                    <a:pt x="6701" y="7539"/>
                  </a:moveTo>
                  <a:lnTo>
                    <a:pt x="6901" y="7654"/>
                  </a:lnTo>
                  <a:cubicBezTo>
                    <a:pt x="6801" y="7938"/>
                    <a:pt x="6701" y="8222"/>
                    <a:pt x="6602" y="8506"/>
                  </a:cubicBezTo>
                  <a:cubicBezTo>
                    <a:pt x="6555" y="8268"/>
                    <a:pt x="6509" y="8030"/>
                    <a:pt x="6463" y="7785"/>
                  </a:cubicBezTo>
                  <a:cubicBezTo>
                    <a:pt x="6540" y="7700"/>
                    <a:pt x="6625" y="7616"/>
                    <a:pt x="6701" y="7539"/>
                  </a:cubicBezTo>
                  <a:close/>
                  <a:moveTo>
                    <a:pt x="11360" y="6933"/>
                  </a:moveTo>
                  <a:lnTo>
                    <a:pt x="11552" y="7485"/>
                  </a:lnTo>
                  <a:cubicBezTo>
                    <a:pt x="11591" y="7585"/>
                    <a:pt x="11621" y="7677"/>
                    <a:pt x="11652" y="7769"/>
                  </a:cubicBezTo>
                  <a:lnTo>
                    <a:pt x="10232" y="8514"/>
                  </a:lnTo>
                  <a:cubicBezTo>
                    <a:pt x="10278" y="8445"/>
                    <a:pt x="10317" y="8376"/>
                    <a:pt x="10363" y="8314"/>
                  </a:cubicBezTo>
                  <a:cubicBezTo>
                    <a:pt x="10647" y="7877"/>
                    <a:pt x="10946" y="7439"/>
                    <a:pt x="11238" y="7002"/>
                  </a:cubicBezTo>
                  <a:lnTo>
                    <a:pt x="11360" y="6933"/>
                  </a:lnTo>
                  <a:close/>
                  <a:moveTo>
                    <a:pt x="8827" y="8383"/>
                  </a:moveTo>
                  <a:lnTo>
                    <a:pt x="8728" y="8537"/>
                  </a:lnTo>
                  <a:lnTo>
                    <a:pt x="8666" y="8499"/>
                  </a:lnTo>
                  <a:lnTo>
                    <a:pt x="8651" y="8491"/>
                  </a:lnTo>
                  <a:lnTo>
                    <a:pt x="8827" y="8383"/>
                  </a:lnTo>
                  <a:close/>
                  <a:moveTo>
                    <a:pt x="13264" y="8399"/>
                  </a:moveTo>
                  <a:lnTo>
                    <a:pt x="13402" y="8506"/>
                  </a:lnTo>
                  <a:cubicBezTo>
                    <a:pt x="13371" y="8537"/>
                    <a:pt x="13341" y="8568"/>
                    <a:pt x="13302" y="8606"/>
                  </a:cubicBezTo>
                  <a:lnTo>
                    <a:pt x="13233" y="8414"/>
                  </a:lnTo>
                  <a:lnTo>
                    <a:pt x="13264" y="8399"/>
                  </a:lnTo>
                  <a:close/>
                  <a:moveTo>
                    <a:pt x="5527" y="6871"/>
                  </a:moveTo>
                  <a:lnTo>
                    <a:pt x="6187" y="7247"/>
                  </a:lnTo>
                  <a:cubicBezTo>
                    <a:pt x="6218" y="7424"/>
                    <a:pt x="6256" y="7608"/>
                    <a:pt x="6287" y="7785"/>
                  </a:cubicBezTo>
                  <a:lnTo>
                    <a:pt x="5466" y="8652"/>
                  </a:lnTo>
                  <a:lnTo>
                    <a:pt x="5043" y="8299"/>
                  </a:lnTo>
                  <a:cubicBezTo>
                    <a:pt x="5074" y="7892"/>
                    <a:pt x="5097" y="7485"/>
                    <a:pt x="5128" y="7071"/>
                  </a:cubicBezTo>
                  <a:lnTo>
                    <a:pt x="5128" y="7079"/>
                  </a:lnTo>
                  <a:lnTo>
                    <a:pt x="5527" y="6871"/>
                  </a:lnTo>
                  <a:close/>
                  <a:moveTo>
                    <a:pt x="13901" y="8307"/>
                  </a:moveTo>
                  <a:cubicBezTo>
                    <a:pt x="13855" y="8422"/>
                    <a:pt x="13809" y="8537"/>
                    <a:pt x="13771" y="8652"/>
                  </a:cubicBezTo>
                  <a:cubicBezTo>
                    <a:pt x="13732" y="8614"/>
                    <a:pt x="13678" y="8591"/>
                    <a:pt x="13640" y="8552"/>
                  </a:cubicBezTo>
                  <a:lnTo>
                    <a:pt x="13901" y="8307"/>
                  </a:lnTo>
                  <a:close/>
                  <a:moveTo>
                    <a:pt x="2587" y="7270"/>
                  </a:moveTo>
                  <a:cubicBezTo>
                    <a:pt x="2579" y="7547"/>
                    <a:pt x="2572" y="7823"/>
                    <a:pt x="2572" y="8092"/>
                  </a:cubicBezTo>
                  <a:cubicBezTo>
                    <a:pt x="2518" y="8169"/>
                    <a:pt x="2464" y="8238"/>
                    <a:pt x="2411" y="8314"/>
                  </a:cubicBezTo>
                  <a:cubicBezTo>
                    <a:pt x="2180" y="8437"/>
                    <a:pt x="1950" y="8560"/>
                    <a:pt x="1720" y="8690"/>
                  </a:cubicBezTo>
                  <a:cubicBezTo>
                    <a:pt x="1413" y="8629"/>
                    <a:pt x="1106" y="8583"/>
                    <a:pt x="791" y="8552"/>
                  </a:cubicBezTo>
                  <a:cubicBezTo>
                    <a:pt x="845" y="8353"/>
                    <a:pt x="922" y="8161"/>
                    <a:pt x="1021" y="7977"/>
                  </a:cubicBezTo>
                  <a:cubicBezTo>
                    <a:pt x="1543" y="7762"/>
                    <a:pt x="2065" y="7516"/>
                    <a:pt x="2587" y="7270"/>
                  </a:cubicBezTo>
                  <a:close/>
                  <a:moveTo>
                    <a:pt x="12258" y="7601"/>
                  </a:moveTo>
                  <a:lnTo>
                    <a:pt x="13026" y="8215"/>
                  </a:lnTo>
                  <a:cubicBezTo>
                    <a:pt x="13041" y="8245"/>
                    <a:pt x="13049" y="8276"/>
                    <a:pt x="13064" y="8307"/>
                  </a:cubicBezTo>
                  <a:lnTo>
                    <a:pt x="12128" y="8721"/>
                  </a:lnTo>
                  <a:cubicBezTo>
                    <a:pt x="12021" y="8429"/>
                    <a:pt x="11921" y="8130"/>
                    <a:pt x="11821" y="7838"/>
                  </a:cubicBezTo>
                  <a:lnTo>
                    <a:pt x="12258" y="7601"/>
                  </a:lnTo>
                  <a:close/>
                  <a:moveTo>
                    <a:pt x="2234" y="8537"/>
                  </a:moveTo>
                  <a:lnTo>
                    <a:pt x="2065" y="8760"/>
                  </a:lnTo>
                  <a:cubicBezTo>
                    <a:pt x="2004" y="8744"/>
                    <a:pt x="1935" y="8737"/>
                    <a:pt x="1873" y="8721"/>
                  </a:cubicBezTo>
                  <a:lnTo>
                    <a:pt x="2234" y="8537"/>
                  </a:lnTo>
                  <a:close/>
                  <a:moveTo>
                    <a:pt x="2572" y="8376"/>
                  </a:moveTo>
                  <a:cubicBezTo>
                    <a:pt x="2564" y="8544"/>
                    <a:pt x="2564" y="8712"/>
                    <a:pt x="2557" y="8880"/>
                  </a:cubicBezTo>
                  <a:lnTo>
                    <a:pt x="2557" y="8880"/>
                  </a:lnTo>
                  <a:cubicBezTo>
                    <a:pt x="2444" y="8850"/>
                    <a:pt x="2331" y="8820"/>
                    <a:pt x="2219" y="8798"/>
                  </a:cubicBezTo>
                  <a:lnTo>
                    <a:pt x="2533" y="8391"/>
                  </a:lnTo>
                  <a:lnTo>
                    <a:pt x="2572" y="8376"/>
                  </a:lnTo>
                  <a:close/>
                  <a:moveTo>
                    <a:pt x="9403" y="8061"/>
                  </a:moveTo>
                  <a:cubicBezTo>
                    <a:pt x="9610" y="8215"/>
                    <a:pt x="9825" y="8376"/>
                    <a:pt x="10033" y="8529"/>
                  </a:cubicBezTo>
                  <a:lnTo>
                    <a:pt x="9940" y="8667"/>
                  </a:lnTo>
                  <a:lnTo>
                    <a:pt x="9411" y="8936"/>
                  </a:lnTo>
                  <a:lnTo>
                    <a:pt x="8835" y="8598"/>
                  </a:lnTo>
                  <a:cubicBezTo>
                    <a:pt x="8912" y="8483"/>
                    <a:pt x="8989" y="8368"/>
                    <a:pt x="9058" y="8253"/>
                  </a:cubicBezTo>
                  <a:lnTo>
                    <a:pt x="9403" y="8061"/>
                  </a:lnTo>
                  <a:close/>
                  <a:moveTo>
                    <a:pt x="18299" y="6173"/>
                  </a:moveTo>
                  <a:cubicBezTo>
                    <a:pt x="18476" y="7309"/>
                    <a:pt x="17992" y="8383"/>
                    <a:pt x="17148" y="9074"/>
                  </a:cubicBezTo>
                  <a:cubicBezTo>
                    <a:pt x="16726" y="8790"/>
                    <a:pt x="16327" y="8476"/>
                    <a:pt x="15927" y="8161"/>
                  </a:cubicBezTo>
                  <a:cubicBezTo>
                    <a:pt x="16480" y="7608"/>
                    <a:pt x="17025" y="7056"/>
                    <a:pt x="17562" y="6495"/>
                  </a:cubicBezTo>
                  <a:lnTo>
                    <a:pt x="18284" y="6188"/>
                  </a:lnTo>
                  <a:cubicBezTo>
                    <a:pt x="18292" y="6181"/>
                    <a:pt x="18292" y="6181"/>
                    <a:pt x="18299" y="6173"/>
                  </a:cubicBezTo>
                  <a:close/>
                  <a:moveTo>
                    <a:pt x="8920" y="8829"/>
                  </a:moveTo>
                  <a:lnTo>
                    <a:pt x="9250" y="9021"/>
                  </a:lnTo>
                  <a:lnTo>
                    <a:pt x="9119" y="9090"/>
                  </a:lnTo>
                  <a:cubicBezTo>
                    <a:pt x="9050" y="9005"/>
                    <a:pt x="8981" y="8921"/>
                    <a:pt x="8912" y="8829"/>
                  </a:cubicBezTo>
                  <a:close/>
                  <a:moveTo>
                    <a:pt x="9795" y="8898"/>
                  </a:moveTo>
                  <a:lnTo>
                    <a:pt x="9795" y="8898"/>
                  </a:lnTo>
                  <a:cubicBezTo>
                    <a:pt x="9749" y="8959"/>
                    <a:pt x="9710" y="9036"/>
                    <a:pt x="9664" y="9105"/>
                  </a:cubicBezTo>
                  <a:lnTo>
                    <a:pt x="9541" y="9021"/>
                  </a:lnTo>
                  <a:lnTo>
                    <a:pt x="9795" y="8898"/>
                  </a:lnTo>
                  <a:close/>
                  <a:moveTo>
                    <a:pt x="5043" y="8453"/>
                  </a:moveTo>
                  <a:cubicBezTo>
                    <a:pt x="5151" y="8545"/>
                    <a:pt x="5258" y="8644"/>
                    <a:pt x="5373" y="8744"/>
                  </a:cubicBezTo>
                  <a:lnTo>
                    <a:pt x="5381" y="8744"/>
                  </a:lnTo>
                  <a:cubicBezTo>
                    <a:pt x="5251" y="8882"/>
                    <a:pt x="5120" y="9021"/>
                    <a:pt x="4997" y="9151"/>
                  </a:cubicBezTo>
                  <a:cubicBezTo>
                    <a:pt x="5013" y="8921"/>
                    <a:pt x="5028" y="8683"/>
                    <a:pt x="5043" y="8453"/>
                  </a:cubicBezTo>
                  <a:close/>
                  <a:moveTo>
                    <a:pt x="11698" y="7900"/>
                  </a:moveTo>
                  <a:cubicBezTo>
                    <a:pt x="11798" y="8192"/>
                    <a:pt x="11898" y="8491"/>
                    <a:pt x="11998" y="8783"/>
                  </a:cubicBezTo>
                  <a:lnTo>
                    <a:pt x="11099" y="9182"/>
                  </a:lnTo>
                  <a:cubicBezTo>
                    <a:pt x="10846" y="8990"/>
                    <a:pt x="10593" y="8798"/>
                    <a:pt x="10340" y="8606"/>
                  </a:cubicBezTo>
                  <a:cubicBezTo>
                    <a:pt x="10792" y="8376"/>
                    <a:pt x="11245" y="8138"/>
                    <a:pt x="11698" y="7900"/>
                  </a:cubicBezTo>
                  <a:close/>
                  <a:moveTo>
                    <a:pt x="776" y="8606"/>
                  </a:moveTo>
                  <a:cubicBezTo>
                    <a:pt x="1052" y="8644"/>
                    <a:pt x="1328" y="8690"/>
                    <a:pt x="1605" y="8752"/>
                  </a:cubicBezTo>
                  <a:cubicBezTo>
                    <a:pt x="1313" y="8905"/>
                    <a:pt x="1029" y="9067"/>
                    <a:pt x="737" y="9220"/>
                  </a:cubicBezTo>
                  <a:cubicBezTo>
                    <a:pt x="737" y="9220"/>
                    <a:pt x="730" y="9228"/>
                    <a:pt x="730" y="9228"/>
                  </a:cubicBezTo>
                  <a:cubicBezTo>
                    <a:pt x="714" y="9021"/>
                    <a:pt x="730" y="8813"/>
                    <a:pt x="776" y="8606"/>
                  </a:cubicBezTo>
                  <a:close/>
                  <a:moveTo>
                    <a:pt x="13556" y="8629"/>
                  </a:moveTo>
                  <a:cubicBezTo>
                    <a:pt x="13617" y="8675"/>
                    <a:pt x="13671" y="8721"/>
                    <a:pt x="13725" y="8767"/>
                  </a:cubicBezTo>
                  <a:cubicBezTo>
                    <a:pt x="13717" y="8790"/>
                    <a:pt x="13709" y="8806"/>
                    <a:pt x="13702" y="8829"/>
                  </a:cubicBezTo>
                  <a:cubicBezTo>
                    <a:pt x="13648" y="8974"/>
                    <a:pt x="13594" y="9120"/>
                    <a:pt x="13540" y="9258"/>
                  </a:cubicBezTo>
                  <a:cubicBezTo>
                    <a:pt x="13487" y="9105"/>
                    <a:pt x="13433" y="8951"/>
                    <a:pt x="13379" y="8798"/>
                  </a:cubicBezTo>
                  <a:lnTo>
                    <a:pt x="13556" y="8629"/>
                  </a:lnTo>
                  <a:close/>
                  <a:moveTo>
                    <a:pt x="15045" y="7601"/>
                  </a:moveTo>
                  <a:cubicBezTo>
                    <a:pt x="15260" y="7785"/>
                    <a:pt x="15482" y="7969"/>
                    <a:pt x="15713" y="8153"/>
                  </a:cubicBezTo>
                  <a:cubicBezTo>
                    <a:pt x="15329" y="8529"/>
                    <a:pt x="14937" y="8905"/>
                    <a:pt x="14546" y="9274"/>
                  </a:cubicBezTo>
                  <a:cubicBezTo>
                    <a:pt x="14316" y="9090"/>
                    <a:pt x="14085" y="8905"/>
                    <a:pt x="13855" y="8721"/>
                  </a:cubicBezTo>
                  <a:cubicBezTo>
                    <a:pt x="13924" y="8522"/>
                    <a:pt x="14001" y="8330"/>
                    <a:pt x="14078" y="8130"/>
                  </a:cubicBezTo>
                  <a:lnTo>
                    <a:pt x="14270" y="7946"/>
                  </a:lnTo>
                  <a:lnTo>
                    <a:pt x="15045" y="7601"/>
                  </a:lnTo>
                  <a:close/>
                  <a:moveTo>
                    <a:pt x="6318" y="7946"/>
                  </a:moveTo>
                  <a:cubicBezTo>
                    <a:pt x="6371" y="8245"/>
                    <a:pt x="6425" y="8545"/>
                    <a:pt x="6479" y="8844"/>
                  </a:cubicBezTo>
                  <a:lnTo>
                    <a:pt x="6310" y="9358"/>
                  </a:lnTo>
                  <a:lnTo>
                    <a:pt x="5565" y="8737"/>
                  </a:lnTo>
                  <a:cubicBezTo>
                    <a:pt x="5819" y="8476"/>
                    <a:pt x="6072" y="8215"/>
                    <a:pt x="6318" y="7946"/>
                  </a:cubicBezTo>
                  <a:close/>
                  <a:moveTo>
                    <a:pt x="7031" y="7731"/>
                  </a:moveTo>
                  <a:cubicBezTo>
                    <a:pt x="7477" y="7984"/>
                    <a:pt x="7914" y="8245"/>
                    <a:pt x="8359" y="8499"/>
                  </a:cubicBezTo>
                  <a:lnTo>
                    <a:pt x="6747" y="9404"/>
                  </a:lnTo>
                  <a:cubicBezTo>
                    <a:pt x="6724" y="9212"/>
                    <a:pt x="6686" y="9021"/>
                    <a:pt x="6655" y="8821"/>
                  </a:cubicBezTo>
                  <a:lnTo>
                    <a:pt x="6648" y="8821"/>
                  </a:lnTo>
                  <a:cubicBezTo>
                    <a:pt x="6778" y="8460"/>
                    <a:pt x="6909" y="8092"/>
                    <a:pt x="7031" y="7731"/>
                  </a:cubicBezTo>
                  <a:close/>
                  <a:moveTo>
                    <a:pt x="13126" y="8453"/>
                  </a:moveTo>
                  <a:lnTo>
                    <a:pt x="13210" y="8683"/>
                  </a:lnTo>
                  <a:cubicBezTo>
                    <a:pt x="12942" y="8944"/>
                    <a:pt x="12673" y="9205"/>
                    <a:pt x="12404" y="9458"/>
                  </a:cubicBezTo>
                  <a:cubicBezTo>
                    <a:pt x="12328" y="9268"/>
                    <a:pt x="12260" y="9078"/>
                    <a:pt x="12192" y="8881"/>
                  </a:cubicBezTo>
                  <a:lnTo>
                    <a:pt x="12192" y="8881"/>
                  </a:lnTo>
                  <a:cubicBezTo>
                    <a:pt x="12506" y="8736"/>
                    <a:pt x="12812" y="8598"/>
                    <a:pt x="13126" y="8453"/>
                  </a:cubicBezTo>
                  <a:close/>
                  <a:moveTo>
                    <a:pt x="9380" y="9105"/>
                  </a:moveTo>
                  <a:lnTo>
                    <a:pt x="9580" y="9220"/>
                  </a:lnTo>
                  <a:lnTo>
                    <a:pt x="9418" y="9473"/>
                  </a:lnTo>
                  <a:cubicBezTo>
                    <a:pt x="9349" y="9381"/>
                    <a:pt x="9273" y="9281"/>
                    <a:pt x="9204" y="9197"/>
                  </a:cubicBezTo>
                  <a:cubicBezTo>
                    <a:pt x="9257" y="9174"/>
                    <a:pt x="9319" y="9143"/>
                    <a:pt x="9380" y="9105"/>
                  </a:cubicBezTo>
                  <a:close/>
                  <a:moveTo>
                    <a:pt x="10232" y="8660"/>
                  </a:moveTo>
                  <a:cubicBezTo>
                    <a:pt x="10485" y="8852"/>
                    <a:pt x="10739" y="9044"/>
                    <a:pt x="10984" y="9235"/>
                  </a:cubicBezTo>
                  <a:cubicBezTo>
                    <a:pt x="10777" y="9328"/>
                    <a:pt x="10562" y="9427"/>
                    <a:pt x="10355" y="9519"/>
                  </a:cubicBezTo>
                  <a:cubicBezTo>
                    <a:pt x="10171" y="9404"/>
                    <a:pt x="9986" y="9289"/>
                    <a:pt x="9802" y="9182"/>
                  </a:cubicBezTo>
                  <a:cubicBezTo>
                    <a:pt x="9894" y="9036"/>
                    <a:pt x="9986" y="8890"/>
                    <a:pt x="10086" y="8744"/>
                  </a:cubicBezTo>
                  <a:lnTo>
                    <a:pt x="10086" y="8737"/>
                  </a:lnTo>
                  <a:lnTo>
                    <a:pt x="10232" y="8660"/>
                  </a:lnTo>
                  <a:close/>
                  <a:moveTo>
                    <a:pt x="6532" y="9151"/>
                  </a:moveTo>
                  <a:lnTo>
                    <a:pt x="6594" y="9496"/>
                  </a:lnTo>
                  <a:lnTo>
                    <a:pt x="6525" y="9535"/>
                  </a:lnTo>
                  <a:lnTo>
                    <a:pt x="6425" y="9458"/>
                  </a:lnTo>
                  <a:cubicBezTo>
                    <a:pt x="6463" y="9358"/>
                    <a:pt x="6502" y="9251"/>
                    <a:pt x="6532" y="9151"/>
                  </a:cubicBezTo>
                  <a:close/>
                  <a:moveTo>
                    <a:pt x="8728" y="8767"/>
                  </a:moveTo>
                  <a:lnTo>
                    <a:pt x="9012" y="9151"/>
                  </a:lnTo>
                  <a:cubicBezTo>
                    <a:pt x="8751" y="9281"/>
                    <a:pt x="8490" y="9420"/>
                    <a:pt x="8229" y="9550"/>
                  </a:cubicBezTo>
                  <a:lnTo>
                    <a:pt x="8728" y="8767"/>
                  </a:lnTo>
                  <a:close/>
                  <a:moveTo>
                    <a:pt x="4046" y="7616"/>
                  </a:moveTo>
                  <a:cubicBezTo>
                    <a:pt x="4283" y="7815"/>
                    <a:pt x="4521" y="8015"/>
                    <a:pt x="4759" y="8215"/>
                  </a:cubicBezTo>
                  <a:lnTo>
                    <a:pt x="4921" y="8353"/>
                  </a:lnTo>
                  <a:lnTo>
                    <a:pt x="4859" y="9289"/>
                  </a:lnTo>
                  <a:cubicBezTo>
                    <a:pt x="4767" y="9389"/>
                    <a:pt x="4683" y="9481"/>
                    <a:pt x="4590" y="9573"/>
                  </a:cubicBezTo>
                  <a:cubicBezTo>
                    <a:pt x="3969" y="9328"/>
                    <a:pt x="3339" y="9105"/>
                    <a:pt x="2695" y="8921"/>
                  </a:cubicBezTo>
                  <a:cubicBezTo>
                    <a:pt x="2702" y="8713"/>
                    <a:pt x="2702" y="8506"/>
                    <a:pt x="2710" y="8299"/>
                  </a:cubicBezTo>
                  <a:cubicBezTo>
                    <a:pt x="3155" y="8069"/>
                    <a:pt x="3600" y="7846"/>
                    <a:pt x="4046" y="7616"/>
                  </a:cubicBezTo>
                  <a:close/>
                  <a:moveTo>
                    <a:pt x="4844" y="9481"/>
                  </a:moveTo>
                  <a:cubicBezTo>
                    <a:pt x="4844" y="9542"/>
                    <a:pt x="4836" y="9604"/>
                    <a:pt x="4828" y="9673"/>
                  </a:cubicBezTo>
                  <a:lnTo>
                    <a:pt x="4706" y="9619"/>
                  </a:lnTo>
                  <a:lnTo>
                    <a:pt x="4844" y="9481"/>
                  </a:lnTo>
                  <a:close/>
                  <a:moveTo>
                    <a:pt x="9718" y="9312"/>
                  </a:moveTo>
                  <a:lnTo>
                    <a:pt x="10186" y="9604"/>
                  </a:lnTo>
                  <a:lnTo>
                    <a:pt x="9687" y="9834"/>
                  </a:lnTo>
                  <a:lnTo>
                    <a:pt x="9518" y="9619"/>
                  </a:lnTo>
                  <a:cubicBezTo>
                    <a:pt x="9587" y="9519"/>
                    <a:pt x="9656" y="9412"/>
                    <a:pt x="9718" y="9312"/>
                  </a:cubicBezTo>
                  <a:close/>
                  <a:moveTo>
                    <a:pt x="15835" y="8261"/>
                  </a:moveTo>
                  <a:cubicBezTo>
                    <a:pt x="16227" y="8568"/>
                    <a:pt x="16626" y="8875"/>
                    <a:pt x="17040" y="9159"/>
                  </a:cubicBezTo>
                  <a:cubicBezTo>
                    <a:pt x="16518" y="9550"/>
                    <a:pt x="15897" y="9788"/>
                    <a:pt x="15244" y="9834"/>
                  </a:cubicBezTo>
                  <a:cubicBezTo>
                    <a:pt x="15060" y="9688"/>
                    <a:pt x="14876" y="9535"/>
                    <a:pt x="14692" y="9389"/>
                  </a:cubicBezTo>
                  <a:cubicBezTo>
                    <a:pt x="15075" y="9013"/>
                    <a:pt x="15452" y="8637"/>
                    <a:pt x="15835" y="8261"/>
                  </a:cubicBezTo>
                  <a:close/>
                  <a:moveTo>
                    <a:pt x="12059" y="8936"/>
                  </a:moveTo>
                  <a:cubicBezTo>
                    <a:pt x="12128" y="9151"/>
                    <a:pt x="12205" y="9366"/>
                    <a:pt x="12282" y="9573"/>
                  </a:cubicBezTo>
                  <a:cubicBezTo>
                    <a:pt x="12182" y="9673"/>
                    <a:pt x="12082" y="9765"/>
                    <a:pt x="11982" y="9865"/>
                  </a:cubicBezTo>
                  <a:cubicBezTo>
                    <a:pt x="11744" y="9673"/>
                    <a:pt x="11499" y="9489"/>
                    <a:pt x="11253" y="9305"/>
                  </a:cubicBezTo>
                  <a:cubicBezTo>
                    <a:pt x="11522" y="9182"/>
                    <a:pt x="11790" y="9059"/>
                    <a:pt x="12059" y="8936"/>
                  </a:cubicBezTo>
                  <a:close/>
                  <a:moveTo>
                    <a:pt x="13817" y="8829"/>
                  </a:moveTo>
                  <a:cubicBezTo>
                    <a:pt x="14032" y="8997"/>
                    <a:pt x="14246" y="9174"/>
                    <a:pt x="14469" y="9351"/>
                  </a:cubicBezTo>
                  <a:cubicBezTo>
                    <a:pt x="14239" y="9565"/>
                    <a:pt x="14016" y="9780"/>
                    <a:pt x="13794" y="9988"/>
                  </a:cubicBezTo>
                  <a:cubicBezTo>
                    <a:pt x="13732" y="9796"/>
                    <a:pt x="13663" y="9612"/>
                    <a:pt x="13602" y="9420"/>
                  </a:cubicBezTo>
                  <a:cubicBezTo>
                    <a:pt x="13663" y="9228"/>
                    <a:pt x="13732" y="9044"/>
                    <a:pt x="13801" y="8852"/>
                  </a:cubicBezTo>
                  <a:cubicBezTo>
                    <a:pt x="13801" y="8844"/>
                    <a:pt x="13809" y="8836"/>
                    <a:pt x="13817" y="8829"/>
                  </a:cubicBezTo>
                  <a:close/>
                  <a:moveTo>
                    <a:pt x="5481" y="8829"/>
                  </a:moveTo>
                  <a:lnTo>
                    <a:pt x="6256" y="9512"/>
                  </a:lnTo>
                  <a:cubicBezTo>
                    <a:pt x="6225" y="9589"/>
                    <a:pt x="6202" y="9658"/>
                    <a:pt x="6179" y="9734"/>
                  </a:cubicBezTo>
                  <a:lnTo>
                    <a:pt x="5696" y="10011"/>
                  </a:lnTo>
                  <a:lnTo>
                    <a:pt x="4951" y="9711"/>
                  </a:lnTo>
                  <a:cubicBezTo>
                    <a:pt x="4959" y="9589"/>
                    <a:pt x="4967" y="9466"/>
                    <a:pt x="4974" y="9343"/>
                  </a:cubicBezTo>
                  <a:cubicBezTo>
                    <a:pt x="5143" y="9174"/>
                    <a:pt x="5312" y="9005"/>
                    <a:pt x="5481" y="8829"/>
                  </a:cubicBezTo>
                  <a:close/>
                  <a:moveTo>
                    <a:pt x="9449" y="9734"/>
                  </a:moveTo>
                  <a:lnTo>
                    <a:pt x="9572" y="9888"/>
                  </a:lnTo>
                  <a:lnTo>
                    <a:pt x="9273" y="10026"/>
                  </a:lnTo>
                  <a:cubicBezTo>
                    <a:pt x="9334" y="9934"/>
                    <a:pt x="9395" y="9834"/>
                    <a:pt x="9449" y="9734"/>
                  </a:cubicBezTo>
                  <a:close/>
                  <a:moveTo>
                    <a:pt x="1750" y="8783"/>
                  </a:moveTo>
                  <a:cubicBezTo>
                    <a:pt x="1835" y="8798"/>
                    <a:pt x="1919" y="8821"/>
                    <a:pt x="2004" y="8836"/>
                  </a:cubicBezTo>
                  <a:cubicBezTo>
                    <a:pt x="1704" y="9251"/>
                    <a:pt x="1405" y="9665"/>
                    <a:pt x="1121" y="10087"/>
                  </a:cubicBezTo>
                  <a:cubicBezTo>
                    <a:pt x="906" y="9865"/>
                    <a:pt x="768" y="9581"/>
                    <a:pt x="730" y="9274"/>
                  </a:cubicBezTo>
                  <a:lnTo>
                    <a:pt x="737" y="9274"/>
                  </a:lnTo>
                  <a:cubicBezTo>
                    <a:pt x="741" y="9278"/>
                    <a:pt x="747" y="9280"/>
                    <a:pt x="753" y="9280"/>
                  </a:cubicBezTo>
                  <a:cubicBezTo>
                    <a:pt x="758" y="9280"/>
                    <a:pt x="764" y="9278"/>
                    <a:pt x="768" y="9274"/>
                  </a:cubicBezTo>
                  <a:lnTo>
                    <a:pt x="1750" y="8783"/>
                  </a:lnTo>
                  <a:close/>
                  <a:moveTo>
                    <a:pt x="8490" y="8583"/>
                  </a:moveTo>
                  <a:lnTo>
                    <a:pt x="8643" y="8675"/>
                  </a:lnTo>
                  <a:cubicBezTo>
                    <a:pt x="8413" y="9013"/>
                    <a:pt x="8190" y="9351"/>
                    <a:pt x="7960" y="9688"/>
                  </a:cubicBezTo>
                  <a:cubicBezTo>
                    <a:pt x="7699" y="9819"/>
                    <a:pt x="7438" y="9957"/>
                    <a:pt x="7177" y="10087"/>
                  </a:cubicBezTo>
                  <a:lnTo>
                    <a:pt x="7177" y="10095"/>
                  </a:lnTo>
                  <a:cubicBezTo>
                    <a:pt x="7054" y="9988"/>
                    <a:pt x="6932" y="9888"/>
                    <a:pt x="6816" y="9788"/>
                  </a:cubicBezTo>
                  <a:cubicBezTo>
                    <a:pt x="6801" y="9711"/>
                    <a:pt x="6793" y="9635"/>
                    <a:pt x="6778" y="9565"/>
                  </a:cubicBezTo>
                  <a:cubicBezTo>
                    <a:pt x="7354" y="9243"/>
                    <a:pt x="7922" y="8913"/>
                    <a:pt x="8490" y="8583"/>
                  </a:cubicBezTo>
                  <a:close/>
                  <a:moveTo>
                    <a:pt x="6110" y="9934"/>
                  </a:moveTo>
                  <a:lnTo>
                    <a:pt x="6110" y="9934"/>
                  </a:lnTo>
                  <a:cubicBezTo>
                    <a:pt x="6087" y="10003"/>
                    <a:pt x="6064" y="10080"/>
                    <a:pt x="6041" y="10149"/>
                  </a:cubicBezTo>
                  <a:lnTo>
                    <a:pt x="5857" y="10072"/>
                  </a:lnTo>
                  <a:lnTo>
                    <a:pt x="6110" y="9934"/>
                  </a:lnTo>
                  <a:close/>
                  <a:moveTo>
                    <a:pt x="6855" y="10041"/>
                  </a:moveTo>
                  <a:lnTo>
                    <a:pt x="7001" y="10172"/>
                  </a:lnTo>
                  <a:lnTo>
                    <a:pt x="6886" y="10233"/>
                  </a:lnTo>
                  <a:lnTo>
                    <a:pt x="6855" y="10041"/>
                  </a:lnTo>
                  <a:close/>
                  <a:moveTo>
                    <a:pt x="11138" y="9358"/>
                  </a:moveTo>
                  <a:cubicBezTo>
                    <a:pt x="11391" y="9550"/>
                    <a:pt x="11652" y="9742"/>
                    <a:pt x="11905" y="9942"/>
                  </a:cubicBezTo>
                  <a:cubicBezTo>
                    <a:pt x="11790" y="10049"/>
                    <a:pt x="11675" y="10164"/>
                    <a:pt x="11560" y="10279"/>
                  </a:cubicBezTo>
                  <a:cubicBezTo>
                    <a:pt x="11215" y="10064"/>
                    <a:pt x="10877" y="9849"/>
                    <a:pt x="10531" y="9635"/>
                  </a:cubicBezTo>
                  <a:lnTo>
                    <a:pt x="11138" y="9358"/>
                  </a:lnTo>
                  <a:close/>
                  <a:moveTo>
                    <a:pt x="12351" y="9773"/>
                  </a:moveTo>
                  <a:cubicBezTo>
                    <a:pt x="12412" y="9942"/>
                    <a:pt x="12481" y="10118"/>
                    <a:pt x="12542" y="10295"/>
                  </a:cubicBezTo>
                  <a:lnTo>
                    <a:pt x="12136" y="9972"/>
                  </a:lnTo>
                  <a:lnTo>
                    <a:pt x="12351" y="9773"/>
                  </a:lnTo>
                  <a:close/>
                  <a:moveTo>
                    <a:pt x="6486" y="9719"/>
                  </a:moveTo>
                  <a:lnTo>
                    <a:pt x="6663" y="9872"/>
                  </a:lnTo>
                  <a:lnTo>
                    <a:pt x="6732" y="10310"/>
                  </a:lnTo>
                  <a:lnTo>
                    <a:pt x="6609" y="10371"/>
                  </a:lnTo>
                  <a:lnTo>
                    <a:pt x="6164" y="10195"/>
                  </a:lnTo>
                  <a:lnTo>
                    <a:pt x="6294" y="9826"/>
                  </a:lnTo>
                  <a:lnTo>
                    <a:pt x="6486" y="9719"/>
                  </a:lnTo>
                  <a:close/>
                  <a:moveTo>
                    <a:pt x="7822" y="9903"/>
                  </a:moveTo>
                  <a:lnTo>
                    <a:pt x="7507" y="10379"/>
                  </a:lnTo>
                  <a:lnTo>
                    <a:pt x="7277" y="10180"/>
                  </a:lnTo>
                  <a:lnTo>
                    <a:pt x="7822" y="9903"/>
                  </a:lnTo>
                  <a:close/>
                  <a:moveTo>
                    <a:pt x="2702" y="9036"/>
                  </a:moveTo>
                  <a:cubicBezTo>
                    <a:pt x="3309" y="9212"/>
                    <a:pt x="3915" y="9435"/>
                    <a:pt x="4514" y="9673"/>
                  </a:cubicBezTo>
                  <a:cubicBezTo>
                    <a:pt x="4276" y="9919"/>
                    <a:pt x="4038" y="10172"/>
                    <a:pt x="3808" y="10440"/>
                  </a:cubicBezTo>
                  <a:cubicBezTo>
                    <a:pt x="3815" y="10141"/>
                    <a:pt x="3854" y="9849"/>
                    <a:pt x="3930" y="9565"/>
                  </a:cubicBezTo>
                  <a:cubicBezTo>
                    <a:pt x="3954" y="9491"/>
                    <a:pt x="3892" y="9439"/>
                    <a:pt x="3831" y="9439"/>
                  </a:cubicBezTo>
                  <a:cubicBezTo>
                    <a:pt x="3792" y="9439"/>
                    <a:pt x="3754" y="9461"/>
                    <a:pt x="3738" y="9512"/>
                  </a:cubicBezTo>
                  <a:lnTo>
                    <a:pt x="3746" y="9512"/>
                  </a:lnTo>
                  <a:cubicBezTo>
                    <a:pt x="3746" y="9519"/>
                    <a:pt x="3746" y="9527"/>
                    <a:pt x="3738" y="9535"/>
                  </a:cubicBezTo>
                  <a:cubicBezTo>
                    <a:pt x="3431" y="9896"/>
                    <a:pt x="3155" y="10226"/>
                    <a:pt x="2695" y="10402"/>
                  </a:cubicBezTo>
                  <a:lnTo>
                    <a:pt x="2656" y="10417"/>
                  </a:lnTo>
                  <a:cubicBezTo>
                    <a:pt x="2679" y="9957"/>
                    <a:pt x="2687" y="9496"/>
                    <a:pt x="2702" y="9036"/>
                  </a:cubicBezTo>
                  <a:close/>
                  <a:moveTo>
                    <a:pt x="4944" y="9834"/>
                  </a:moveTo>
                  <a:lnTo>
                    <a:pt x="4974" y="9849"/>
                  </a:lnTo>
                  <a:lnTo>
                    <a:pt x="5558" y="10080"/>
                  </a:lnTo>
                  <a:cubicBezTo>
                    <a:pt x="5343" y="10210"/>
                    <a:pt x="5120" y="10341"/>
                    <a:pt x="4898" y="10464"/>
                  </a:cubicBezTo>
                  <a:cubicBezTo>
                    <a:pt x="4913" y="10256"/>
                    <a:pt x="4928" y="10049"/>
                    <a:pt x="4944" y="9842"/>
                  </a:cubicBezTo>
                  <a:lnTo>
                    <a:pt x="4944" y="9834"/>
                  </a:lnTo>
                  <a:close/>
                  <a:moveTo>
                    <a:pt x="2150" y="8882"/>
                  </a:moveTo>
                  <a:cubicBezTo>
                    <a:pt x="2288" y="8913"/>
                    <a:pt x="2426" y="8951"/>
                    <a:pt x="2564" y="8990"/>
                  </a:cubicBezTo>
                  <a:cubicBezTo>
                    <a:pt x="2564" y="9473"/>
                    <a:pt x="2564" y="9957"/>
                    <a:pt x="2564" y="10440"/>
                  </a:cubicBezTo>
                  <a:cubicBezTo>
                    <a:pt x="2410" y="10487"/>
                    <a:pt x="2248" y="10512"/>
                    <a:pt x="2089" y="10512"/>
                  </a:cubicBezTo>
                  <a:cubicBezTo>
                    <a:pt x="1772" y="10512"/>
                    <a:pt x="1461" y="10414"/>
                    <a:pt x="1221" y="10195"/>
                  </a:cubicBezTo>
                  <a:cubicBezTo>
                    <a:pt x="1198" y="10172"/>
                    <a:pt x="1182" y="10156"/>
                    <a:pt x="1159" y="10133"/>
                  </a:cubicBezTo>
                  <a:cubicBezTo>
                    <a:pt x="1497" y="9719"/>
                    <a:pt x="1827" y="9297"/>
                    <a:pt x="2150" y="8882"/>
                  </a:cubicBezTo>
                  <a:close/>
                  <a:moveTo>
                    <a:pt x="13533" y="9596"/>
                  </a:moveTo>
                  <a:cubicBezTo>
                    <a:pt x="13594" y="9757"/>
                    <a:pt x="13648" y="9919"/>
                    <a:pt x="13702" y="10080"/>
                  </a:cubicBezTo>
                  <a:lnTo>
                    <a:pt x="13195" y="10571"/>
                  </a:lnTo>
                  <a:cubicBezTo>
                    <a:pt x="13302" y="10241"/>
                    <a:pt x="13418" y="9919"/>
                    <a:pt x="13533" y="9596"/>
                  </a:cubicBezTo>
                  <a:close/>
                  <a:moveTo>
                    <a:pt x="7100" y="10256"/>
                  </a:moveTo>
                  <a:lnTo>
                    <a:pt x="7407" y="10525"/>
                  </a:lnTo>
                  <a:cubicBezTo>
                    <a:pt x="7377" y="10571"/>
                    <a:pt x="7346" y="10609"/>
                    <a:pt x="7323" y="10655"/>
                  </a:cubicBezTo>
                  <a:lnTo>
                    <a:pt x="6924" y="10502"/>
                  </a:lnTo>
                  <a:cubicBezTo>
                    <a:pt x="6924" y="10448"/>
                    <a:pt x="6916" y="10402"/>
                    <a:pt x="6909" y="10356"/>
                  </a:cubicBezTo>
                  <a:lnTo>
                    <a:pt x="7100" y="10256"/>
                  </a:lnTo>
                  <a:close/>
                  <a:moveTo>
                    <a:pt x="13287" y="8890"/>
                  </a:moveTo>
                  <a:cubicBezTo>
                    <a:pt x="13356" y="9067"/>
                    <a:pt x="13418" y="9243"/>
                    <a:pt x="13479" y="9427"/>
                  </a:cubicBezTo>
                  <a:cubicBezTo>
                    <a:pt x="13325" y="9842"/>
                    <a:pt x="13172" y="10256"/>
                    <a:pt x="13018" y="10663"/>
                  </a:cubicBezTo>
                  <a:lnTo>
                    <a:pt x="12780" y="10479"/>
                  </a:lnTo>
                  <a:cubicBezTo>
                    <a:pt x="12681" y="10203"/>
                    <a:pt x="12573" y="9934"/>
                    <a:pt x="12473" y="9658"/>
                  </a:cubicBezTo>
                  <a:cubicBezTo>
                    <a:pt x="12750" y="9397"/>
                    <a:pt x="13018" y="9143"/>
                    <a:pt x="13287" y="8890"/>
                  </a:cubicBezTo>
                  <a:close/>
                  <a:moveTo>
                    <a:pt x="6126" y="10310"/>
                  </a:moveTo>
                  <a:lnTo>
                    <a:pt x="6463" y="10448"/>
                  </a:lnTo>
                  <a:lnTo>
                    <a:pt x="5995" y="10686"/>
                  </a:lnTo>
                  <a:lnTo>
                    <a:pt x="5995" y="10686"/>
                  </a:lnTo>
                  <a:lnTo>
                    <a:pt x="6126" y="10310"/>
                  </a:lnTo>
                  <a:close/>
                  <a:moveTo>
                    <a:pt x="9088" y="9258"/>
                  </a:moveTo>
                  <a:lnTo>
                    <a:pt x="9349" y="9596"/>
                  </a:lnTo>
                  <a:cubicBezTo>
                    <a:pt x="9227" y="9780"/>
                    <a:pt x="9111" y="9965"/>
                    <a:pt x="9004" y="10156"/>
                  </a:cubicBezTo>
                  <a:cubicBezTo>
                    <a:pt x="8620" y="10333"/>
                    <a:pt x="8244" y="10510"/>
                    <a:pt x="7868" y="10701"/>
                  </a:cubicBezTo>
                  <a:cubicBezTo>
                    <a:pt x="7791" y="10625"/>
                    <a:pt x="7714" y="10556"/>
                    <a:pt x="7630" y="10487"/>
                  </a:cubicBezTo>
                  <a:lnTo>
                    <a:pt x="8098" y="9757"/>
                  </a:lnTo>
                  <a:cubicBezTo>
                    <a:pt x="8428" y="9596"/>
                    <a:pt x="8758" y="9427"/>
                    <a:pt x="9088" y="9258"/>
                  </a:cubicBezTo>
                  <a:close/>
                  <a:moveTo>
                    <a:pt x="7530" y="10640"/>
                  </a:moveTo>
                  <a:lnTo>
                    <a:pt x="7699" y="10778"/>
                  </a:lnTo>
                  <a:lnTo>
                    <a:pt x="7661" y="10794"/>
                  </a:lnTo>
                  <a:lnTo>
                    <a:pt x="7477" y="10717"/>
                  </a:lnTo>
                  <a:lnTo>
                    <a:pt x="7530" y="10640"/>
                  </a:lnTo>
                  <a:close/>
                  <a:moveTo>
                    <a:pt x="12857" y="10686"/>
                  </a:moveTo>
                  <a:lnTo>
                    <a:pt x="12972" y="10778"/>
                  </a:lnTo>
                  <a:lnTo>
                    <a:pt x="12919" y="10832"/>
                  </a:lnTo>
                  <a:lnTo>
                    <a:pt x="12857" y="10686"/>
                  </a:lnTo>
                  <a:close/>
                  <a:moveTo>
                    <a:pt x="7407" y="10832"/>
                  </a:moveTo>
                  <a:lnTo>
                    <a:pt x="7507" y="10870"/>
                  </a:lnTo>
                  <a:lnTo>
                    <a:pt x="7315" y="10962"/>
                  </a:lnTo>
                  <a:lnTo>
                    <a:pt x="7407" y="10832"/>
                  </a:lnTo>
                  <a:close/>
                  <a:moveTo>
                    <a:pt x="12051" y="10057"/>
                  </a:moveTo>
                  <a:cubicBezTo>
                    <a:pt x="12243" y="10203"/>
                    <a:pt x="12427" y="10348"/>
                    <a:pt x="12619" y="10494"/>
                  </a:cubicBezTo>
                  <a:cubicBezTo>
                    <a:pt x="12673" y="10648"/>
                    <a:pt x="12727" y="10801"/>
                    <a:pt x="12788" y="10955"/>
                  </a:cubicBezTo>
                  <a:lnTo>
                    <a:pt x="12719" y="11016"/>
                  </a:lnTo>
                  <a:cubicBezTo>
                    <a:pt x="12381" y="10801"/>
                    <a:pt x="12044" y="10586"/>
                    <a:pt x="11706" y="10371"/>
                  </a:cubicBezTo>
                  <a:cubicBezTo>
                    <a:pt x="11821" y="10264"/>
                    <a:pt x="11936" y="10164"/>
                    <a:pt x="12051" y="10057"/>
                  </a:cubicBezTo>
                  <a:close/>
                  <a:moveTo>
                    <a:pt x="4621" y="9711"/>
                  </a:moveTo>
                  <a:lnTo>
                    <a:pt x="4828" y="9796"/>
                  </a:lnTo>
                  <a:cubicBezTo>
                    <a:pt x="4813" y="10041"/>
                    <a:pt x="4798" y="10295"/>
                    <a:pt x="4775" y="10548"/>
                  </a:cubicBezTo>
                  <a:cubicBezTo>
                    <a:pt x="4468" y="10724"/>
                    <a:pt x="4161" y="10909"/>
                    <a:pt x="3854" y="11093"/>
                  </a:cubicBezTo>
                  <a:cubicBezTo>
                    <a:pt x="3823" y="10901"/>
                    <a:pt x="3800" y="10701"/>
                    <a:pt x="3800" y="10510"/>
                  </a:cubicBezTo>
                  <a:lnTo>
                    <a:pt x="3808" y="10502"/>
                  </a:lnTo>
                  <a:cubicBezTo>
                    <a:pt x="4084" y="10241"/>
                    <a:pt x="4353" y="9980"/>
                    <a:pt x="4621" y="9711"/>
                  </a:cubicBezTo>
                  <a:close/>
                  <a:moveTo>
                    <a:pt x="6947" y="10648"/>
                  </a:moveTo>
                  <a:lnTo>
                    <a:pt x="7246" y="10763"/>
                  </a:lnTo>
                  <a:cubicBezTo>
                    <a:pt x="7177" y="10878"/>
                    <a:pt x="7100" y="10993"/>
                    <a:pt x="7031" y="11108"/>
                  </a:cubicBezTo>
                  <a:lnTo>
                    <a:pt x="7016" y="11116"/>
                  </a:lnTo>
                  <a:cubicBezTo>
                    <a:pt x="6993" y="10955"/>
                    <a:pt x="6978" y="10801"/>
                    <a:pt x="6947" y="10648"/>
                  </a:cubicBezTo>
                  <a:close/>
                  <a:moveTo>
                    <a:pt x="8850" y="10410"/>
                  </a:moveTo>
                  <a:cubicBezTo>
                    <a:pt x="8712" y="10640"/>
                    <a:pt x="8582" y="10878"/>
                    <a:pt x="8451" y="11116"/>
                  </a:cubicBezTo>
                  <a:lnTo>
                    <a:pt x="8244" y="11032"/>
                  </a:lnTo>
                  <a:lnTo>
                    <a:pt x="7998" y="10809"/>
                  </a:lnTo>
                  <a:cubicBezTo>
                    <a:pt x="8282" y="10678"/>
                    <a:pt x="8566" y="10540"/>
                    <a:pt x="8850" y="10410"/>
                  </a:cubicBezTo>
                  <a:close/>
                  <a:moveTo>
                    <a:pt x="10363" y="9711"/>
                  </a:moveTo>
                  <a:cubicBezTo>
                    <a:pt x="10731" y="9926"/>
                    <a:pt x="11092" y="10156"/>
                    <a:pt x="11453" y="10379"/>
                  </a:cubicBezTo>
                  <a:cubicBezTo>
                    <a:pt x="11199" y="10625"/>
                    <a:pt x="10954" y="10878"/>
                    <a:pt x="10700" y="11124"/>
                  </a:cubicBezTo>
                  <a:cubicBezTo>
                    <a:pt x="10393" y="10740"/>
                    <a:pt x="10094" y="10356"/>
                    <a:pt x="9795" y="9972"/>
                  </a:cubicBezTo>
                  <a:lnTo>
                    <a:pt x="10363" y="9711"/>
                  </a:lnTo>
                  <a:close/>
                  <a:moveTo>
                    <a:pt x="5719" y="10149"/>
                  </a:moveTo>
                  <a:lnTo>
                    <a:pt x="6003" y="10256"/>
                  </a:lnTo>
                  <a:cubicBezTo>
                    <a:pt x="5949" y="10425"/>
                    <a:pt x="5888" y="10594"/>
                    <a:pt x="5834" y="10763"/>
                  </a:cubicBezTo>
                  <a:cubicBezTo>
                    <a:pt x="5504" y="10932"/>
                    <a:pt x="5174" y="11101"/>
                    <a:pt x="4844" y="11262"/>
                  </a:cubicBezTo>
                  <a:cubicBezTo>
                    <a:pt x="4859" y="11039"/>
                    <a:pt x="4874" y="10817"/>
                    <a:pt x="4890" y="10602"/>
                  </a:cubicBezTo>
                  <a:cubicBezTo>
                    <a:pt x="5166" y="10456"/>
                    <a:pt x="5442" y="10302"/>
                    <a:pt x="5719" y="10149"/>
                  </a:cubicBezTo>
                  <a:close/>
                  <a:moveTo>
                    <a:pt x="13771" y="10272"/>
                  </a:moveTo>
                  <a:cubicBezTo>
                    <a:pt x="13824" y="10425"/>
                    <a:pt x="13878" y="10579"/>
                    <a:pt x="13924" y="10732"/>
                  </a:cubicBezTo>
                  <a:cubicBezTo>
                    <a:pt x="14024" y="11032"/>
                    <a:pt x="14124" y="11323"/>
                    <a:pt x="14223" y="11623"/>
                  </a:cubicBezTo>
                  <a:cubicBezTo>
                    <a:pt x="13878" y="11346"/>
                    <a:pt x="13540" y="11078"/>
                    <a:pt x="13195" y="10809"/>
                  </a:cubicBezTo>
                  <a:cubicBezTo>
                    <a:pt x="13387" y="10632"/>
                    <a:pt x="13579" y="10448"/>
                    <a:pt x="13771" y="10272"/>
                  </a:cubicBezTo>
                  <a:close/>
                  <a:moveTo>
                    <a:pt x="8528" y="11285"/>
                  </a:moveTo>
                  <a:lnTo>
                    <a:pt x="9035" y="11484"/>
                  </a:lnTo>
                  <a:cubicBezTo>
                    <a:pt x="8996" y="11546"/>
                    <a:pt x="8958" y="11607"/>
                    <a:pt x="8920" y="11669"/>
                  </a:cubicBezTo>
                  <a:cubicBezTo>
                    <a:pt x="8789" y="11538"/>
                    <a:pt x="8659" y="11415"/>
                    <a:pt x="8528" y="11292"/>
                  </a:cubicBezTo>
                  <a:lnTo>
                    <a:pt x="8528" y="11285"/>
                  </a:lnTo>
                  <a:close/>
                  <a:moveTo>
                    <a:pt x="9679" y="10026"/>
                  </a:moveTo>
                  <a:cubicBezTo>
                    <a:pt x="9979" y="10433"/>
                    <a:pt x="10286" y="10832"/>
                    <a:pt x="10601" y="11231"/>
                  </a:cubicBezTo>
                  <a:cubicBezTo>
                    <a:pt x="10416" y="11415"/>
                    <a:pt x="10232" y="11600"/>
                    <a:pt x="10048" y="11791"/>
                  </a:cubicBezTo>
                  <a:cubicBezTo>
                    <a:pt x="9864" y="11469"/>
                    <a:pt x="9702" y="11154"/>
                    <a:pt x="9541" y="10847"/>
                  </a:cubicBezTo>
                  <a:cubicBezTo>
                    <a:pt x="9523" y="10814"/>
                    <a:pt x="9494" y="10800"/>
                    <a:pt x="9463" y="10800"/>
                  </a:cubicBezTo>
                  <a:cubicBezTo>
                    <a:pt x="9417" y="10800"/>
                    <a:pt x="9368" y="10832"/>
                    <a:pt x="9349" y="10878"/>
                  </a:cubicBezTo>
                  <a:cubicBezTo>
                    <a:pt x="9280" y="11047"/>
                    <a:pt x="9196" y="11216"/>
                    <a:pt x="9104" y="11377"/>
                  </a:cubicBezTo>
                  <a:lnTo>
                    <a:pt x="8597" y="11170"/>
                  </a:lnTo>
                  <a:cubicBezTo>
                    <a:pt x="8766" y="10878"/>
                    <a:pt x="8943" y="10579"/>
                    <a:pt x="9119" y="10287"/>
                  </a:cubicBezTo>
                  <a:lnTo>
                    <a:pt x="9679" y="10026"/>
                  </a:lnTo>
                  <a:close/>
                  <a:moveTo>
                    <a:pt x="6602" y="10502"/>
                  </a:moveTo>
                  <a:lnTo>
                    <a:pt x="6778" y="10579"/>
                  </a:lnTo>
                  <a:cubicBezTo>
                    <a:pt x="6816" y="10778"/>
                    <a:pt x="6847" y="10978"/>
                    <a:pt x="6886" y="11185"/>
                  </a:cubicBezTo>
                  <a:cubicBezTo>
                    <a:pt x="6448" y="11400"/>
                    <a:pt x="6018" y="11615"/>
                    <a:pt x="5588" y="11837"/>
                  </a:cubicBezTo>
                  <a:cubicBezTo>
                    <a:pt x="5703" y="11500"/>
                    <a:pt x="5826" y="11170"/>
                    <a:pt x="5941" y="10832"/>
                  </a:cubicBezTo>
                  <a:lnTo>
                    <a:pt x="6602" y="10502"/>
                  </a:lnTo>
                  <a:close/>
                  <a:moveTo>
                    <a:pt x="13110" y="10886"/>
                  </a:moveTo>
                  <a:cubicBezTo>
                    <a:pt x="13510" y="11200"/>
                    <a:pt x="13901" y="11515"/>
                    <a:pt x="14293" y="11830"/>
                  </a:cubicBezTo>
                  <a:cubicBezTo>
                    <a:pt x="14316" y="11922"/>
                    <a:pt x="14346" y="12006"/>
                    <a:pt x="14377" y="12091"/>
                  </a:cubicBezTo>
                  <a:cubicBezTo>
                    <a:pt x="13939" y="11807"/>
                    <a:pt x="13502" y="11523"/>
                    <a:pt x="13064" y="11239"/>
                  </a:cubicBezTo>
                  <a:cubicBezTo>
                    <a:pt x="13049" y="11193"/>
                    <a:pt x="13026" y="11139"/>
                    <a:pt x="13011" y="11085"/>
                  </a:cubicBezTo>
                  <a:cubicBezTo>
                    <a:pt x="13026" y="11039"/>
                    <a:pt x="13041" y="10985"/>
                    <a:pt x="13064" y="10932"/>
                  </a:cubicBezTo>
                  <a:lnTo>
                    <a:pt x="13110" y="10886"/>
                  </a:lnTo>
                  <a:close/>
                  <a:moveTo>
                    <a:pt x="11598" y="10471"/>
                  </a:moveTo>
                  <a:cubicBezTo>
                    <a:pt x="11936" y="10678"/>
                    <a:pt x="12282" y="10893"/>
                    <a:pt x="12619" y="11108"/>
                  </a:cubicBezTo>
                  <a:lnTo>
                    <a:pt x="11529" y="12144"/>
                  </a:lnTo>
                  <a:cubicBezTo>
                    <a:pt x="11276" y="11837"/>
                    <a:pt x="11023" y="11530"/>
                    <a:pt x="10777" y="11216"/>
                  </a:cubicBezTo>
                  <a:cubicBezTo>
                    <a:pt x="11053" y="10970"/>
                    <a:pt x="11330" y="10724"/>
                    <a:pt x="11598" y="10471"/>
                  </a:cubicBezTo>
                  <a:close/>
                  <a:moveTo>
                    <a:pt x="5788" y="10909"/>
                  </a:moveTo>
                  <a:cubicBezTo>
                    <a:pt x="5680" y="11239"/>
                    <a:pt x="5581" y="11569"/>
                    <a:pt x="5473" y="11899"/>
                  </a:cubicBezTo>
                  <a:cubicBezTo>
                    <a:pt x="5243" y="12022"/>
                    <a:pt x="5013" y="12144"/>
                    <a:pt x="4782" y="12267"/>
                  </a:cubicBezTo>
                  <a:cubicBezTo>
                    <a:pt x="4798" y="11968"/>
                    <a:pt x="4821" y="11669"/>
                    <a:pt x="4844" y="11369"/>
                  </a:cubicBezTo>
                  <a:lnTo>
                    <a:pt x="5788" y="10909"/>
                  </a:lnTo>
                  <a:close/>
                  <a:moveTo>
                    <a:pt x="4767" y="10678"/>
                  </a:moveTo>
                  <a:lnTo>
                    <a:pt x="4767" y="10678"/>
                  </a:lnTo>
                  <a:cubicBezTo>
                    <a:pt x="4752" y="10893"/>
                    <a:pt x="4736" y="11116"/>
                    <a:pt x="4721" y="11331"/>
                  </a:cubicBezTo>
                  <a:lnTo>
                    <a:pt x="4053" y="11669"/>
                  </a:lnTo>
                  <a:cubicBezTo>
                    <a:pt x="4014" y="11688"/>
                    <a:pt x="4041" y="11735"/>
                    <a:pt x="4074" y="11735"/>
                  </a:cubicBezTo>
                  <a:cubicBezTo>
                    <a:pt x="4080" y="11735"/>
                    <a:pt x="4086" y="11734"/>
                    <a:pt x="4092" y="11730"/>
                  </a:cubicBezTo>
                  <a:lnTo>
                    <a:pt x="4713" y="11431"/>
                  </a:lnTo>
                  <a:lnTo>
                    <a:pt x="4713" y="11431"/>
                  </a:lnTo>
                  <a:cubicBezTo>
                    <a:pt x="4690" y="11730"/>
                    <a:pt x="4675" y="12029"/>
                    <a:pt x="4652" y="12336"/>
                  </a:cubicBezTo>
                  <a:lnTo>
                    <a:pt x="4460" y="12436"/>
                  </a:lnTo>
                  <a:cubicBezTo>
                    <a:pt x="4145" y="12075"/>
                    <a:pt x="3938" y="11630"/>
                    <a:pt x="3861" y="11154"/>
                  </a:cubicBezTo>
                  <a:cubicBezTo>
                    <a:pt x="4168" y="10993"/>
                    <a:pt x="4468" y="10840"/>
                    <a:pt x="4767" y="10678"/>
                  </a:cubicBezTo>
                  <a:close/>
                  <a:moveTo>
                    <a:pt x="14477" y="11983"/>
                  </a:moveTo>
                  <a:cubicBezTo>
                    <a:pt x="14814" y="12260"/>
                    <a:pt x="15152" y="12536"/>
                    <a:pt x="15482" y="12812"/>
                  </a:cubicBezTo>
                  <a:cubicBezTo>
                    <a:pt x="15175" y="12605"/>
                    <a:pt x="14868" y="12405"/>
                    <a:pt x="14554" y="12198"/>
                  </a:cubicBezTo>
                  <a:lnTo>
                    <a:pt x="14477" y="11983"/>
                  </a:lnTo>
                  <a:close/>
                  <a:moveTo>
                    <a:pt x="8451" y="11415"/>
                  </a:moveTo>
                  <a:cubicBezTo>
                    <a:pt x="8590" y="11530"/>
                    <a:pt x="8720" y="11638"/>
                    <a:pt x="8858" y="11745"/>
                  </a:cubicBezTo>
                  <a:lnTo>
                    <a:pt x="8866" y="11745"/>
                  </a:lnTo>
                  <a:cubicBezTo>
                    <a:pt x="8551" y="12183"/>
                    <a:pt x="8152" y="12551"/>
                    <a:pt x="7691" y="12820"/>
                  </a:cubicBezTo>
                  <a:cubicBezTo>
                    <a:pt x="7937" y="12344"/>
                    <a:pt x="8190" y="11884"/>
                    <a:pt x="8451" y="11415"/>
                  </a:cubicBezTo>
                  <a:close/>
                  <a:moveTo>
                    <a:pt x="10670" y="11316"/>
                  </a:moveTo>
                  <a:cubicBezTo>
                    <a:pt x="10923" y="11630"/>
                    <a:pt x="11169" y="11945"/>
                    <a:pt x="11422" y="12252"/>
                  </a:cubicBezTo>
                  <a:lnTo>
                    <a:pt x="10769" y="12881"/>
                  </a:lnTo>
                  <a:cubicBezTo>
                    <a:pt x="10516" y="12551"/>
                    <a:pt x="10286" y="12198"/>
                    <a:pt x="10086" y="11837"/>
                  </a:cubicBezTo>
                  <a:cubicBezTo>
                    <a:pt x="10278" y="11669"/>
                    <a:pt x="10478" y="11492"/>
                    <a:pt x="10670" y="11316"/>
                  </a:cubicBezTo>
                  <a:close/>
                  <a:moveTo>
                    <a:pt x="5435" y="12037"/>
                  </a:moveTo>
                  <a:cubicBezTo>
                    <a:pt x="5343" y="12344"/>
                    <a:pt x="5243" y="12651"/>
                    <a:pt x="5151" y="12950"/>
                  </a:cubicBezTo>
                  <a:cubicBezTo>
                    <a:pt x="4913" y="12843"/>
                    <a:pt x="4690" y="12682"/>
                    <a:pt x="4506" y="12490"/>
                  </a:cubicBezTo>
                  <a:lnTo>
                    <a:pt x="4652" y="12421"/>
                  </a:lnTo>
                  <a:lnTo>
                    <a:pt x="4652" y="12421"/>
                  </a:lnTo>
                  <a:cubicBezTo>
                    <a:pt x="4652" y="12467"/>
                    <a:pt x="4644" y="12513"/>
                    <a:pt x="4644" y="12559"/>
                  </a:cubicBezTo>
                  <a:cubicBezTo>
                    <a:pt x="4640" y="12597"/>
                    <a:pt x="4669" y="12617"/>
                    <a:pt x="4700" y="12617"/>
                  </a:cubicBezTo>
                  <a:cubicBezTo>
                    <a:pt x="4731" y="12617"/>
                    <a:pt x="4763" y="12597"/>
                    <a:pt x="4767" y="12559"/>
                  </a:cubicBezTo>
                  <a:cubicBezTo>
                    <a:pt x="4767" y="12482"/>
                    <a:pt x="4775" y="12421"/>
                    <a:pt x="4782" y="12359"/>
                  </a:cubicBezTo>
                  <a:lnTo>
                    <a:pt x="5435" y="12037"/>
                  </a:lnTo>
                  <a:close/>
                  <a:moveTo>
                    <a:pt x="12773" y="11200"/>
                  </a:moveTo>
                  <a:lnTo>
                    <a:pt x="12811" y="11231"/>
                  </a:lnTo>
                  <a:cubicBezTo>
                    <a:pt x="12596" y="11807"/>
                    <a:pt x="12397" y="12382"/>
                    <a:pt x="12205" y="12966"/>
                  </a:cubicBezTo>
                  <a:cubicBezTo>
                    <a:pt x="12005" y="12728"/>
                    <a:pt x="11806" y="12490"/>
                    <a:pt x="11606" y="12244"/>
                  </a:cubicBezTo>
                  <a:cubicBezTo>
                    <a:pt x="11998" y="11899"/>
                    <a:pt x="12389" y="11553"/>
                    <a:pt x="12773" y="11200"/>
                  </a:cubicBezTo>
                  <a:close/>
                  <a:moveTo>
                    <a:pt x="7699" y="10947"/>
                  </a:moveTo>
                  <a:lnTo>
                    <a:pt x="8068" y="11093"/>
                  </a:lnTo>
                  <a:cubicBezTo>
                    <a:pt x="8152" y="11170"/>
                    <a:pt x="8244" y="11246"/>
                    <a:pt x="8336" y="11323"/>
                  </a:cubicBezTo>
                  <a:cubicBezTo>
                    <a:pt x="8068" y="11830"/>
                    <a:pt x="7822" y="12344"/>
                    <a:pt x="7592" y="12874"/>
                  </a:cubicBezTo>
                  <a:cubicBezTo>
                    <a:pt x="7492" y="12927"/>
                    <a:pt x="7384" y="12973"/>
                    <a:pt x="7269" y="13020"/>
                  </a:cubicBezTo>
                  <a:cubicBezTo>
                    <a:pt x="7208" y="12467"/>
                    <a:pt x="7131" y="11914"/>
                    <a:pt x="7054" y="11362"/>
                  </a:cubicBezTo>
                  <a:lnTo>
                    <a:pt x="7162" y="11208"/>
                  </a:lnTo>
                  <a:lnTo>
                    <a:pt x="7699" y="10947"/>
                  </a:lnTo>
                  <a:close/>
                  <a:moveTo>
                    <a:pt x="14615" y="9466"/>
                  </a:moveTo>
                  <a:lnTo>
                    <a:pt x="15106" y="9865"/>
                  </a:lnTo>
                  <a:cubicBezTo>
                    <a:pt x="15060" y="9903"/>
                    <a:pt x="15052" y="9980"/>
                    <a:pt x="15098" y="10026"/>
                  </a:cubicBezTo>
                  <a:cubicBezTo>
                    <a:pt x="15812" y="10755"/>
                    <a:pt x="16227" y="11814"/>
                    <a:pt x="15935" y="12835"/>
                  </a:cubicBezTo>
                  <a:lnTo>
                    <a:pt x="15943" y="12835"/>
                  </a:lnTo>
                  <a:cubicBezTo>
                    <a:pt x="15920" y="12912"/>
                    <a:pt x="15897" y="12989"/>
                    <a:pt x="15866" y="13066"/>
                  </a:cubicBezTo>
                  <a:lnTo>
                    <a:pt x="15843" y="13058"/>
                  </a:lnTo>
                  <a:cubicBezTo>
                    <a:pt x="15874" y="13035"/>
                    <a:pt x="15881" y="12989"/>
                    <a:pt x="15851" y="12966"/>
                  </a:cubicBezTo>
                  <a:cubicBezTo>
                    <a:pt x="15375" y="12567"/>
                    <a:pt x="14891" y="12168"/>
                    <a:pt x="14400" y="11776"/>
                  </a:cubicBezTo>
                  <a:cubicBezTo>
                    <a:pt x="14223" y="11246"/>
                    <a:pt x="14047" y="10717"/>
                    <a:pt x="13863" y="10187"/>
                  </a:cubicBezTo>
                  <a:cubicBezTo>
                    <a:pt x="14116" y="9949"/>
                    <a:pt x="14369" y="9711"/>
                    <a:pt x="14615" y="9466"/>
                  </a:cubicBezTo>
                  <a:close/>
                  <a:moveTo>
                    <a:pt x="6870" y="11339"/>
                  </a:moveTo>
                  <a:lnTo>
                    <a:pt x="6870" y="11339"/>
                  </a:lnTo>
                  <a:cubicBezTo>
                    <a:pt x="6494" y="11937"/>
                    <a:pt x="6118" y="12544"/>
                    <a:pt x="5765" y="13150"/>
                  </a:cubicBezTo>
                  <a:cubicBezTo>
                    <a:pt x="5565" y="13112"/>
                    <a:pt x="5373" y="13058"/>
                    <a:pt x="5189" y="12973"/>
                  </a:cubicBezTo>
                  <a:cubicBezTo>
                    <a:pt x="5304" y="12643"/>
                    <a:pt x="5419" y="12313"/>
                    <a:pt x="5535" y="11983"/>
                  </a:cubicBezTo>
                  <a:cubicBezTo>
                    <a:pt x="5980" y="11768"/>
                    <a:pt x="6433" y="11553"/>
                    <a:pt x="6870" y="11339"/>
                  </a:cubicBezTo>
                  <a:close/>
                  <a:moveTo>
                    <a:pt x="6939" y="11538"/>
                  </a:moveTo>
                  <a:cubicBezTo>
                    <a:pt x="7024" y="12037"/>
                    <a:pt x="7108" y="12544"/>
                    <a:pt x="7185" y="13050"/>
                  </a:cubicBezTo>
                  <a:cubicBezTo>
                    <a:pt x="6894" y="13149"/>
                    <a:pt x="6588" y="13202"/>
                    <a:pt x="6281" y="13202"/>
                  </a:cubicBezTo>
                  <a:cubicBezTo>
                    <a:pt x="6134" y="13202"/>
                    <a:pt x="5988" y="13190"/>
                    <a:pt x="5842" y="13165"/>
                  </a:cubicBezTo>
                  <a:lnTo>
                    <a:pt x="5819" y="13158"/>
                  </a:lnTo>
                  <a:cubicBezTo>
                    <a:pt x="6202" y="12628"/>
                    <a:pt x="6578" y="12083"/>
                    <a:pt x="6939" y="11538"/>
                  </a:cubicBezTo>
                  <a:close/>
                  <a:moveTo>
                    <a:pt x="14623" y="12390"/>
                  </a:moveTo>
                  <a:lnTo>
                    <a:pt x="14623" y="12390"/>
                  </a:lnTo>
                  <a:cubicBezTo>
                    <a:pt x="15022" y="12651"/>
                    <a:pt x="15421" y="12912"/>
                    <a:pt x="15820" y="13181"/>
                  </a:cubicBezTo>
                  <a:cubicBezTo>
                    <a:pt x="15683" y="13485"/>
                    <a:pt x="15485" y="13760"/>
                    <a:pt x="15235" y="13982"/>
                  </a:cubicBezTo>
                  <a:lnTo>
                    <a:pt x="15235" y="13982"/>
                  </a:lnTo>
                  <a:cubicBezTo>
                    <a:pt x="15013" y="13454"/>
                    <a:pt x="14814" y="12933"/>
                    <a:pt x="14623" y="12390"/>
                  </a:cubicBezTo>
                  <a:close/>
                  <a:moveTo>
                    <a:pt x="11499" y="12344"/>
                  </a:moveTo>
                  <a:cubicBezTo>
                    <a:pt x="11714" y="12605"/>
                    <a:pt x="11928" y="12874"/>
                    <a:pt x="12151" y="13135"/>
                  </a:cubicBezTo>
                  <a:cubicBezTo>
                    <a:pt x="12051" y="13419"/>
                    <a:pt x="11967" y="13710"/>
                    <a:pt x="11882" y="13994"/>
                  </a:cubicBezTo>
                  <a:cubicBezTo>
                    <a:pt x="11468" y="13695"/>
                    <a:pt x="11107" y="13342"/>
                    <a:pt x="10800" y="12935"/>
                  </a:cubicBezTo>
                  <a:lnTo>
                    <a:pt x="10808" y="12935"/>
                  </a:lnTo>
                  <a:cubicBezTo>
                    <a:pt x="11038" y="12743"/>
                    <a:pt x="11268" y="12536"/>
                    <a:pt x="11499" y="12344"/>
                  </a:cubicBezTo>
                  <a:close/>
                  <a:moveTo>
                    <a:pt x="12243" y="13234"/>
                  </a:moveTo>
                  <a:cubicBezTo>
                    <a:pt x="12627" y="13687"/>
                    <a:pt x="13018" y="14132"/>
                    <a:pt x="13425" y="14570"/>
                  </a:cubicBezTo>
                  <a:cubicBezTo>
                    <a:pt x="12888" y="14524"/>
                    <a:pt x="12374" y="14340"/>
                    <a:pt x="11936" y="14033"/>
                  </a:cubicBezTo>
                  <a:cubicBezTo>
                    <a:pt x="12044" y="13772"/>
                    <a:pt x="12143" y="13503"/>
                    <a:pt x="12243" y="13234"/>
                  </a:cubicBezTo>
                  <a:close/>
                  <a:moveTo>
                    <a:pt x="12926" y="11323"/>
                  </a:moveTo>
                  <a:cubicBezTo>
                    <a:pt x="13341" y="12398"/>
                    <a:pt x="13778" y="13457"/>
                    <a:pt x="14277" y="14486"/>
                  </a:cubicBezTo>
                  <a:cubicBezTo>
                    <a:pt x="14282" y="14496"/>
                    <a:pt x="14292" y="14500"/>
                    <a:pt x="14301" y="14500"/>
                  </a:cubicBezTo>
                  <a:cubicBezTo>
                    <a:pt x="14321" y="14500"/>
                    <a:pt x="14341" y="14483"/>
                    <a:pt x="14331" y="14463"/>
                  </a:cubicBezTo>
                  <a:cubicBezTo>
                    <a:pt x="13932" y="13457"/>
                    <a:pt x="13533" y="12452"/>
                    <a:pt x="13149" y="11446"/>
                  </a:cubicBezTo>
                  <a:lnTo>
                    <a:pt x="13149" y="11446"/>
                  </a:lnTo>
                  <a:cubicBezTo>
                    <a:pt x="13586" y="11722"/>
                    <a:pt x="14016" y="12006"/>
                    <a:pt x="14446" y="12283"/>
                  </a:cubicBezTo>
                  <a:cubicBezTo>
                    <a:pt x="14661" y="12881"/>
                    <a:pt x="14907" y="13465"/>
                    <a:pt x="15183" y="14033"/>
                  </a:cubicBezTo>
                  <a:cubicBezTo>
                    <a:pt x="14768" y="14386"/>
                    <a:pt x="14246" y="14585"/>
                    <a:pt x="13709" y="14585"/>
                  </a:cubicBezTo>
                  <a:lnTo>
                    <a:pt x="13571" y="14585"/>
                  </a:lnTo>
                  <a:cubicBezTo>
                    <a:pt x="13141" y="14086"/>
                    <a:pt x="12719" y="13588"/>
                    <a:pt x="12297" y="13089"/>
                  </a:cubicBezTo>
                  <a:cubicBezTo>
                    <a:pt x="12512" y="12505"/>
                    <a:pt x="12719" y="11914"/>
                    <a:pt x="12926" y="11323"/>
                  </a:cubicBezTo>
                  <a:close/>
                  <a:moveTo>
                    <a:pt x="9762" y="0"/>
                  </a:moveTo>
                  <a:cubicBezTo>
                    <a:pt x="8491" y="0"/>
                    <a:pt x="7241" y="642"/>
                    <a:pt x="6509" y="1690"/>
                  </a:cubicBezTo>
                  <a:cubicBezTo>
                    <a:pt x="6021" y="1043"/>
                    <a:pt x="5216" y="657"/>
                    <a:pt x="4415" y="657"/>
                  </a:cubicBezTo>
                  <a:cubicBezTo>
                    <a:pt x="4020" y="657"/>
                    <a:pt x="3625" y="751"/>
                    <a:pt x="3270" y="953"/>
                  </a:cubicBezTo>
                  <a:cubicBezTo>
                    <a:pt x="2165" y="1583"/>
                    <a:pt x="1758" y="3072"/>
                    <a:pt x="2311" y="4193"/>
                  </a:cubicBezTo>
                  <a:cubicBezTo>
                    <a:pt x="2154" y="4134"/>
                    <a:pt x="1996" y="4107"/>
                    <a:pt x="1843" y="4107"/>
                  </a:cubicBezTo>
                  <a:cubicBezTo>
                    <a:pt x="1388" y="4107"/>
                    <a:pt x="963" y="4342"/>
                    <a:pt x="653" y="4691"/>
                  </a:cubicBezTo>
                  <a:cubicBezTo>
                    <a:pt x="647" y="4687"/>
                    <a:pt x="641" y="4685"/>
                    <a:pt x="635" y="4685"/>
                  </a:cubicBezTo>
                  <a:cubicBezTo>
                    <a:pt x="610" y="4685"/>
                    <a:pt x="588" y="4719"/>
                    <a:pt x="607" y="4737"/>
                  </a:cubicBezTo>
                  <a:cubicBezTo>
                    <a:pt x="400" y="4983"/>
                    <a:pt x="254" y="5275"/>
                    <a:pt x="177" y="5589"/>
                  </a:cubicBezTo>
                  <a:cubicBezTo>
                    <a:pt x="0" y="6380"/>
                    <a:pt x="492" y="7232"/>
                    <a:pt x="1298" y="7247"/>
                  </a:cubicBezTo>
                  <a:cubicBezTo>
                    <a:pt x="538" y="8130"/>
                    <a:pt x="100" y="9573"/>
                    <a:pt x="1182" y="10410"/>
                  </a:cubicBezTo>
                  <a:cubicBezTo>
                    <a:pt x="1446" y="10614"/>
                    <a:pt x="1766" y="10705"/>
                    <a:pt x="2095" y="10705"/>
                  </a:cubicBezTo>
                  <a:cubicBezTo>
                    <a:pt x="2667" y="10705"/>
                    <a:pt x="3265" y="10429"/>
                    <a:pt x="3631" y="9995"/>
                  </a:cubicBezTo>
                  <a:lnTo>
                    <a:pt x="3631" y="9995"/>
                  </a:lnTo>
                  <a:cubicBezTo>
                    <a:pt x="3393" y="11530"/>
                    <a:pt x="4092" y="13096"/>
                    <a:pt x="5788" y="13380"/>
                  </a:cubicBezTo>
                  <a:cubicBezTo>
                    <a:pt x="5958" y="13409"/>
                    <a:pt x="6124" y="13423"/>
                    <a:pt x="6288" y="13423"/>
                  </a:cubicBezTo>
                  <a:cubicBezTo>
                    <a:pt x="7694" y="13423"/>
                    <a:pt x="8859" y="12405"/>
                    <a:pt x="9457" y="11147"/>
                  </a:cubicBezTo>
                  <a:cubicBezTo>
                    <a:pt x="10310" y="12770"/>
                    <a:pt x="11615" y="14819"/>
                    <a:pt x="13603" y="14819"/>
                  </a:cubicBezTo>
                  <a:cubicBezTo>
                    <a:pt x="13815" y="14819"/>
                    <a:pt x="14034" y="14796"/>
                    <a:pt x="14262" y="14747"/>
                  </a:cubicBezTo>
                  <a:cubicBezTo>
                    <a:pt x="15045" y="14555"/>
                    <a:pt x="15690" y="14010"/>
                    <a:pt x="16004" y="13273"/>
                  </a:cubicBezTo>
                  <a:cubicBezTo>
                    <a:pt x="16027" y="13257"/>
                    <a:pt x="16043" y="13234"/>
                    <a:pt x="16035" y="13211"/>
                  </a:cubicBezTo>
                  <a:cubicBezTo>
                    <a:pt x="16096" y="13066"/>
                    <a:pt x="16142" y="12920"/>
                    <a:pt x="16181" y="12766"/>
                  </a:cubicBezTo>
                  <a:cubicBezTo>
                    <a:pt x="16403" y="11784"/>
                    <a:pt x="16043" y="10786"/>
                    <a:pt x="15398" y="10041"/>
                  </a:cubicBezTo>
                  <a:cubicBezTo>
                    <a:pt x="17539" y="9788"/>
                    <a:pt x="19121" y="7670"/>
                    <a:pt x="18361" y="5536"/>
                  </a:cubicBezTo>
                  <a:cubicBezTo>
                    <a:pt x="17893" y="4228"/>
                    <a:pt x="16658" y="3464"/>
                    <a:pt x="15401" y="3464"/>
                  </a:cubicBezTo>
                  <a:cubicBezTo>
                    <a:pt x="14740" y="3464"/>
                    <a:pt x="14073" y="3676"/>
                    <a:pt x="13510" y="4131"/>
                  </a:cubicBezTo>
                  <a:cubicBezTo>
                    <a:pt x="13617" y="2442"/>
                    <a:pt x="12558" y="754"/>
                    <a:pt x="10938" y="194"/>
                  </a:cubicBezTo>
                  <a:cubicBezTo>
                    <a:pt x="10554" y="62"/>
                    <a:pt x="10157" y="0"/>
                    <a:pt x="9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txBox="1"/>
            <p:nvPr/>
          </p:nvSpPr>
          <p:spPr>
            <a:xfrm>
              <a:off x="5561158" y="2902775"/>
              <a:ext cx="1439400" cy="16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04</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sp>
          <p:nvSpPr>
            <p:cNvPr id="97" name="Google Shape;97;p16"/>
            <p:cNvSpPr txBox="1"/>
            <p:nvPr/>
          </p:nvSpPr>
          <p:spPr>
            <a:xfrm>
              <a:off x="5564380" y="3087569"/>
              <a:ext cx="1435800" cy="883500"/>
            </a:xfrm>
            <a:prstGeom prst="rect">
              <a:avLst/>
            </a:prstGeom>
            <a:noFill/>
            <a:ln>
              <a:noFill/>
            </a:ln>
          </p:spPr>
          <p:txBody>
            <a:bodyPr spcFirstLastPara="1" wrap="square" lIns="91425" tIns="91425" rIns="91425" bIns="91425" anchor="t" anchorCtr="0">
              <a:noAutofit/>
            </a:bodyPr>
            <a:lstStyle/>
            <a:p>
              <a:pPr algn="ctr"/>
              <a:r>
                <a:rPr lang="en-US" sz="1200" dirty="0">
                  <a:latin typeface="Andalus" panose="02020603050405020304" pitchFamily="18" charset="-78"/>
                  <a:cs typeface="Andalus" panose="02020603050405020304" pitchFamily="18" charset="-78"/>
                </a:rPr>
                <a:t>Scalability</a:t>
              </a:r>
            </a:p>
            <a:p>
              <a:pPr marL="0" lvl="0" indent="0" algn="ctr" rtl="0">
                <a:spcBef>
                  <a:spcPts val="0"/>
                </a:spcBef>
                <a:spcAft>
                  <a:spcPts val="0"/>
                </a:spcAft>
                <a:buNone/>
              </a:pPr>
              <a:endParaRPr sz="1200" dirty="0">
                <a:latin typeface="Roboto"/>
                <a:ea typeface="Roboto"/>
                <a:cs typeface="Roboto"/>
                <a:sym typeface="Roboto"/>
              </a:endParaRPr>
            </a:p>
          </p:txBody>
        </p:sp>
      </p:grpSp>
      <p:grpSp>
        <p:nvGrpSpPr>
          <p:cNvPr id="98" name="Google Shape;98;p16"/>
          <p:cNvGrpSpPr/>
          <p:nvPr/>
        </p:nvGrpSpPr>
        <p:grpSpPr>
          <a:xfrm>
            <a:off x="2158526" y="1603254"/>
            <a:ext cx="1567803" cy="2367365"/>
            <a:chOff x="2158526" y="1603254"/>
            <a:chExt cx="1567803" cy="2367365"/>
          </a:xfrm>
        </p:grpSpPr>
        <p:sp>
          <p:nvSpPr>
            <p:cNvPr id="99" name="Google Shape;99;p16"/>
            <p:cNvSpPr/>
            <p:nvPr/>
          </p:nvSpPr>
          <p:spPr>
            <a:xfrm>
              <a:off x="2779467" y="2296841"/>
              <a:ext cx="167893" cy="167893"/>
            </a:xfrm>
            <a:custGeom>
              <a:avLst/>
              <a:gdLst/>
              <a:ahLst/>
              <a:cxnLst/>
              <a:rect l="l" t="t" r="r" b="b"/>
              <a:pathLst>
                <a:path w="2377" h="2377" extrusionOk="0">
                  <a:moveTo>
                    <a:pt x="2377" y="1188"/>
                  </a:moveTo>
                  <a:cubicBezTo>
                    <a:pt x="2377" y="1848"/>
                    <a:pt x="1849" y="2376"/>
                    <a:pt x="1189" y="2376"/>
                  </a:cubicBezTo>
                  <a:cubicBezTo>
                    <a:pt x="529" y="2376"/>
                    <a:pt x="1" y="1848"/>
                    <a:pt x="1" y="1188"/>
                  </a:cubicBezTo>
                  <a:cubicBezTo>
                    <a:pt x="1" y="528"/>
                    <a:pt x="529" y="0"/>
                    <a:pt x="1189" y="0"/>
                  </a:cubicBezTo>
                  <a:cubicBezTo>
                    <a:pt x="1849" y="0"/>
                    <a:pt x="2377" y="528"/>
                    <a:pt x="2377" y="11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rot="-122639">
              <a:off x="2489766" y="1603254"/>
              <a:ext cx="760513" cy="412664"/>
            </a:xfrm>
            <a:custGeom>
              <a:avLst/>
              <a:gdLst/>
              <a:ahLst/>
              <a:cxnLst/>
              <a:rect l="l" t="t" r="r" b="b"/>
              <a:pathLst>
                <a:path w="21109" h="11454" extrusionOk="0">
                  <a:moveTo>
                    <a:pt x="11015" y="201"/>
                  </a:moveTo>
                  <a:lnTo>
                    <a:pt x="11015" y="201"/>
                  </a:lnTo>
                  <a:cubicBezTo>
                    <a:pt x="11059" y="223"/>
                    <a:pt x="11111" y="231"/>
                    <a:pt x="11163" y="245"/>
                  </a:cubicBezTo>
                  <a:lnTo>
                    <a:pt x="11163" y="245"/>
                  </a:lnTo>
                  <a:lnTo>
                    <a:pt x="11122" y="285"/>
                  </a:lnTo>
                  <a:lnTo>
                    <a:pt x="11015" y="201"/>
                  </a:lnTo>
                  <a:close/>
                  <a:moveTo>
                    <a:pt x="10442" y="152"/>
                  </a:moveTo>
                  <a:cubicBezTo>
                    <a:pt x="10528" y="152"/>
                    <a:pt x="10614" y="155"/>
                    <a:pt x="10700" y="162"/>
                  </a:cubicBezTo>
                  <a:cubicBezTo>
                    <a:pt x="10785" y="170"/>
                    <a:pt x="10861" y="178"/>
                    <a:pt x="10946" y="185"/>
                  </a:cubicBezTo>
                  <a:lnTo>
                    <a:pt x="11084" y="323"/>
                  </a:lnTo>
                  <a:lnTo>
                    <a:pt x="10601" y="746"/>
                  </a:lnTo>
                  <a:cubicBezTo>
                    <a:pt x="10424" y="577"/>
                    <a:pt x="10247" y="400"/>
                    <a:pt x="10063" y="231"/>
                  </a:cubicBezTo>
                  <a:cubicBezTo>
                    <a:pt x="10071" y="231"/>
                    <a:pt x="10086" y="216"/>
                    <a:pt x="10102" y="201"/>
                  </a:cubicBezTo>
                  <a:lnTo>
                    <a:pt x="10117" y="185"/>
                  </a:lnTo>
                  <a:cubicBezTo>
                    <a:pt x="10117" y="178"/>
                    <a:pt x="10125" y="178"/>
                    <a:pt x="10125" y="170"/>
                  </a:cubicBezTo>
                  <a:cubicBezTo>
                    <a:pt x="10230" y="157"/>
                    <a:pt x="10336" y="152"/>
                    <a:pt x="10442" y="152"/>
                  </a:cubicBezTo>
                  <a:close/>
                  <a:moveTo>
                    <a:pt x="9925" y="193"/>
                  </a:moveTo>
                  <a:lnTo>
                    <a:pt x="9940" y="208"/>
                  </a:lnTo>
                  <a:cubicBezTo>
                    <a:pt x="9664" y="416"/>
                    <a:pt x="9395" y="630"/>
                    <a:pt x="9127" y="845"/>
                  </a:cubicBezTo>
                  <a:lnTo>
                    <a:pt x="8804" y="561"/>
                  </a:lnTo>
                  <a:cubicBezTo>
                    <a:pt x="9157" y="385"/>
                    <a:pt x="9526" y="262"/>
                    <a:pt x="9910" y="208"/>
                  </a:cubicBezTo>
                  <a:lnTo>
                    <a:pt x="9925" y="193"/>
                  </a:lnTo>
                  <a:close/>
                  <a:moveTo>
                    <a:pt x="11291" y="254"/>
                  </a:moveTo>
                  <a:cubicBezTo>
                    <a:pt x="11706" y="362"/>
                    <a:pt x="12097" y="538"/>
                    <a:pt x="12458" y="784"/>
                  </a:cubicBezTo>
                  <a:lnTo>
                    <a:pt x="12044" y="1137"/>
                  </a:lnTo>
                  <a:cubicBezTo>
                    <a:pt x="11760" y="876"/>
                    <a:pt x="11476" y="607"/>
                    <a:pt x="11184" y="362"/>
                  </a:cubicBezTo>
                  <a:lnTo>
                    <a:pt x="11284" y="270"/>
                  </a:lnTo>
                  <a:lnTo>
                    <a:pt x="11291" y="254"/>
                  </a:lnTo>
                  <a:close/>
                  <a:moveTo>
                    <a:pt x="10009" y="285"/>
                  </a:moveTo>
                  <a:cubicBezTo>
                    <a:pt x="10163" y="477"/>
                    <a:pt x="10324" y="661"/>
                    <a:pt x="10492" y="844"/>
                  </a:cubicBezTo>
                  <a:lnTo>
                    <a:pt x="10492" y="844"/>
                  </a:lnTo>
                  <a:lnTo>
                    <a:pt x="9810" y="1452"/>
                  </a:lnTo>
                  <a:cubicBezTo>
                    <a:pt x="9618" y="1283"/>
                    <a:pt x="9426" y="1114"/>
                    <a:pt x="9242" y="945"/>
                  </a:cubicBezTo>
                  <a:cubicBezTo>
                    <a:pt x="9495" y="730"/>
                    <a:pt x="9756" y="508"/>
                    <a:pt x="10009" y="285"/>
                  </a:cubicBezTo>
                  <a:close/>
                  <a:moveTo>
                    <a:pt x="8735" y="592"/>
                  </a:moveTo>
                  <a:cubicBezTo>
                    <a:pt x="8735" y="600"/>
                    <a:pt x="8743" y="607"/>
                    <a:pt x="8743" y="615"/>
                  </a:cubicBezTo>
                  <a:lnTo>
                    <a:pt x="9058" y="907"/>
                  </a:lnTo>
                  <a:cubicBezTo>
                    <a:pt x="8812" y="1106"/>
                    <a:pt x="8574" y="1314"/>
                    <a:pt x="8336" y="1529"/>
                  </a:cubicBezTo>
                  <a:cubicBezTo>
                    <a:pt x="8213" y="1390"/>
                    <a:pt x="8091" y="1260"/>
                    <a:pt x="7968" y="1122"/>
                  </a:cubicBezTo>
                  <a:cubicBezTo>
                    <a:pt x="8206" y="922"/>
                    <a:pt x="8459" y="753"/>
                    <a:pt x="8728" y="607"/>
                  </a:cubicBezTo>
                  <a:lnTo>
                    <a:pt x="8735" y="592"/>
                  </a:lnTo>
                  <a:close/>
                  <a:moveTo>
                    <a:pt x="11138" y="400"/>
                  </a:moveTo>
                  <a:cubicBezTo>
                    <a:pt x="11406" y="669"/>
                    <a:pt x="11690" y="937"/>
                    <a:pt x="11967" y="1198"/>
                  </a:cubicBezTo>
                  <a:lnTo>
                    <a:pt x="11468" y="1621"/>
                  </a:lnTo>
                  <a:cubicBezTo>
                    <a:pt x="11199" y="1360"/>
                    <a:pt x="10931" y="1091"/>
                    <a:pt x="10662" y="830"/>
                  </a:cubicBezTo>
                  <a:lnTo>
                    <a:pt x="11138" y="400"/>
                  </a:lnTo>
                  <a:close/>
                  <a:moveTo>
                    <a:pt x="12542" y="845"/>
                  </a:moveTo>
                  <a:cubicBezTo>
                    <a:pt x="12779" y="1021"/>
                    <a:pt x="12992" y="1226"/>
                    <a:pt x="13190" y="1447"/>
                  </a:cubicBezTo>
                  <a:lnTo>
                    <a:pt x="13190" y="1447"/>
                  </a:lnTo>
                  <a:lnTo>
                    <a:pt x="12750" y="1813"/>
                  </a:lnTo>
                  <a:lnTo>
                    <a:pt x="12589" y="1659"/>
                  </a:lnTo>
                  <a:cubicBezTo>
                    <a:pt x="12435" y="1505"/>
                    <a:pt x="12281" y="1352"/>
                    <a:pt x="12120" y="1206"/>
                  </a:cubicBezTo>
                  <a:lnTo>
                    <a:pt x="12542" y="845"/>
                  </a:lnTo>
                  <a:close/>
                  <a:moveTo>
                    <a:pt x="9150" y="1022"/>
                  </a:moveTo>
                  <a:lnTo>
                    <a:pt x="9710" y="1552"/>
                  </a:lnTo>
                  <a:lnTo>
                    <a:pt x="8958" y="2219"/>
                  </a:lnTo>
                  <a:cubicBezTo>
                    <a:pt x="8781" y="2027"/>
                    <a:pt x="8597" y="1836"/>
                    <a:pt x="8421" y="1644"/>
                  </a:cubicBezTo>
                  <a:cubicBezTo>
                    <a:pt x="8659" y="1429"/>
                    <a:pt x="8904" y="1229"/>
                    <a:pt x="9150" y="1022"/>
                  </a:cubicBezTo>
                  <a:close/>
                  <a:moveTo>
                    <a:pt x="7922" y="1168"/>
                  </a:moveTo>
                  <a:cubicBezTo>
                    <a:pt x="8029" y="1314"/>
                    <a:pt x="8144" y="1452"/>
                    <a:pt x="8267" y="1590"/>
                  </a:cubicBezTo>
                  <a:cubicBezTo>
                    <a:pt x="8029" y="1805"/>
                    <a:pt x="7791" y="2020"/>
                    <a:pt x="7561" y="2242"/>
                  </a:cubicBezTo>
                  <a:lnTo>
                    <a:pt x="7246" y="1943"/>
                  </a:lnTo>
                  <a:cubicBezTo>
                    <a:pt x="7430" y="1667"/>
                    <a:pt x="7653" y="1413"/>
                    <a:pt x="7906" y="1183"/>
                  </a:cubicBezTo>
                  <a:lnTo>
                    <a:pt x="7922" y="1168"/>
                  </a:lnTo>
                  <a:close/>
                  <a:moveTo>
                    <a:pt x="10570" y="922"/>
                  </a:moveTo>
                  <a:cubicBezTo>
                    <a:pt x="10815" y="1191"/>
                    <a:pt x="11076" y="1459"/>
                    <a:pt x="11330" y="1728"/>
                  </a:cubicBezTo>
                  <a:lnTo>
                    <a:pt x="11337" y="1728"/>
                  </a:lnTo>
                  <a:lnTo>
                    <a:pt x="10685" y="2273"/>
                  </a:lnTo>
                  <a:cubicBezTo>
                    <a:pt x="10416" y="2027"/>
                    <a:pt x="10155" y="1782"/>
                    <a:pt x="9887" y="1544"/>
                  </a:cubicBezTo>
                  <a:cubicBezTo>
                    <a:pt x="10109" y="1337"/>
                    <a:pt x="10340" y="1129"/>
                    <a:pt x="10570" y="922"/>
                  </a:cubicBezTo>
                  <a:close/>
                  <a:moveTo>
                    <a:pt x="12044" y="1283"/>
                  </a:moveTo>
                  <a:cubicBezTo>
                    <a:pt x="12205" y="1436"/>
                    <a:pt x="12358" y="1590"/>
                    <a:pt x="12519" y="1743"/>
                  </a:cubicBezTo>
                  <a:cubicBezTo>
                    <a:pt x="12565" y="1797"/>
                    <a:pt x="12619" y="1843"/>
                    <a:pt x="12673" y="1897"/>
                  </a:cubicBezTo>
                  <a:cubicBezTo>
                    <a:pt x="12504" y="2035"/>
                    <a:pt x="12335" y="2189"/>
                    <a:pt x="12166" y="2327"/>
                  </a:cubicBezTo>
                  <a:cubicBezTo>
                    <a:pt x="11959" y="2120"/>
                    <a:pt x="11752" y="1912"/>
                    <a:pt x="11545" y="1705"/>
                  </a:cubicBezTo>
                  <a:lnTo>
                    <a:pt x="12044" y="1283"/>
                  </a:lnTo>
                  <a:close/>
                  <a:moveTo>
                    <a:pt x="13264" y="1505"/>
                  </a:moveTo>
                  <a:cubicBezTo>
                    <a:pt x="13464" y="1743"/>
                    <a:pt x="13640" y="1997"/>
                    <a:pt x="13786" y="2273"/>
                  </a:cubicBezTo>
                  <a:lnTo>
                    <a:pt x="13479" y="2519"/>
                  </a:lnTo>
                  <a:cubicBezTo>
                    <a:pt x="13264" y="2304"/>
                    <a:pt x="13041" y="2089"/>
                    <a:pt x="12826" y="1882"/>
                  </a:cubicBezTo>
                  <a:lnTo>
                    <a:pt x="13264" y="1505"/>
                  </a:lnTo>
                  <a:close/>
                  <a:moveTo>
                    <a:pt x="8336" y="1705"/>
                  </a:moveTo>
                  <a:cubicBezTo>
                    <a:pt x="8513" y="1905"/>
                    <a:pt x="8689" y="2104"/>
                    <a:pt x="8866" y="2304"/>
                  </a:cubicBezTo>
                  <a:lnTo>
                    <a:pt x="8206" y="2895"/>
                  </a:lnTo>
                  <a:lnTo>
                    <a:pt x="7630" y="2334"/>
                  </a:lnTo>
                  <a:cubicBezTo>
                    <a:pt x="7845" y="2135"/>
                    <a:pt x="8068" y="1943"/>
                    <a:pt x="8290" y="1743"/>
                  </a:cubicBezTo>
                  <a:lnTo>
                    <a:pt x="8336" y="1705"/>
                  </a:lnTo>
                  <a:close/>
                  <a:moveTo>
                    <a:pt x="7208" y="1989"/>
                  </a:moveTo>
                  <a:lnTo>
                    <a:pt x="7500" y="2296"/>
                  </a:lnTo>
                  <a:cubicBezTo>
                    <a:pt x="7269" y="2511"/>
                    <a:pt x="7039" y="2734"/>
                    <a:pt x="6816" y="2949"/>
                  </a:cubicBezTo>
                  <a:lnTo>
                    <a:pt x="6763" y="2910"/>
                  </a:lnTo>
                  <a:cubicBezTo>
                    <a:pt x="6870" y="2588"/>
                    <a:pt x="7016" y="2288"/>
                    <a:pt x="7200" y="2004"/>
                  </a:cubicBezTo>
                  <a:lnTo>
                    <a:pt x="7208" y="1989"/>
                  </a:lnTo>
                  <a:close/>
                  <a:moveTo>
                    <a:pt x="11422" y="1813"/>
                  </a:moveTo>
                  <a:cubicBezTo>
                    <a:pt x="11621" y="2020"/>
                    <a:pt x="11829" y="2227"/>
                    <a:pt x="12044" y="2434"/>
                  </a:cubicBezTo>
                  <a:lnTo>
                    <a:pt x="11422" y="2964"/>
                  </a:lnTo>
                  <a:cubicBezTo>
                    <a:pt x="11207" y="2757"/>
                    <a:pt x="10992" y="2557"/>
                    <a:pt x="10777" y="2357"/>
                  </a:cubicBezTo>
                  <a:lnTo>
                    <a:pt x="11422" y="1813"/>
                  </a:lnTo>
                  <a:close/>
                  <a:moveTo>
                    <a:pt x="12734" y="1966"/>
                  </a:moveTo>
                  <a:cubicBezTo>
                    <a:pt x="12949" y="2189"/>
                    <a:pt x="13157" y="2411"/>
                    <a:pt x="13364" y="2626"/>
                  </a:cubicBezTo>
                  <a:lnTo>
                    <a:pt x="12857" y="3033"/>
                  </a:lnTo>
                  <a:cubicBezTo>
                    <a:pt x="12650" y="2818"/>
                    <a:pt x="12443" y="2611"/>
                    <a:pt x="12235" y="2396"/>
                  </a:cubicBezTo>
                  <a:lnTo>
                    <a:pt x="12734" y="1966"/>
                  </a:lnTo>
                  <a:close/>
                  <a:moveTo>
                    <a:pt x="9787" y="1628"/>
                  </a:moveTo>
                  <a:lnTo>
                    <a:pt x="10570" y="2365"/>
                  </a:lnTo>
                  <a:lnTo>
                    <a:pt x="9764" y="3048"/>
                  </a:lnTo>
                  <a:cubicBezTo>
                    <a:pt x="9518" y="2803"/>
                    <a:pt x="9280" y="2549"/>
                    <a:pt x="9035" y="2304"/>
                  </a:cubicBezTo>
                  <a:lnTo>
                    <a:pt x="9787" y="1628"/>
                  </a:lnTo>
                  <a:close/>
                  <a:moveTo>
                    <a:pt x="13847" y="2373"/>
                  </a:moveTo>
                  <a:cubicBezTo>
                    <a:pt x="13953" y="2599"/>
                    <a:pt x="14044" y="2840"/>
                    <a:pt x="14112" y="3082"/>
                  </a:cubicBezTo>
                  <a:lnTo>
                    <a:pt x="14112" y="3082"/>
                  </a:lnTo>
                  <a:lnTo>
                    <a:pt x="14039" y="3140"/>
                  </a:lnTo>
                  <a:cubicBezTo>
                    <a:pt x="13886" y="2956"/>
                    <a:pt x="13725" y="2780"/>
                    <a:pt x="13556" y="2611"/>
                  </a:cubicBezTo>
                  <a:lnTo>
                    <a:pt x="13847" y="2373"/>
                  </a:lnTo>
                  <a:close/>
                  <a:moveTo>
                    <a:pt x="14147" y="3186"/>
                  </a:moveTo>
                  <a:cubicBezTo>
                    <a:pt x="14152" y="3227"/>
                    <a:pt x="14158" y="3259"/>
                    <a:pt x="14164" y="3292"/>
                  </a:cubicBezTo>
                  <a:lnTo>
                    <a:pt x="14164" y="3292"/>
                  </a:lnTo>
                  <a:cubicBezTo>
                    <a:pt x="14146" y="3269"/>
                    <a:pt x="14127" y="3250"/>
                    <a:pt x="14108" y="3225"/>
                  </a:cubicBezTo>
                  <a:lnTo>
                    <a:pt x="14147" y="3186"/>
                  </a:lnTo>
                  <a:close/>
                  <a:moveTo>
                    <a:pt x="7561" y="2396"/>
                  </a:moveTo>
                  <a:cubicBezTo>
                    <a:pt x="7745" y="2588"/>
                    <a:pt x="7929" y="2780"/>
                    <a:pt x="8114" y="2972"/>
                  </a:cubicBezTo>
                  <a:lnTo>
                    <a:pt x="7492" y="3524"/>
                  </a:lnTo>
                  <a:cubicBezTo>
                    <a:pt x="7285" y="3355"/>
                    <a:pt x="7077" y="3179"/>
                    <a:pt x="6862" y="3018"/>
                  </a:cubicBezTo>
                  <a:lnTo>
                    <a:pt x="7561" y="2396"/>
                  </a:lnTo>
                  <a:close/>
                  <a:moveTo>
                    <a:pt x="12113" y="2511"/>
                  </a:moveTo>
                  <a:cubicBezTo>
                    <a:pt x="12320" y="2718"/>
                    <a:pt x="12527" y="2933"/>
                    <a:pt x="12742" y="3140"/>
                  </a:cubicBezTo>
                  <a:lnTo>
                    <a:pt x="12120" y="3632"/>
                  </a:lnTo>
                  <a:cubicBezTo>
                    <a:pt x="11913" y="3432"/>
                    <a:pt x="11706" y="3233"/>
                    <a:pt x="11491" y="3033"/>
                  </a:cubicBezTo>
                  <a:lnTo>
                    <a:pt x="12113" y="2511"/>
                  </a:lnTo>
                  <a:close/>
                  <a:moveTo>
                    <a:pt x="13441" y="2711"/>
                  </a:moveTo>
                  <a:cubicBezTo>
                    <a:pt x="13609" y="2887"/>
                    <a:pt x="13778" y="3064"/>
                    <a:pt x="13955" y="3233"/>
                  </a:cubicBezTo>
                  <a:cubicBezTo>
                    <a:pt x="13786" y="3363"/>
                    <a:pt x="13625" y="3501"/>
                    <a:pt x="13464" y="3639"/>
                  </a:cubicBezTo>
                  <a:cubicBezTo>
                    <a:pt x="13288" y="3464"/>
                    <a:pt x="13121" y="3297"/>
                    <a:pt x="12953" y="3122"/>
                  </a:cubicBezTo>
                  <a:lnTo>
                    <a:pt x="12953" y="3122"/>
                  </a:lnTo>
                  <a:lnTo>
                    <a:pt x="13441" y="2711"/>
                  </a:lnTo>
                  <a:close/>
                  <a:moveTo>
                    <a:pt x="4859" y="3578"/>
                  </a:moveTo>
                  <a:lnTo>
                    <a:pt x="4859" y="3578"/>
                  </a:lnTo>
                  <a:cubicBezTo>
                    <a:pt x="4905" y="3593"/>
                    <a:pt x="4959" y="3593"/>
                    <a:pt x="5013" y="3593"/>
                  </a:cubicBezTo>
                  <a:lnTo>
                    <a:pt x="5028" y="3586"/>
                  </a:lnTo>
                  <a:lnTo>
                    <a:pt x="5028" y="3586"/>
                  </a:lnTo>
                  <a:lnTo>
                    <a:pt x="4944" y="3647"/>
                  </a:lnTo>
                  <a:lnTo>
                    <a:pt x="4859" y="3578"/>
                  </a:lnTo>
                  <a:close/>
                  <a:moveTo>
                    <a:pt x="8950" y="2388"/>
                  </a:moveTo>
                  <a:cubicBezTo>
                    <a:pt x="9181" y="2641"/>
                    <a:pt x="9418" y="2895"/>
                    <a:pt x="9664" y="3140"/>
                  </a:cubicBezTo>
                  <a:lnTo>
                    <a:pt x="9004" y="3693"/>
                  </a:lnTo>
                  <a:lnTo>
                    <a:pt x="8290" y="2979"/>
                  </a:lnTo>
                  <a:lnTo>
                    <a:pt x="8950" y="2388"/>
                  </a:lnTo>
                  <a:close/>
                  <a:moveTo>
                    <a:pt x="10662" y="2450"/>
                  </a:moveTo>
                  <a:lnTo>
                    <a:pt x="11307" y="3056"/>
                  </a:lnTo>
                  <a:lnTo>
                    <a:pt x="10478" y="3754"/>
                  </a:lnTo>
                  <a:cubicBezTo>
                    <a:pt x="10270" y="3547"/>
                    <a:pt x="10063" y="3340"/>
                    <a:pt x="9856" y="3133"/>
                  </a:cubicBezTo>
                  <a:lnTo>
                    <a:pt x="10662" y="2450"/>
                  </a:lnTo>
                  <a:close/>
                  <a:moveTo>
                    <a:pt x="6824" y="3048"/>
                  </a:moveTo>
                  <a:cubicBezTo>
                    <a:pt x="7016" y="3225"/>
                    <a:pt x="7216" y="3401"/>
                    <a:pt x="7415" y="3586"/>
                  </a:cubicBezTo>
                  <a:lnTo>
                    <a:pt x="6786" y="4138"/>
                  </a:lnTo>
                  <a:cubicBezTo>
                    <a:pt x="6717" y="4084"/>
                    <a:pt x="6640" y="4031"/>
                    <a:pt x="6571" y="3977"/>
                  </a:cubicBezTo>
                  <a:cubicBezTo>
                    <a:pt x="6571" y="3708"/>
                    <a:pt x="6609" y="3440"/>
                    <a:pt x="6671" y="3186"/>
                  </a:cubicBezTo>
                  <a:lnTo>
                    <a:pt x="6686" y="3171"/>
                  </a:lnTo>
                  <a:lnTo>
                    <a:pt x="6824" y="3048"/>
                  </a:lnTo>
                  <a:close/>
                  <a:moveTo>
                    <a:pt x="5166" y="3593"/>
                  </a:moveTo>
                  <a:cubicBezTo>
                    <a:pt x="5432" y="3631"/>
                    <a:pt x="5699" y="3700"/>
                    <a:pt x="5950" y="3813"/>
                  </a:cubicBezTo>
                  <a:lnTo>
                    <a:pt x="5950" y="3813"/>
                  </a:lnTo>
                  <a:lnTo>
                    <a:pt x="5542" y="4169"/>
                  </a:lnTo>
                  <a:cubicBezTo>
                    <a:pt x="5373" y="4015"/>
                    <a:pt x="5197" y="3862"/>
                    <a:pt x="5020" y="3716"/>
                  </a:cubicBezTo>
                  <a:lnTo>
                    <a:pt x="5166" y="3593"/>
                  </a:lnTo>
                  <a:close/>
                  <a:moveTo>
                    <a:pt x="4775" y="3586"/>
                  </a:moveTo>
                  <a:lnTo>
                    <a:pt x="4897" y="3693"/>
                  </a:lnTo>
                  <a:cubicBezTo>
                    <a:pt x="4683" y="3870"/>
                    <a:pt x="4468" y="4046"/>
                    <a:pt x="4260" y="4223"/>
                  </a:cubicBezTo>
                  <a:cubicBezTo>
                    <a:pt x="4107" y="4084"/>
                    <a:pt x="3946" y="3939"/>
                    <a:pt x="3792" y="3800"/>
                  </a:cubicBezTo>
                  <a:cubicBezTo>
                    <a:pt x="4099" y="3670"/>
                    <a:pt x="4429" y="3601"/>
                    <a:pt x="4767" y="3593"/>
                  </a:cubicBezTo>
                  <a:lnTo>
                    <a:pt x="4775" y="3586"/>
                  </a:lnTo>
                  <a:close/>
                  <a:moveTo>
                    <a:pt x="12826" y="3225"/>
                  </a:moveTo>
                  <a:cubicBezTo>
                    <a:pt x="12995" y="3401"/>
                    <a:pt x="13172" y="3570"/>
                    <a:pt x="13348" y="3739"/>
                  </a:cubicBezTo>
                  <a:cubicBezTo>
                    <a:pt x="13157" y="3908"/>
                    <a:pt x="12957" y="4077"/>
                    <a:pt x="12757" y="4253"/>
                  </a:cubicBezTo>
                  <a:cubicBezTo>
                    <a:pt x="12576" y="4079"/>
                    <a:pt x="12402" y="3905"/>
                    <a:pt x="12220" y="3731"/>
                  </a:cubicBezTo>
                  <a:lnTo>
                    <a:pt x="12220" y="3731"/>
                  </a:lnTo>
                  <a:lnTo>
                    <a:pt x="12826" y="3225"/>
                  </a:lnTo>
                  <a:close/>
                  <a:moveTo>
                    <a:pt x="8206" y="3056"/>
                  </a:moveTo>
                  <a:cubicBezTo>
                    <a:pt x="8428" y="3294"/>
                    <a:pt x="8659" y="3532"/>
                    <a:pt x="8897" y="3770"/>
                  </a:cubicBezTo>
                  <a:lnTo>
                    <a:pt x="8912" y="3777"/>
                  </a:lnTo>
                  <a:lnTo>
                    <a:pt x="8336" y="4261"/>
                  </a:lnTo>
                  <a:cubicBezTo>
                    <a:pt x="8091" y="4038"/>
                    <a:pt x="7837" y="3816"/>
                    <a:pt x="7584" y="3601"/>
                  </a:cubicBezTo>
                  <a:cubicBezTo>
                    <a:pt x="7791" y="3417"/>
                    <a:pt x="7998" y="3240"/>
                    <a:pt x="8206" y="3056"/>
                  </a:cubicBezTo>
                  <a:close/>
                  <a:moveTo>
                    <a:pt x="14032" y="3286"/>
                  </a:moveTo>
                  <a:lnTo>
                    <a:pt x="14116" y="3363"/>
                  </a:lnTo>
                  <a:cubicBezTo>
                    <a:pt x="14124" y="3371"/>
                    <a:pt x="14133" y="3374"/>
                    <a:pt x="14142" y="3374"/>
                  </a:cubicBezTo>
                  <a:cubicBezTo>
                    <a:pt x="14160" y="3374"/>
                    <a:pt x="14177" y="3360"/>
                    <a:pt x="14177" y="3340"/>
                  </a:cubicBezTo>
                  <a:cubicBezTo>
                    <a:pt x="14246" y="3636"/>
                    <a:pt x="14269" y="3932"/>
                    <a:pt x="14262" y="4228"/>
                  </a:cubicBezTo>
                  <a:lnTo>
                    <a:pt x="14262" y="4228"/>
                  </a:lnTo>
                  <a:cubicBezTo>
                    <a:pt x="14260" y="4227"/>
                    <a:pt x="14257" y="4227"/>
                    <a:pt x="14255" y="4227"/>
                  </a:cubicBezTo>
                  <a:cubicBezTo>
                    <a:pt x="14242" y="4227"/>
                    <a:pt x="14229" y="4233"/>
                    <a:pt x="14223" y="4238"/>
                  </a:cubicBezTo>
                  <a:lnTo>
                    <a:pt x="14139" y="4307"/>
                  </a:lnTo>
                  <a:lnTo>
                    <a:pt x="13563" y="3724"/>
                  </a:lnTo>
                  <a:cubicBezTo>
                    <a:pt x="13725" y="3578"/>
                    <a:pt x="13878" y="3432"/>
                    <a:pt x="14032" y="3286"/>
                  </a:cubicBezTo>
                  <a:close/>
                  <a:moveTo>
                    <a:pt x="9741" y="3225"/>
                  </a:moveTo>
                  <a:cubicBezTo>
                    <a:pt x="9940" y="3432"/>
                    <a:pt x="10148" y="3639"/>
                    <a:pt x="10355" y="3847"/>
                  </a:cubicBezTo>
                  <a:lnTo>
                    <a:pt x="10363" y="3847"/>
                  </a:lnTo>
                  <a:cubicBezTo>
                    <a:pt x="10148" y="4031"/>
                    <a:pt x="9925" y="4215"/>
                    <a:pt x="9710" y="4399"/>
                  </a:cubicBezTo>
                  <a:cubicBezTo>
                    <a:pt x="9503" y="4192"/>
                    <a:pt x="9296" y="3985"/>
                    <a:pt x="9088" y="3777"/>
                  </a:cubicBezTo>
                  <a:lnTo>
                    <a:pt x="9741" y="3225"/>
                  </a:lnTo>
                  <a:close/>
                  <a:moveTo>
                    <a:pt x="15363" y="3995"/>
                  </a:moveTo>
                  <a:cubicBezTo>
                    <a:pt x="15525" y="3995"/>
                    <a:pt x="15686" y="4028"/>
                    <a:pt x="15835" y="4092"/>
                  </a:cubicBezTo>
                  <a:lnTo>
                    <a:pt x="15851" y="4084"/>
                  </a:lnTo>
                  <a:lnTo>
                    <a:pt x="15436" y="4399"/>
                  </a:lnTo>
                  <a:cubicBezTo>
                    <a:pt x="15267" y="4284"/>
                    <a:pt x="15098" y="4177"/>
                    <a:pt x="14930" y="4077"/>
                  </a:cubicBezTo>
                  <a:cubicBezTo>
                    <a:pt x="15068" y="4022"/>
                    <a:pt x="15216" y="3995"/>
                    <a:pt x="15363" y="3995"/>
                  </a:cubicBezTo>
                  <a:close/>
                  <a:moveTo>
                    <a:pt x="11376" y="3125"/>
                  </a:moveTo>
                  <a:lnTo>
                    <a:pt x="12005" y="3716"/>
                  </a:lnTo>
                  <a:lnTo>
                    <a:pt x="11138" y="4415"/>
                  </a:lnTo>
                  <a:cubicBezTo>
                    <a:pt x="10938" y="4223"/>
                    <a:pt x="10739" y="4023"/>
                    <a:pt x="10547" y="3824"/>
                  </a:cubicBezTo>
                  <a:cubicBezTo>
                    <a:pt x="10823" y="3593"/>
                    <a:pt x="11099" y="3355"/>
                    <a:pt x="11376" y="3125"/>
                  </a:cubicBezTo>
                  <a:close/>
                  <a:moveTo>
                    <a:pt x="6072" y="3847"/>
                  </a:moveTo>
                  <a:cubicBezTo>
                    <a:pt x="6195" y="3908"/>
                    <a:pt x="6317" y="3985"/>
                    <a:pt x="6433" y="4069"/>
                  </a:cubicBezTo>
                  <a:lnTo>
                    <a:pt x="6440" y="4054"/>
                  </a:lnTo>
                  <a:cubicBezTo>
                    <a:pt x="6455" y="4062"/>
                    <a:pt x="6470" y="4067"/>
                    <a:pt x="6485" y="4067"/>
                  </a:cubicBezTo>
                  <a:cubicBezTo>
                    <a:pt x="6510" y="4067"/>
                    <a:pt x="6533" y="4055"/>
                    <a:pt x="6548" y="4031"/>
                  </a:cubicBezTo>
                  <a:cubicBezTo>
                    <a:pt x="6609" y="4084"/>
                    <a:pt x="6671" y="4138"/>
                    <a:pt x="6732" y="4192"/>
                  </a:cubicBezTo>
                  <a:cubicBezTo>
                    <a:pt x="6532" y="4361"/>
                    <a:pt x="6333" y="4537"/>
                    <a:pt x="6133" y="4714"/>
                  </a:cubicBezTo>
                  <a:cubicBezTo>
                    <a:pt x="5972" y="4553"/>
                    <a:pt x="5803" y="4399"/>
                    <a:pt x="5634" y="4246"/>
                  </a:cubicBezTo>
                  <a:lnTo>
                    <a:pt x="6072" y="3847"/>
                  </a:lnTo>
                  <a:close/>
                  <a:moveTo>
                    <a:pt x="4959" y="3777"/>
                  </a:moveTo>
                  <a:cubicBezTo>
                    <a:pt x="5128" y="3931"/>
                    <a:pt x="5289" y="4092"/>
                    <a:pt x="5450" y="4253"/>
                  </a:cubicBezTo>
                  <a:lnTo>
                    <a:pt x="4828" y="4798"/>
                  </a:lnTo>
                  <a:cubicBezTo>
                    <a:pt x="4660" y="4637"/>
                    <a:pt x="4498" y="4476"/>
                    <a:pt x="4329" y="4315"/>
                  </a:cubicBezTo>
                  <a:lnTo>
                    <a:pt x="4959" y="3777"/>
                  </a:lnTo>
                  <a:close/>
                  <a:moveTo>
                    <a:pt x="7492" y="3678"/>
                  </a:moveTo>
                  <a:cubicBezTo>
                    <a:pt x="7737" y="3900"/>
                    <a:pt x="7975" y="4123"/>
                    <a:pt x="8221" y="4345"/>
                  </a:cubicBezTo>
                  <a:lnTo>
                    <a:pt x="7630" y="4844"/>
                  </a:lnTo>
                  <a:cubicBezTo>
                    <a:pt x="7384" y="4629"/>
                    <a:pt x="7131" y="4422"/>
                    <a:pt x="6870" y="4223"/>
                  </a:cubicBezTo>
                  <a:lnTo>
                    <a:pt x="7492" y="3678"/>
                  </a:lnTo>
                  <a:close/>
                  <a:moveTo>
                    <a:pt x="3723" y="3824"/>
                  </a:moveTo>
                  <a:cubicBezTo>
                    <a:pt x="3877" y="3977"/>
                    <a:pt x="4030" y="4131"/>
                    <a:pt x="4184" y="4284"/>
                  </a:cubicBezTo>
                  <a:cubicBezTo>
                    <a:pt x="3953" y="4484"/>
                    <a:pt x="3723" y="4683"/>
                    <a:pt x="3493" y="4883"/>
                  </a:cubicBezTo>
                  <a:cubicBezTo>
                    <a:pt x="3316" y="4714"/>
                    <a:pt x="3140" y="4537"/>
                    <a:pt x="2971" y="4368"/>
                  </a:cubicBezTo>
                  <a:cubicBezTo>
                    <a:pt x="3040" y="4299"/>
                    <a:pt x="3109" y="4230"/>
                    <a:pt x="3186" y="4169"/>
                  </a:cubicBezTo>
                  <a:lnTo>
                    <a:pt x="3193" y="4161"/>
                  </a:lnTo>
                  <a:cubicBezTo>
                    <a:pt x="3355" y="4023"/>
                    <a:pt x="3531" y="3916"/>
                    <a:pt x="3723" y="3824"/>
                  </a:cubicBezTo>
                  <a:close/>
                  <a:moveTo>
                    <a:pt x="13441" y="3839"/>
                  </a:moveTo>
                  <a:lnTo>
                    <a:pt x="14016" y="4407"/>
                  </a:lnTo>
                  <a:lnTo>
                    <a:pt x="13410" y="4890"/>
                  </a:lnTo>
                  <a:lnTo>
                    <a:pt x="12849" y="4345"/>
                  </a:lnTo>
                  <a:cubicBezTo>
                    <a:pt x="13049" y="4184"/>
                    <a:pt x="13249" y="4015"/>
                    <a:pt x="13441" y="3839"/>
                  </a:cubicBezTo>
                  <a:close/>
                  <a:moveTo>
                    <a:pt x="14853" y="4108"/>
                  </a:moveTo>
                  <a:cubicBezTo>
                    <a:pt x="15022" y="4223"/>
                    <a:pt x="15183" y="4338"/>
                    <a:pt x="15344" y="4468"/>
                  </a:cubicBezTo>
                  <a:lnTo>
                    <a:pt x="14761" y="4921"/>
                  </a:lnTo>
                  <a:cubicBezTo>
                    <a:pt x="14639" y="4807"/>
                    <a:pt x="14524" y="4692"/>
                    <a:pt x="14403" y="4571"/>
                  </a:cubicBezTo>
                  <a:lnTo>
                    <a:pt x="14403" y="4571"/>
                  </a:lnTo>
                  <a:lnTo>
                    <a:pt x="14408" y="4560"/>
                  </a:lnTo>
                  <a:cubicBezTo>
                    <a:pt x="14500" y="4361"/>
                    <a:pt x="14661" y="4200"/>
                    <a:pt x="14853" y="4108"/>
                  </a:cubicBezTo>
                  <a:close/>
                  <a:moveTo>
                    <a:pt x="8989" y="3854"/>
                  </a:moveTo>
                  <a:cubicBezTo>
                    <a:pt x="9196" y="4061"/>
                    <a:pt x="9403" y="4269"/>
                    <a:pt x="9610" y="4476"/>
                  </a:cubicBezTo>
                  <a:cubicBezTo>
                    <a:pt x="9412" y="4628"/>
                    <a:pt x="9237" y="4781"/>
                    <a:pt x="9047" y="4933"/>
                  </a:cubicBezTo>
                  <a:lnTo>
                    <a:pt x="9047" y="4933"/>
                  </a:lnTo>
                  <a:cubicBezTo>
                    <a:pt x="8840" y="4727"/>
                    <a:pt x="8627" y="4529"/>
                    <a:pt x="8413" y="4338"/>
                  </a:cubicBezTo>
                  <a:lnTo>
                    <a:pt x="8989" y="3854"/>
                  </a:lnTo>
                  <a:close/>
                  <a:moveTo>
                    <a:pt x="10432" y="3916"/>
                  </a:moveTo>
                  <a:cubicBezTo>
                    <a:pt x="10631" y="4115"/>
                    <a:pt x="10823" y="4307"/>
                    <a:pt x="11023" y="4499"/>
                  </a:cubicBezTo>
                  <a:lnTo>
                    <a:pt x="11030" y="4499"/>
                  </a:lnTo>
                  <a:lnTo>
                    <a:pt x="10355" y="5036"/>
                  </a:lnTo>
                  <a:lnTo>
                    <a:pt x="9779" y="4461"/>
                  </a:lnTo>
                  <a:cubicBezTo>
                    <a:pt x="9994" y="4276"/>
                    <a:pt x="10217" y="4100"/>
                    <a:pt x="10432" y="3916"/>
                  </a:cubicBezTo>
                  <a:close/>
                  <a:moveTo>
                    <a:pt x="15943" y="4131"/>
                  </a:moveTo>
                  <a:cubicBezTo>
                    <a:pt x="15973" y="4146"/>
                    <a:pt x="15997" y="4161"/>
                    <a:pt x="16027" y="4177"/>
                  </a:cubicBezTo>
                  <a:cubicBezTo>
                    <a:pt x="16265" y="4330"/>
                    <a:pt x="16426" y="4576"/>
                    <a:pt x="16488" y="4852"/>
                  </a:cubicBezTo>
                  <a:lnTo>
                    <a:pt x="16480" y="4860"/>
                  </a:lnTo>
                  <a:lnTo>
                    <a:pt x="16265" y="5044"/>
                  </a:lnTo>
                  <a:cubicBezTo>
                    <a:pt x="16035" y="4829"/>
                    <a:pt x="15789" y="4637"/>
                    <a:pt x="15528" y="4461"/>
                  </a:cubicBezTo>
                  <a:lnTo>
                    <a:pt x="15935" y="4131"/>
                  </a:lnTo>
                  <a:lnTo>
                    <a:pt x="15935" y="4131"/>
                  </a:lnTo>
                  <a:cubicBezTo>
                    <a:pt x="15935" y="4131"/>
                    <a:pt x="15927" y="4138"/>
                    <a:pt x="15935" y="4138"/>
                  </a:cubicBezTo>
                  <a:lnTo>
                    <a:pt x="15943" y="4131"/>
                  </a:lnTo>
                  <a:close/>
                  <a:moveTo>
                    <a:pt x="12113" y="3816"/>
                  </a:moveTo>
                  <a:cubicBezTo>
                    <a:pt x="12297" y="3985"/>
                    <a:pt x="12481" y="4161"/>
                    <a:pt x="12665" y="4338"/>
                  </a:cubicBezTo>
                  <a:cubicBezTo>
                    <a:pt x="12381" y="4583"/>
                    <a:pt x="12097" y="4829"/>
                    <a:pt x="11813" y="5067"/>
                  </a:cubicBezTo>
                  <a:cubicBezTo>
                    <a:pt x="11621" y="4883"/>
                    <a:pt x="11429" y="4706"/>
                    <a:pt x="11245" y="4522"/>
                  </a:cubicBezTo>
                  <a:lnTo>
                    <a:pt x="11253" y="4522"/>
                  </a:lnTo>
                  <a:cubicBezTo>
                    <a:pt x="11537" y="4284"/>
                    <a:pt x="11829" y="4054"/>
                    <a:pt x="12113" y="3816"/>
                  </a:cubicBezTo>
                  <a:close/>
                  <a:moveTo>
                    <a:pt x="16511" y="4967"/>
                  </a:moveTo>
                  <a:cubicBezTo>
                    <a:pt x="16525" y="5077"/>
                    <a:pt x="16526" y="5195"/>
                    <a:pt x="16513" y="5305"/>
                  </a:cubicBezTo>
                  <a:lnTo>
                    <a:pt x="16513" y="5305"/>
                  </a:lnTo>
                  <a:cubicBezTo>
                    <a:pt x="16460" y="5239"/>
                    <a:pt x="16401" y="5180"/>
                    <a:pt x="16334" y="5121"/>
                  </a:cubicBezTo>
                  <a:lnTo>
                    <a:pt x="16511" y="4967"/>
                  </a:lnTo>
                  <a:close/>
                  <a:moveTo>
                    <a:pt x="5535" y="4338"/>
                  </a:moveTo>
                  <a:cubicBezTo>
                    <a:pt x="5696" y="4499"/>
                    <a:pt x="5857" y="4660"/>
                    <a:pt x="6018" y="4821"/>
                  </a:cubicBezTo>
                  <a:lnTo>
                    <a:pt x="5872" y="4952"/>
                  </a:lnTo>
                  <a:lnTo>
                    <a:pt x="5389" y="5374"/>
                  </a:lnTo>
                  <a:cubicBezTo>
                    <a:pt x="5235" y="5213"/>
                    <a:pt x="5082" y="5052"/>
                    <a:pt x="4921" y="4890"/>
                  </a:cubicBezTo>
                  <a:lnTo>
                    <a:pt x="5535" y="4338"/>
                  </a:lnTo>
                  <a:close/>
                  <a:moveTo>
                    <a:pt x="4253" y="4384"/>
                  </a:moveTo>
                  <a:cubicBezTo>
                    <a:pt x="4414" y="4545"/>
                    <a:pt x="4567" y="4706"/>
                    <a:pt x="4729" y="4875"/>
                  </a:cubicBezTo>
                  <a:cubicBezTo>
                    <a:pt x="4506" y="5067"/>
                    <a:pt x="4283" y="5259"/>
                    <a:pt x="4061" y="5451"/>
                  </a:cubicBezTo>
                  <a:lnTo>
                    <a:pt x="3562" y="4975"/>
                  </a:lnTo>
                  <a:lnTo>
                    <a:pt x="4253" y="4384"/>
                  </a:lnTo>
                  <a:close/>
                  <a:moveTo>
                    <a:pt x="6801" y="4276"/>
                  </a:moveTo>
                  <a:cubicBezTo>
                    <a:pt x="7054" y="4491"/>
                    <a:pt x="7292" y="4706"/>
                    <a:pt x="7523" y="4929"/>
                  </a:cubicBezTo>
                  <a:lnTo>
                    <a:pt x="6870" y="5481"/>
                  </a:lnTo>
                  <a:cubicBezTo>
                    <a:pt x="6655" y="5251"/>
                    <a:pt x="6433" y="5029"/>
                    <a:pt x="6202" y="4806"/>
                  </a:cubicBezTo>
                  <a:lnTo>
                    <a:pt x="6801" y="4276"/>
                  </a:lnTo>
                  <a:close/>
                  <a:moveTo>
                    <a:pt x="14101" y="4491"/>
                  </a:moveTo>
                  <a:lnTo>
                    <a:pt x="14646" y="5021"/>
                  </a:lnTo>
                  <a:lnTo>
                    <a:pt x="14032" y="5497"/>
                  </a:lnTo>
                  <a:lnTo>
                    <a:pt x="13494" y="4967"/>
                  </a:lnTo>
                  <a:lnTo>
                    <a:pt x="14101" y="4491"/>
                  </a:lnTo>
                  <a:close/>
                  <a:moveTo>
                    <a:pt x="8313" y="4422"/>
                  </a:moveTo>
                  <a:cubicBezTo>
                    <a:pt x="8520" y="4622"/>
                    <a:pt x="8728" y="4821"/>
                    <a:pt x="8943" y="5021"/>
                  </a:cubicBezTo>
                  <a:lnTo>
                    <a:pt x="8958" y="5021"/>
                  </a:lnTo>
                  <a:lnTo>
                    <a:pt x="8359" y="5520"/>
                  </a:lnTo>
                  <a:cubicBezTo>
                    <a:pt x="8144" y="5313"/>
                    <a:pt x="7937" y="5121"/>
                    <a:pt x="7722" y="4929"/>
                  </a:cubicBezTo>
                  <a:lnTo>
                    <a:pt x="8313" y="4422"/>
                  </a:lnTo>
                  <a:close/>
                  <a:moveTo>
                    <a:pt x="2925" y="4422"/>
                  </a:moveTo>
                  <a:cubicBezTo>
                    <a:pt x="3094" y="4599"/>
                    <a:pt x="3263" y="4768"/>
                    <a:pt x="3431" y="4936"/>
                  </a:cubicBezTo>
                  <a:cubicBezTo>
                    <a:pt x="3193" y="5144"/>
                    <a:pt x="2971" y="5343"/>
                    <a:pt x="2741" y="5551"/>
                  </a:cubicBezTo>
                  <a:cubicBezTo>
                    <a:pt x="2641" y="5443"/>
                    <a:pt x="2533" y="5328"/>
                    <a:pt x="2434" y="5220"/>
                  </a:cubicBezTo>
                  <a:cubicBezTo>
                    <a:pt x="2549" y="4929"/>
                    <a:pt x="2718" y="4660"/>
                    <a:pt x="2925" y="4422"/>
                  </a:cubicBezTo>
                  <a:close/>
                  <a:moveTo>
                    <a:pt x="9679" y="4553"/>
                  </a:moveTo>
                  <a:cubicBezTo>
                    <a:pt x="9864" y="4737"/>
                    <a:pt x="10056" y="4929"/>
                    <a:pt x="10247" y="5113"/>
                  </a:cubicBezTo>
                  <a:lnTo>
                    <a:pt x="10255" y="5113"/>
                  </a:lnTo>
                  <a:lnTo>
                    <a:pt x="9695" y="5558"/>
                  </a:lnTo>
                  <a:cubicBezTo>
                    <a:pt x="9503" y="5374"/>
                    <a:pt x="9319" y="5190"/>
                    <a:pt x="9127" y="5006"/>
                  </a:cubicBezTo>
                  <a:lnTo>
                    <a:pt x="9679" y="4553"/>
                  </a:lnTo>
                  <a:close/>
                  <a:moveTo>
                    <a:pt x="12757" y="4430"/>
                  </a:moveTo>
                  <a:lnTo>
                    <a:pt x="13318" y="4960"/>
                  </a:lnTo>
                  <a:cubicBezTo>
                    <a:pt x="13020" y="5196"/>
                    <a:pt x="12722" y="5426"/>
                    <a:pt x="12424" y="5655"/>
                  </a:cubicBezTo>
                  <a:lnTo>
                    <a:pt x="12424" y="5655"/>
                  </a:lnTo>
                  <a:lnTo>
                    <a:pt x="11890" y="5144"/>
                  </a:lnTo>
                  <a:cubicBezTo>
                    <a:pt x="12182" y="4906"/>
                    <a:pt x="12466" y="4668"/>
                    <a:pt x="12757" y="4430"/>
                  </a:cubicBezTo>
                  <a:close/>
                  <a:moveTo>
                    <a:pt x="15429" y="4545"/>
                  </a:moveTo>
                  <a:cubicBezTo>
                    <a:pt x="15674" y="4737"/>
                    <a:pt x="15904" y="4944"/>
                    <a:pt x="16158" y="5144"/>
                  </a:cubicBezTo>
                  <a:cubicBezTo>
                    <a:pt x="15943" y="5328"/>
                    <a:pt x="15728" y="5504"/>
                    <a:pt x="15521" y="5689"/>
                  </a:cubicBezTo>
                  <a:cubicBezTo>
                    <a:pt x="15375" y="5543"/>
                    <a:pt x="15229" y="5405"/>
                    <a:pt x="15083" y="5267"/>
                  </a:cubicBezTo>
                  <a:lnTo>
                    <a:pt x="15091" y="5267"/>
                  </a:lnTo>
                  <a:cubicBezTo>
                    <a:pt x="15006" y="5182"/>
                    <a:pt x="14922" y="5098"/>
                    <a:pt x="14837" y="5013"/>
                  </a:cubicBezTo>
                  <a:lnTo>
                    <a:pt x="15429" y="4545"/>
                  </a:lnTo>
                  <a:close/>
                  <a:moveTo>
                    <a:pt x="11138" y="4606"/>
                  </a:moveTo>
                  <a:lnTo>
                    <a:pt x="11706" y="5151"/>
                  </a:lnTo>
                  <a:cubicBezTo>
                    <a:pt x="11483" y="5336"/>
                    <a:pt x="11261" y="5528"/>
                    <a:pt x="11030" y="5712"/>
                  </a:cubicBezTo>
                  <a:lnTo>
                    <a:pt x="10470" y="5151"/>
                  </a:lnTo>
                  <a:cubicBezTo>
                    <a:pt x="10693" y="4975"/>
                    <a:pt x="10923" y="4791"/>
                    <a:pt x="11138" y="4606"/>
                  </a:cubicBezTo>
                  <a:close/>
                  <a:moveTo>
                    <a:pt x="2411" y="5267"/>
                  </a:moveTo>
                  <a:lnTo>
                    <a:pt x="2695" y="5597"/>
                  </a:lnTo>
                  <a:cubicBezTo>
                    <a:pt x="2541" y="5735"/>
                    <a:pt x="2388" y="5873"/>
                    <a:pt x="2242" y="6011"/>
                  </a:cubicBezTo>
                  <a:cubicBezTo>
                    <a:pt x="2265" y="5758"/>
                    <a:pt x="2318" y="5512"/>
                    <a:pt x="2411" y="5267"/>
                  </a:cubicBezTo>
                  <a:close/>
                  <a:moveTo>
                    <a:pt x="4836" y="4983"/>
                  </a:moveTo>
                  <a:cubicBezTo>
                    <a:pt x="4990" y="5144"/>
                    <a:pt x="5143" y="5305"/>
                    <a:pt x="5297" y="5474"/>
                  </a:cubicBezTo>
                  <a:lnTo>
                    <a:pt x="4652" y="6034"/>
                  </a:lnTo>
                  <a:lnTo>
                    <a:pt x="4176" y="5566"/>
                  </a:lnTo>
                  <a:cubicBezTo>
                    <a:pt x="4399" y="5374"/>
                    <a:pt x="4621" y="5182"/>
                    <a:pt x="4836" y="4983"/>
                  </a:cubicBezTo>
                  <a:close/>
                  <a:moveTo>
                    <a:pt x="3501" y="5021"/>
                  </a:moveTo>
                  <a:lnTo>
                    <a:pt x="3984" y="5512"/>
                  </a:lnTo>
                  <a:lnTo>
                    <a:pt x="3270" y="6119"/>
                  </a:lnTo>
                  <a:lnTo>
                    <a:pt x="2802" y="5620"/>
                  </a:lnTo>
                  <a:cubicBezTo>
                    <a:pt x="3032" y="5420"/>
                    <a:pt x="3270" y="5220"/>
                    <a:pt x="3501" y="5021"/>
                  </a:cubicBezTo>
                  <a:close/>
                  <a:moveTo>
                    <a:pt x="6095" y="4906"/>
                  </a:moveTo>
                  <a:cubicBezTo>
                    <a:pt x="6310" y="5128"/>
                    <a:pt x="6525" y="5351"/>
                    <a:pt x="6740" y="5581"/>
                  </a:cubicBezTo>
                  <a:lnTo>
                    <a:pt x="6740" y="5589"/>
                  </a:lnTo>
                  <a:cubicBezTo>
                    <a:pt x="6532" y="5765"/>
                    <a:pt x="6317" y="5942"/>
                    <a:pt x="6103" y="6119"/>
                  </a:cubicBezTo>
                  <a:cubicBezTo>
                    <a:pt x="5895" y="5896"/>
                    <a:pt x="5680" y="5673"/>
                    <a:pt x="5473" y="5451"/>
                  </a:cubicBezTo>
                  <a:lnTo>
                    <a:pt x="5895" y="5082"/>
                  </a:lnTo>
                  <a:cubicBezTo>
                    <a:pt x="5957" y="5021"/>
                    <a:pt x="6026" y="4960"/>
                    <a:pt x="6095" y="4906"/>
                  </a:cubicBezTo>
                  <a:close/>
                  <a:moveTo>
                    <a:pt x="9027" y="5090"/>
                  </a:moveTo>
                  <a:lnTo>
                    <a:pt x="9595" y="5635"/>
                  </a:lnTo>
                  <a:lnTo>
                    <a:pt x="8966" y="6134"/>
                  </a:lnTo>
                  <a:cubicBezTo>
                    <a:pt x="8789" y="5950"/>
                    <a:pt x="8605" y="5765"/>
                    <a:pt x="8421" y="5581"/>
                  </a:cubicBezTo>
                  <a:lnTo>
                    <a:pt x="9027" y="5090"/>
                  </a:lnTo>
                  <a:close/>
                  <a:moveTo>
                    <a:pt x="7622" y="5006"/>
                  </a:moveTo>
                  <a:cubicBezTo>
                    <a:pt x="7822" y="5205"/>
                    <a:pt x="8021" y="5405"/>
                    <a:pt x="8221" y="5612"/>
                  </a:cubicBezTo>
                  <a:lnTo>
                    <a:pt x="8236" y="5612"/>
                  </a:lnTo>
                  <a:cubicBezTo>
                    <a:pt x="8029" y="5788"/>
                    <a:pt x="7822" y="5957"/>
                    <a:pt x="7615" y="6126"/>
                  </a:cubicBezTo>
                  <a:lnTo>
                    <a:pt x="7546" y="6180"/>
                  </a:lnTo>
                  <a:cubicBezTo>
                    <a:pt x="7354" y="5973"/>
                    <a:pt x="7162" y="5765"/>
                    <a:pt x="6962" y="5558"/>
                  </a:cubicBezTo>
                  <a:lnTo>
                    <a:pt x="7622" y="5006"/>
                  </a:lnTo>
                  <a:close/>
                  <a:moveTo>
                    <a:pt x="10363" y="5236"/>
                  </a:moveTo>
                  <a:lnTo>
                    <a:pt x="10938" y="5788"/>
                  </a:lnTo>
                  <a:cubicBezTo>
                    <a:pt x="10746" y="5942"/>
                    <a:pt x="10562" y="6088"/>
                    <a:pt x="10378" y="6241"/>
                  </a:cubicBezTo>
                  <a:cubicBezTo>
                    <a:pt x="10194" y="6049"/>
                    <a:pt x="10002" y="5865"/>
                    <a:pt x="9810" y="5681"/>
                  </a:cubicBezTo>
                  <a:lnTo>
                    <a:pt x="10363" y="5236"/>
                  </a:lnTo>
                  <a:close/>
                  <a:moveTo>
                    <a:pt x="16242" y="5205"/>
                  </a:moveTo>
                  <a:cubicBezTo>
                    <a:pt x="16327" y="5274"/>
                    <a:pt x="16419" y="5343"/>
                    <a:pt x="16511" y="5412"/>
                  </a:cubicBezTo>
                  <a:cubicBezTo>
                    <a:pt x="16465" y="5708"/>
                    <a:pt x="16360" y="5982"/>
                    <a:pt x="16202" y="6232"/>
                  </a:cubicBezTo>
                  <a:lnTo>
                    <a:pt x="16202" y="6232"/>
                  </a:lnTo>
                  <a:cubicBezTo>
                    <a:pt x="16191" y="6226"/>
                    <a:pt x="16180" y="6222"/>
                    <a:pt x="16169" y="6222"/>
                  </a:cubicBezTo>
                  <a:cubicBezTo>
                    <a:pt x="16158" y="6222"/>
                    <a:pt x="16146" y="6226"/>
                    <a:pt x="16135" y="6234"/>
                  </a:cubicBezTo>
                  <a:lnTo>
                    <a:pt x="16119" y="6249"/>
                  </a:lnTo>
                  <a:lnTo>
                    <a:pt x="15605" y="5750"/>
                  </a:lnTo>
                  <a:cubicBezTo>
                    <a:pt x="15812" y="5566"/>
                    <a:pt x="16027" y="5389"/>
                    <a:pt x="16242" y="5205"/>
                  </a:cubicBezTo>
                  <a:close/>
                  <a:moveTo>
                    <a:pt x="13402" y="5044"/>
                  </a:moveTo>
                  <a:cubicBezTo>
                    <a:pt x="13586" y="5220"/>
                    <a:pt x="13763" y="5389"/>
                    <a:pt x="13947" y="5566"/>
                  </a:cubicBezTo>
                  <a:lnTo>
                    <a:pt x="13049" y="6264"/>
                  </a:lnTo>
                  <a:lnTo>
                    <a:pt x="12957" y="6165"/>
                  </a:lnTo>
                  <a:lnTo>
                    <a:pt x="12519" y="5750"/>
                  </a:lnTo>
                  <a:lnTo>
                    <a:pt x="13402" y="5044"/>
                  </a:lnTo>
                  <a:close/>
                  <a:moveTo>
                    <a:pt x="14722" y="5098"/>
                  </a:moveTo>
                  <a:lnTo>
                    <a:pt x="14991" y="5366"/>
                  </a:lnTo>
                  <a:lnTo>
                    <a:pt x="15413" y="5773"/>
                  </a:lnTo>
                  <a:cubicBezTo>
                    <a:pt x="15214" y="5942"/>
                    <a:pt x="15014" y="6103"/>
                    <a:pt x="14822" y="6264"/>
                  </a:cubicBezTo>
                  <a:lnTo>
                    <a:pt x="14216" y="5673"/>
                  </a:lnTo>
                  <a:lnTo>
                    <a:pt x="14124" y="5581"/>
                  </a:lnTo>
                  <a:lnTo>
                    <a:pt x="14722" y="5098"/>
                  </a:lnTo>
                  <a:close/>
                  <a:moveTo>
                    <a:pt x="11790" y="5228"/>
                  </a:moveTo>
                  <a:lnTo>
                    <a:pt x="12320" y="5735"/>
                  </a:lnTo>
                  <a:lnTo>
                    <a:pt x="11614" y="6280"/>
                  </a:lnTo>
                  <a:cubicBezTo>
                    <a:pt x="11445" y="6111"/>
                    <a:pt x="11276" y="5950"/>
                    <a:pt x="11107" y="5788"/>
                  </a:cubicBezTo>
                  <a:cubicBezTo>
                    <a:pt x="11330" y="5604"/>
                    <a:pt x="11552" y="5428"/>
                    <a:pt x="11767" y="5244"/>
                  </a:cubicBezTo>
                  <a:lnTo>
                    <a:pt x="11790" y="5228"/>
                  </a:lnTo>
                  <a:close/>
                  <a:moveTo>
                    <a:pt x="17514" y="6010"/>
                  </a:moveTo>
                  <a:cubicBezTo>
                    <a:pt x="17616" y="6010"/>
                    <a:pt x="17718" y="6017"/>
                    <a:pt x="17822" y="6033"/>
                  </a:cubicBezTo>
                  <a:lnTo>
                    <a:pt x="17822" y="6033"/>
                  </a:lnTo>
                  <a:lnTo>
                    <a:pt x="17509" y="6287"/>
                  </a:lnTo>
                  <a:cubicBezTo>
                    <a:pt x="17424" y="6203"/>
                    <a:pt x="17332" y="6111"/>
                    <a:pt x="17240" y="6026"/>
                  </a:cubicBezTo>
                  <a:cubicBezTo>
                    <a:pt x="17333" y="6016"/>
                    <a:pt x="17424" y="6010"/>
                    <a:pt x="17514" y="6010"/>
                  </a:cubicBezTo>
                  <a:close/>
                  <a:moveTo>
                    <a:pt x="18637" y="6218"/>
                  </a:moveTo>
                  <a:lnTo>
                    <a:pt x="18637" y="6218"/>
                  </a:lnTo>
                  <a:cubicBezTo>
                    <a:pt x="18713" y="6264"/>
                    <a:pt x="18805" y="6302"/>
                    <a:pt x="18889" y="6348"/>
                  </a:cubicBezTo>
                  <a:lnTo>
                    <a:pt x="18889" y="6348"/>
                  </a:lnTo>
                  <a:lnTo>
                    <a:pt x="18829" y="6395"/>
                  </a:lnTo>
                  <a:lnTo>
                    <a:pt x="18637" y="6218"/>
                  </a:lnTo>
                  <a:close/>
                  <a:moveTo>
                    <a:pt x="2748" y="5666"/>
                  </a:moveTo>
                  <a:cubicBezTo>
                    <a:pt x="2902" y="5835"/>
                    <a:pt x="3055" y="6011"/>
                    <a:pt x="3209" y="6180"/>
                  </a:cubicBezTo>
                  <a:lnTo>
                    <a:pt x="2618" y="6687"/>
                  </a:lnTo>
                  <a:lnTo>
                    <a:pt x="2226" y="6257"/>
                  </a:lnTo>
                  <a:cubicBezTo>
                    <a:pt x="2219" y="6203"/>
                    <a:pt x="2226" y="6149"/>
                    <a:pt x="2226" y="6096"/>
                  </a:cubicBezTo>
                  <a:lnTo>
                    <a:pt x="2234" y="6096"/>
                  </a:lnTo>
                  <a:cubicBezTo>
                    <a:pt x="2403" y="5957"/>
                    <a:pt x="2579" y="5812"/>
                    <a:pt x="2748" y="5666"/>
                  </a:cubicBezTo>
                  <a:close/>
                  <a:moveTo>
                    <a:pt x="4107" y="5635"/>
                  </a:moveTo>
                  <a:cubicBezTo>
                    <a:pt x="4245" y="5781"/>
                    <a:pt x="4406" y="5942"/>
                    <a:pt x="4560" y="6096"/>
                  </a:cubicBezTo>
                  <a:lnTo>
                    <a:pt x="4567" y="6103"/>
                  </a:lnTo>
                  <a:lnTo>
                    <a:pt x="3846" y="6733"/>
                  </a:lnTo>
                  <a:lnTo>
                    <a:pt x="3401" y="6249"/>
                  </a:lnTo>
                  <a:cubicBezTo>
                    <a:pt x="3639" y="6049"/>
                    <a:pt x="3869" y="5842"/>
                    <a:pt x="4107" y="5635"/>
                  </a:cubicBezTo>
                  <a:close/>
                  <a:moveTo>
                    <a:pt x="5366" y="5551"/>
                  </a:moveTo>
                  <a:cubicBezTo>
                    <a:pt x="5581" y="5781"/>
                    <a:pt x="5788" y="6003"/>
                    <a:pt x="5987" y="6234"/>
                  </a:cubicBezTo>
                  <a:lnTo>
                    <a:pt x="5366" y="6748"/>
                  </a:lnTo>
                  <a:cubicBezTo>
                    <a:pt x="5151" y="6533"/>
                    <a:pt x="4944" y="6326"/>
                    <a:pt x="4729" y="6111"/>
                  </a:cubicBezTo>
                  <a:lnTo>
                    <a:pt x="5366" y="5551"/>
                  </a:lnTo>
                  <a:close/>
                  <a:moveTo>
                    <a:pt x="8298" y="5681"/>
                  </a:moveTo>
                  <a:cubicBezTo>
                    <a:pt x="8474" y="5865"/>
                    <a:pt x="8651" y="6057"/>
                    <a:pt x="8827" y="6241"/>
                  </a:cubicBezTo>
                  <a:lnTo>
                    <a:pt x="8114" y="6802"/>
                  </a:lnTo>
                  <a:cubicBezTo>
                    <a:pt x="7945" y="6617"/>
                    <a:pt x="7776" y="6433"/>
                    <a:pt x="7607" y="6249"/>
                  </a:cubicBezTo>
                  <a:lnTo>
                    <a:pt x="7622" y="6241"/>
                  </a:lnTo>
                  <a:lnTo>
                    <a:pt x="8298" y="5681"/>
                  </a:lnTo>
                  <a:close/>
                  <a:moveTo>
                    <a:pt x="11023" y="5865"/>
                  </a:moveTo>
                  <a:lnTo>
                    <a:pt x="11522" y="6349"/>
                  </a:lnTo>
                  <a:lnTo>
                    <a:pt x="10938" y="6802"/>
                  </a:lnTo>
                  <a:cubicBezTo>
                    <a:pt x="10785" y="6640"/>
                    <a:pt x="10624" y="6479"/>
                    <a:pt x="10462" y="6318"/>
                  </a:cubicBezTo>
                  <a:cubicBezTo>
                    <a:pt x="10647" y="6165"/>
                    <a:pt x="10831" y="6019"/>
                    <a:pt x="11015" y="5865"/>
                  </a:cubicBezTo>
                  <a:close/>
                  <a:moveTo>
                    <a:pt x="6832" y="5673"/>
                  </a:moveTo>
                  <a:cubicBezTo>
                    <a:pt x="7016" y="5873"/>
                    <a:pt x="7208" y="6080"/>
                    <a:pt x="7400" y="6287"/>
                  </a:cubicBezTo>
                  <a:lnTo>
                    <a:pt x="7407" y="6295"/>
                  </a:lnTo>
                  <a:cubicBezTo>
                    <a:pt x="7193" y="6472"/>
                    <a:pt x="6970" y="6640"/>
                    <a:pt x="6755" y="6817"/>
                  </a:cubicBezTo>
                  <a:cubicBezTo>
                    <a:pt x="6571" y="6617"/>
                    <a:pt x="6387" y="6410"/>
                    <a:pt x="6195" y="6211"/>
                  </a:cubicBezTo>
                  <a:cubicBezTo>
                    <a:pt x="6410" y="6026"/>
                    <a:pt x="6617" y="5850"/>
                    <a:pt x="6832" y="5673"/>
                  </a:cubicBezTo>
                  <a:close/>
                  <a:moveTo>
                    <a:pt x="15498" y="5850"/>
                  </a:moveTo>
                  <a:lnTo>
                    <a:pt x="16004" y="6349"/>
                  </a:lnTo>
                  <a:lnTo>
                    <a:pt x="15398" y="6832"/>
                  </a:lnTo>
                  <a:cubicBezTo>
                    <a:pt x="15237" y="6671"/>
                    <a:pt x="15068" y="6502"/>
                    <a:pt x="14907" y="6341"/>
                  </a:cubicBezTo>
                  <a:cubicBezTo>
                    <a:pt x="15106" y="6180"/>
                    <a:pt x="15298" y="6011"/>
                    <a:pt x="15498" y="5850"/>
                  </a:cubicBezTo>
                  <a:close/>
                  <a:moveTo>
                    <a:pt x="9725" y="5758"/>
                  </a:moveTo>
                  <a:cubicBezTo>
                    <a:pt x="9910" y="5942"/>
                    <a:pt x="10102" y="6126"/>
                    <a:pt x="10286" y="6310"/>
                  </a:cubicBezTo>
                  <a:lnTo>
                    <a:pt x="10293" y="6310"/>
                  </a:lnTo>
                  <a:cubicBezTo>
                    <a:pt x="10071" y="6487"/>
                    <a:pt x="9856" y="6664"/>
                    <a:pt x="9633" y="6840"/>
                  </a:cubicBezTo>
                  <a:cubicBezTo>
                    <a:pt x="9457" y="6648"/>
                    <a:pt x="9273" y="6456"/>
                    <a:pt x="9088" y="6264"/>
                  </a:cubicBezTo>
                  <a:cubicBezTo>
                    <a:pt x="9303" y="6096"/>
                    <a:pt x="9511" y="5927"/>
                    <a:pt x="9725" y="5758"/>
                  </a:cubicBezTo>
                  <a:close/>
                  <a:moveTo>
                    <a:pt x="12412" y="5827"/>
                  </a:moveTo>
                  <a:lnTo>
                    <a:pt x="12857" y="6249"/>
                  </a:lnTo>
                  <a:lnTo>
                    <a:pt x="12949" y="6333"/>
                  </a:lnTo>
                  <a:lnTo>
                    <a:pt x="12243" y="6886"/>
                  </a:lnTo>
                  <a:lnTo>
                    <a:pt x="12074" y="6725"/>
                  </a:lnTo>
                  <a:cubicBezTo>
                    <a:pt x="11951" y="6610"/>
                    <a:pt x="11836" y="6495"/>
                    <a:pt x="11713" y="6380"/>
                  </a:cubicBezTo>
                  <a:lnTo>
                    <a:pt x="12412" y="5827"/>
                  </a:lnTo>
                  <a:close/>
                  <a:moveTo>
                    <a:pt x="17171" y="6042"/>
                  </a:moveTo>
                  <a:cubicBezTo>
                    <a:pt x="17263" y="6142"/>
                    <a:pt x="17363" y="6241"/>
                    <a:pt x="17455" y="6341"/>
                  </a:cubicBezTo>
                  <a:cubicBezTo>
                    <a:pt x="17232" y="6525"/>
                    <a:pt x="17010" y="6702"/>
                    <a:pt x="16787" y="6886"/>
                  </a:cubicBezTo>
                  <a:cubicBezTo>
                    <a:pt x="16618" y="6725"/>
                    <a:pt x="16449" y="6564"/>
                    <a:pt x="16281" y="6410"/>
                  </a:cubicBezTo>
                  <a:cubicBezTo>
                    <a:pt x="16288" y="6395"/>
                    <a:pt x="16296" y="6387"/>
                    <a:pt x="16304" y="6380"/>
                  </a:cubicBezTo>
                  <a:cubicBezTo>
                    <a:pt x="16565" y="6211"/>
                    <a:pt x="16856" y="6096"/>
                    <a:pt x="17163" y="6049"/>
                  </a:cubicBezTo>
                  <a:lnTo>
                    <a:pt x="17171" y="6042"/>
                  </a:lnTo>
                  <a:close/>
                  <a:moveTo>
                    <a:pt x="17938" y="6034"/>
                  </a:moveTo>
                  <a:cubicBezTo>
                    <a:pt x="18123" y="6057"/>
                    <a:pt x="18299" y="6103"/>
                    <a:pt x="18483" y="6165"/>
                  </a:cubicBezTo>
                  <a:lnTo>
                    <a:pt x="18767" y="6449"/>
                  </a:lnTo>
                  <a:cubicBezTo>
                    <a:pt x="18568" y="6610"/>
                    <a:pt x="18368" y="6771"/>
                    <a:pt x="18169" y="6932"/>
                  </a:cubicBezTo>
                  <a:cubicBezTo>
                    <a:pt x="17977" y="6740"/>
                    <a:pt x="17777" y="6548"/>
                    <a:pt x="17585" y="6356"/>
                  </a:cubicBezTo>
                  <a:lnTo>
                    <a:pt x="17923" y="6065"/>
                  </a:lnTo>
                  <a:cubicBezTo>
                    <a:pt x="17931" y="6057"/>
                    <a:pt x="17923" y="6049"/>
                    <a:pt x="17923" y="6042"/>
                  </a:cubicBezTo>
                  <a:lnTo>
                    <a:pt x="17938" y="6034"/>
                  </a:lnTo>
                  <a:close/>
                  <a:moveTo>
                    <a:pt x="19005" y="6387"/>
                  </a:moveTo>
                  <a:cubicBezTo>
                    <a:pt x="19205" y="6502"/>
                    <a:pt x="19405" y="6633"/>
                    <a:pt x="19589" y="6779"/>
                  </a:cubicBezTo>
                  <a:lnTo>
                    <a:pt x="19397" y="6932"/>
                  </a:lnTo>
                  <a:lnTo>
                    <a:pt x="18906" y="6472"/>
                  </a:lnTo>
                  <a:lnTo>
                    <a:pt x="19005" y="6387"/>
                  </a:lnTo>
                  <a:close/>
                  <a:moveTo>
                    <a:pt x="2226" y="6333"/>
                  </a:moveTo>
                  <a:lnTo>
                    <a:pt x="2226" y="6333"/>
                  </a:lnTo>
                  <a:cubicBezTo>
                    <a:pt x="2334" y="6472"/>
                    <a:pt x="2441" y="6602"/>
                    <a:pt x="2556" y="6733"/>
                  </a:cubicBezTo>
                  <a:lnTo>
                    <a:pt x="2295" y="6955"/>
                  </a:lnTo>
                  <a:cubicBezTo>
                    <a:pt x="2249" y="6748"/>
                    <a:pt x="2226" y="6541"/>
                    <a:pt x="2226" y="6333"/>
                  </a:cubicBezTo>
                  <a:close/>
                  <a:moveTo>
                    <a:pt x="14032" y="5650"/>
                  </a:moveTo>
                  <a:lnTo>
                    <a:pt x="14139" y="5758"/>
                  </a:lnTo>
                  <a:cubicBezTo>
                    <a:pt x="14339" y="5950"/>
                    <a:pt x="14530" y="6149"/>
                    <a:pt x="14730" y="6341"/>
                  </a:cubicBezTo>
                  <a:cubicBezTo>
                    <a:pt x="14440" y="6570"/>
                    <a:pt x="14157" y="6807"/>
                    <a:pt x="13859" y="7036"/>
                  </a:cubicBezTo>
                  <a:lnTo>
                    <a:pt x="13859" y="7036"/>
                  </a:lnTo>
                  <a:lnTo>
                    <a:pt x="13149" y="6356"/>
                  </a:lnTo>
                  <a:lnTo>
                    <a:pt x="14032" y="5650"/>
                  </a:lnTo>
                  <a:close/>
                  <a:moveTo>
                    <a:pt x="1766" y="6940"/>
                  </a:moveTo>
                  <a:cubicBezTo>
                    <a:pt x="1912" y="6940"/>
                    <a:pt x="2050" y="6986"/>
                    <a:pt x="2180" y="7055"/>
                  </a:cubicBezTo>
                  <a:lnTo>
                    <a:pt x="2004" y="7208"/>
                  </a:lnTo>
                  <a:lnTo>
                    <a:pt x="1766" y="6940"/>
                  </a:lnTo>
                  <a:close/>
                  <a:moveTo>
                    <a:pt x="3312" y="6307"/>
                  </a:moveTo>
                  <a:lnTo>
                    <a:pt x="3312" y="6307"/>
                  </a:lnTo>
                  <a:cubicBezTo>
                    <a:pt x="3457" y="6474"/>
                    <a:pt x="3601" y="6634"/>
                    <a:pt x="3746" y="6794"/>
                  </a:cubicBezTo>
                  <a:cubicBezTo>
                    <a:pt x="3554" y="6963"/>
                    <a:pt x="3362" y="7124"/>
                    <a:pt x="3170" y="7293"/>
                  </a:cubicBezTo>
                  <a:cubicBezTo>
                    <a:pt x="3170" y="7293"/>
                    <a:pt x="3163" y="7301"/>
                    <a:pt x="3163" y="7301"/>
                  </a:cubicBezTo>
                  <a:lnTo>
                    <a:pt x="2718" y="6809"/>
                  </a:lnTo>
                  <a:cubicBezTo>
                    <a:pt x="2923" y="6642"/>
                    <a:pt x="3114" y="6474"/>
                    <a:pt x="3312" y="6307"/>
                  </a:cubicBezTo>
                  <a:close/>
                  <a:moveTo>
                    <a:pt x="19658" y="6840"/>
                  </a:moveTo>
                  <a:cubicBezTo>
                    <a:pt x="19788" y="6955"/>
                    <a:pt x="19911" y="7086"/>
                    <a:pt x="20018" y="7224"/>
                  </a:cubicBezTo>
                  <a:lnTo>
                    <a:pt x="20018" y="7224"/>
                  </a:lnTo>
                  <a:cubicBezTo>
                    <a:pt x="19962" y="7279"/>
                    <a:pt x="19906" y="7328"/>
                    <a:pt x="19850" y="7377"/>
                  </a:cubicBezTo>
                  <a:lnTo>
                    <a:pt x="19458" y="6994"/>
                  </a:lnTo>
                  <a:lnTo>
                    <a:pt x="19658" y="6840"/>
                  </a:lnTo>
                  <a:close/>
                  <a:moveTo>
                    <a:pt x="6072" y="6310"/>
                  </a:moveTo>
                  <a:lnTo>
                    <a:pt x="6625" y="6924"/>
                  </a:lnTo>
                  <a:lnTo>
                    <a:pt x="6010" y="7400"/>
                  </a:lnTo>
                  <a:cubicBezTo>
                    <a:pt x="5826" y="7208"/>
                    <a:pt x="5642" y="7017"/>
                    <a:pt x="5450" y="6832"/>
                  </a:cubicBezTo>
                  <a:lnTo>
                    <a:pt x="6072" y="6310"/>
                  </a:lnTo>
                  <a:close/>
                  <a:moveTo>
                    <a:pt x="10370" y="6387"/>
                  </a:moveTo>
                  <a:cubicBezTo>
                    <a:pt x="10531" y="6548"/>
                    <a:pt x="10693" y="6710"/>
                    <a:pt x="10846" y="6871"/>
                  </a:cubicBezTo>
                  <a:lnTo>
                    <a:pt x="10148" y="7416"/>
                  </a:lnTo>
                  <a:cubicBezTo>
                    <a:pt x="10003" y="7248"/>
                    <a:pt x="9851" y="7089"/>
                    <a:pt x="9706" y="6921"/>
                  </a:cubicBezTo>
                  <a:lnTo>
                    <a:pt x="9706" y="6921"/>
                  </a:lnTo>
                  <a:cubicBezTo>
                    <a:pt x="9928" y="6746"/>
                    <a:pt x="10149" y="6570"/>
                    <a:pt x="10370" y="6387"/>
                  </a:cubicBezTo>
                  <a:close/>
                  <a:moveTo>
                    <a:pt x="11629" y="6456"/>
                  </a:moveTo>
                  <a:cubicBezTo>
                    <a:pt x="11744" y="6571"/>
                    <a:pt x="11867" y="6694"/>
                    <a:pt x="11990" y="6809"/>
                  </a:cubicBezTo>
                  <a:cubicBezTo>
                    <a:pt x="12044" y="6855"/>
                    <a:pt x="12097" y="6909"/>
                    <a:pt x="12151" y="6963"/>
                  </a:cubicBezTo>
                  <a:cubicBezTo>
                    <a:pt x="11951" y="7116"/>
                    <a:pt x="11752" y="7270"/>
                    <a:pt x="11552" y="7423"/>
                  </a:cubicBezTo>
                  <a:lnTo>
                    <a:pt x="11130" y="6994"/>
                  </a:lnTo>
                  <a:lnTo>
                    <a:pt x="11053" y="6909"/>
                  </a:lnTo>
                  <a:lnTo>
                    <a:pt x="11629" y="6456"/>
                  </a:lnTo>
                  <a:close/>
                  <a:moveTo>
                    <a:pt x="7469" y="6364"/>
                  </a:moveTo>
                  <a:cubicBezTo>
                    <a:pt x="7638" y="6548"/>
                    <a:pt x="7799" y="6733"/>
                    <a:pt x="7968" y="6917"/>
                  </a:cubicBezTo>
                  <a:lnTo>
                    <a:pt x="7308" y="7439"/>
                  </a:lnTo>
                  <a:lnTo>
                    <a:pt x="6816" y="6894"/>
                  </a:lnTo>
                  <a:lnTo>
                    <a:pt x="7469" y="6364"/>
                  </a:lnTo>
                  <a:close/>
                  <a:moveTo>
                    <a:pt x="4644" y="6188"/>
                  </a:moveTo>
                  <a:lnTo>
                    <a:pt x="5266" y="6832"/>
                  </a:lnTo>
                  <a:lnTo>
                    <a:pt x="4521" y="7446"/>
                  </a:lnTo>
                  <a:lnTo>
                    <a:pt x="3923" y="6809"/>
                  </a:lnTo>
                  <a:cubicBezTo>
                    <a:pt x="4168" y="6602"/>
                    <a:pt x="4406" y="6395"/>
                    <a:pt x="4644" y="6188"/>
                  </a:cubicBezTo>
                  <a:close/>
                  <a:moveTo>
                    <a:pt x="16043" y="6456"/>
                  </a:moveTo>
                  <a:cubicBezTo>
                    <a:pt x="16054" y="6479"/>
                    <a:pt x="16081" y="6493"/>
                    <a:pt x="16108" y="6493"/>
                  </a:cubicBezTo>
                  <a:cubicBezTo>
                    <a:pt x="16117" y="6493"/>
                    <a:pt x="16126" y="6491"/>
                    <a:pt x="16135" y="6487"/>
                  </a:cubicBezTo>
                  <a:lnTo>
                    <a:pt x="16657" y="6986"/>
                  </a:lnTo>
                  <a:lnTo>
                    <a:pt x="16050" y="7477"/>
                  </a:lnTo>
                  <a:lnTo>
                    <a:pt x="15475" y="6909"/>
                  </a:lnTo>
                  <a:lnTo>
                    <a:pt x="16043" y="6456"/>
                  </a:lnTo>
                  <a:close/>
                  <a:moveTo>
                    <a:pt x="18829" y="6533"/>
                  </a:moveTo>
                  <a:lnTo>
                    <a:pt x="19297" y="7009"/>
                  </a:lnTo>
                  <a:lnTo>
                    <a:pt x="18691" y="7477"/>
                  </a:lnTo>
                  <a:cubicBezTo>
                    <a:pt x="18537" y="7324"/>
                    <a:pt x="18384" y="7170"/>
                    <a:pt x="18230" y="7017"/>
                  </a:cubicBezTo>
                  <a:lnTo>
                    <a:pt x="18829" y="6533"/>
                  </a:lnTo>
                  <a:close/>
                  <a:moveTo>
                    <a:pt x="8950" y="6364"/>
                  </a:moveTo>
                  <a:cubicBezTo>
                    <a:pt x="9134" y="6556"/>
                    <a:pt x="9311" y="6748"/>
                    <a:pt x="9488" y="6948"/>
                  </a:cubicBezTo>
                  <a:cubicBezTo>
                    <a:pt x="9434" y="6994"/>
                    <a:pt x="9372" y="7047"/>
                    <a:pt x="9319" y="7086"/>
                  </a:cubicBezTo>
                  <a:cubicBezTo>
                    <a:pt x="9134" y="7232"/>
                    <a:pt x="8950" y="7370"/>
                    <a:pt x="8766" y="7516"/>
                  </a:cubicBezTo>
                  <a:cubicBezTo>
                    <a:pt x="8589" y="7324"/>
                    <a:pt x="8413" y="7132"/>
                    <a:pt x="8236" y="6932"/>
                  </a:cubicBezTo>
                  <a:lnTo>
                    <a:pt x="8950" y="6364"/>
                  </a:lnTo>
                  <a:close/>
                  <a:moveTo>
                    <a:pt x="17509" y="6410"/>
                  </a:moveTo>
                  <a:cubicBezTo>
                    <a:pt x="17701" y="6610"/>
                    <a:pt x="17885" y="6802"/>
                    <a:pt x="18077" y="7001"/>
                  </a:cubicBezTo>
                  <a:cubicBezTo>
                    <a:pt x="17862" y="7178"/>
                    <a:pt x="17639" y="7347"/>
                    <a:pt x="17424" y="7516"/>
                  </a:cubicBezTo>
                  <a:cubicBezTo>
                    <a:pt x="17232" y="7331"/>
                    <a:pt x="17040" y="7147"/>
                    <a:pt x="16849" y="6963"/>
                  </a:cubicBezTo>
                  <a:cubicBezTo>
                    <a:pt x="17071" y="6779"/>
                    <a:pt x="17294" y="6594"/>
                    <a:pt x="17509" y="6410"/>
                  </a:cubicBezTo>
                  <a:close/>
                  <a:moveTo>
                    <a:pt x="14814" y="6426"/>
                  </a:moveTo>
                  <a:lnTo>
                    <a:pt x="15306" y="6901"/>
                  </a:lnTo>
                  <a:lnTo>
                    <a:pt x="14431" y="7600"/>
                  </a:lnTo>
                  <a:lnTo>
                    <a:pt x="13955" y="7132"/>
                  </a:lnTo>
                  <a:cubicBezTo>
                    <a:pt x="14239" y="6894"/>
                    <a:pt x="14530" y="6664"/>
                    <a:pt x="14814" y="6426"/>
                  </a:cubicBezTo>
                  <a:close/>
                  <a:moveTo>
                    <a:pt x="13049" y="6426"/>
                  </a:moveTo>
                  <a:lnTo>
                    <a:pt x="13763" y="7116"/>
                  </a:lnTo>
                  <a:cubicBezTo>
                    <a:pt x="13533" y="7301"/>
                    <a:pt x="13302" y="7485"/>
                    <a:pt x="13072" y="7661"/>
                  </a:cubicBezTo>
                  <a:cubicBezTo>
                    <a:pt x="12826" y="7439"/>
                    <a:pt x="12581" y="7208"/>
                    <a:pt x="12343" y="6986"/>
                  </a:cubicBezTo>
                  <a:lnTo>
                    <a:pt x="12351" y="6986"/>
                  </a:lnTo>
                  <a:lnTo>
                    <a:pt x="13049" y="6426"/>
                  </a:lnTo>
                  <a:close/>
                  <a:moveTo>
                    <a:pt x="1704" y="6932"/>
                  </a:moveTo>
                  <a:lnTo>
                    <a:pt x="1704" y="6940"/>
                  </a:lnTo>
                  <a:cubicBezTo>
                    <a:pt x="1781" y="7047"/>
                    <a:pt x="1866" y="7147"/>
                    <a:pt x="1950" y="7255"/>
                  </a:cubicBezTo>
                  <a:lnTo>
                    <a:pt x="1428" y="7707"/>
                  </a:lnTo>
                  <a:cubicBezTo>
                    <a:pt x="1267" y="7539"/>
                    <a:pt x="1106" y="7362"/>
                    <a:pt x="945" y="7201"/>
                  </a:cubicBezTo>
                  <a:cubicBezTo>
                    <a:pt x="1167" y="7040"/>
                    <a:pt x="1428" y="6948"/>
                    <a:pt x="1704" y="6932"/>
                  </a:cubicBezTo>
                  <a:close/>
                  <a:moveTo>
                    <a:pt x="2656" y="6863"/>
                  </a:moveTo>
                  <a:cubicBezTo>
                    <a:pt x="2802" y="7032"/>
                    <a:pt x="2948" y="7201"/>
                    <a:pt x="3086" y="7370"/>
                  </a:cubicBezTo>
                  <a:cubicBezTo>
                    <a:pt x="2909" y="7531"/>
                    <a:pt x="2725" y="7684"/>
                    <a:pt x="2541" y="7838"/>
                  </a:cubicBezTo>
                  <a:lnTo>
                    <a:pt x="2104" y="7331"/>
                  </a:lnTo>
                  <a:lnTo>
                    <a:pt x="2265" y="7201"/>
                  </a:lnTo>
                  <a:cubicBezTo>
                    <a:pt x="2274" y="7213"/>
                    <a:pt x="2288" y="7219"/>
                    <a:pt x="2302" y="7219"/>
                  </a:cubicBezTo>
                  <a:cubicBezTo>
                    <a:pt x="2323" y="7219"/>
                    <a:pt x="2345" y="7205"/>
                    <a:pt x="2349" y="7178"/>
                  </a:cubicBezTo>
                  <a:cubicBezTo>
                    <a:pt x="2357" y="7182"/>
                    <a:pt x="2364" y="7183"/>
                    <a:pt x="2371" y="7183"/>
                  </a:cubicBezTo>
                  <a:cubicBezTo>
                    <a:pt x="2406" y="7183"/>
                    <a:pt x="2428" y="7141"/>
                    <a:pt x="2403" y="7109"/>
                  </a:cubicBezTo>
                  <a:lnTo>
                    <a:pt x="2388" y="7093"/>
                  </a:lnTo>
                  <a:lnTo>
                    <a:pt x="2656" y="6863"/>
                  </a:lnTo>
                  <a:close/>
                  <a:moveTo>
                    <a:pt x="19366" y="7070"/>
                  </a:moveTo>
                  <a:lnTo>
                    <a:pt x="19750" y="7462"/>
                  </a:lnTo>
                  <a:cubicBezTo>
                    <a:pt x="19566" y="7638"/>
                    <a:pt x="19374" y="7807"/>
                    <a:pt x="19182" y="7976"/>
                  </a:cubicBezTo>
                  <a:cubicBezTo>
                    <a:pt x="19044" y="7830"/>
                    <a:pt x="18906" y="7684"/>
                    <a:pt x="18760" y="7546"/>
                  </a:cubicBezTo>
                  <a:lnTo>
                    <a:pt x="19366" y="7070"/>
                  </a:lnTo>
                  <a:close/>
                  <a:moveTo>
                    <a:pt x="6694" y="7001"/>
                  </a:moveTo>
                  <a:lnTo>
                    <a:pt x="7177" y="7539"/>
                  </a:lnTo>
                  <a:lnTo>
                    <a:pt x="6594" y="8007"/>
                  </a:lnTo>
                  <a:cubicBezTo>
                    <a:pt x="6425" y="7830"/>
                    <a:pt x="6264" y="7661"/>
                    <a:pt x="6095" y="7492"/>
                  </a:cubicBezTo>
                  <a:lnTo>
                    <a:pt x="6694" y="7001"/>
                  </a:lnTo>
                  <a:close/>
                  <a:moveTo>
                    <a:pt x="3838" y="6878"/>
                  </a:moveTo>
                  <a:cubicBezTo>
                    <a:pt x="4030" y="7093"/>
                    <a:pt x="4222" y="7301"/>
                    <a:pt x="4422" y="7516"/>
                  </a:cubicBezTo>
                  <a:lnTo>
                    <a:pt x="4437" y="7523"/>
                  </a:lnTo>
                  <a:lnTo>
                    <a:pt x="3831" y="8022"/>
                  </a:lnTo>
                  <a:lnTo>
                    <a:pt x="3255" y="7393"/>
                  </a:lnTo>
                  <a:cubicBezTo>
                    <a:pt x="3447" y="7224"/>
                    <a:pt x="3646" y="7055"/>
                    <a:pt x="3838" y="6878"/>
                  </a:cubicBezTo>
                  <a:close/>
                  <a:moveTo>
                    <a:pt x="20103" y="7293"/>
                  </a:moveTo>
                  <a:cubicBezTo>
                    <a:pt x="20285" y="7512"/>
                    <a:pt x="20429" y="7754"/>
                    <a:pt x="20551" y="8019"/>
                  </a:cubicBezTo>
                  <a:lnTo>
                    <a:pt x="20551" y="8019"/>
                  </a:lnTo>
                  <a:lnTo>
                    <a:pt x="20541" y="8022"/>
                  </a:lnTo>
                  <a:cubicBezTo>
                    <a:pt x="20533" y="8030"/>
                    <a:pt x="20525" y="8030"/>
                    <a:pt x="20525" y="8037"/>
                  </a:cubicBezTo>
                  <a:cubicBezTo>
                    <a:pt x="20326" y="7846"/>
                    <a:pt x="20134" y="7654"/>
                    <a:pt x="19934" y="7454"/>
                  </a:cubicBezTo>
                  <a:lnTo>
                    <a:pt x="20103" y="7293"/>
                  </a:lnTo>
                  <a:close/>
                  <a:moveTo>
                    <a:pt x="18153" y="7086"/>
                  </a:moveTo>
                  <a:cubicBezTo>
                    <a:pt x="18298" y="7238"/>
                    <a:pt x="18450" y="7390"/>
                    <a:pt x="18602" y="7550"/>
                  </a:cubicBezTo>
                  <a:lnTo>
                    <a:pt x="18602" y="7550"/>
                  </a:lnTo>
                  <a:lnTo>
                    <a:pt x="17977" y="8045"/>
                  </a:lnTo>
                  <a:lnTo>
                    <a:pt x="17509" y="7600"/>
                  </a:lnTo>
                  <a:lnTo>
                    <a:pt x="18153" y="7086"/>
                  </a:lnTo>
                  <a:close/>
                  <a:moveTo>
                    <a:pt x="10961" y="6978"/>
                  </a:moveTo>
                  <a:lnTo>
                    <a:pt x="11061" y="7078"/>
                  </a:lnTo>
                  <a:lnTo>
                    <a:pt x="11476" y="7492"/>
                  </a:lnTo>
                  <a:lnTo>
                    <a:pt x="10739" y="8068"/>
                  </a:lnTo>
                  <a:lnTo>
                    <a:pt x="10255" y="7539"/>
                  </a:lnTo>
                  <a:lnTo>
                    <a:pt x="10961" y="6978"/>
                  </a:lnTo>
                  <a:close/>
                  <a:moveTo>
                    <a:pt x="9564" y="7032"/>
                  </a:moveTo>
                  <a:lnTo>
                    <a:pt x="10009" y="7516"/>
                  </a:lnTo>
                  <a:lnTo>
                    <a:pt x="9280" y="8084"/>
                  </a:lnTo>
                  <a:cubicBezTo>
                    <a:pt x="9134" y="7922"/>
                    <a:pt x="8989" y="7761"/>
                    <a:pt x="8843" y="7600"/>
                  </a:cubicBezTo>
                  <a:lnTo>
                    <a:pt x="9342" y="7208"/>
                  </a:lnTo>
                  <a:lnTo>
                    <a:pt x="9564" y="7032"/>
                  </a:lnTo>
                  <a:close/>
                  <a:moveTo>
                    <a:pt x="5358" y="6924"/>
                  </a:moveTo>
                  <a:lnTo>
                    <a:pt x="5903" y="7492"/>
                  </a:lnTo>
                  <a:lnTo>
                    <a:pt x="5135" y="8099"/>
                  </a:lnTo>
                  <a:cubicBezTo>
                    <a:pt x="4967" y="7915"/>
                    <a:pt x="4790" y="7730"/>
                    <a:pt x="4621" y="7546"/>
                  </a:cubicBezTo>
                  <a:lnTo>
                    <a:pt x="5358" y="6924"/>
                  </a:lnTo>
                  <a:close/>
                  <a:moveTo>
                    <a:pt x="16733" y="7055"/>
                  </a:moveTo>
                  <a:lnTo>
                    <a:pt x="17301" y="7608"/>
                  </a:lnTo>
                  <a:cubicBezTo>
                    <a:pt x="17094" y="7776"/>
                    <a:pt x="16887" y="7938"/>
                    <a:pt x="16672" y="8107"/>
                  </a:cubicBezTo>
                  <a:cubicBezTo>
                    <a:pt x="16488" y="7922"/>
                    <a:pt x="16311" y="7738"/>
                    <a:pt x="16127" y="7554"/>
                  </a:cubicBezTo>
                  <a:cubicBezTo>
                    <a:pt x="16327" y="7393"/>
                    <a:pt x="16534" y="7224"/>
                    <a:pt x="16733" y="7055"/>
                  </a:cubicBezTo>
                  <a:close/>
                  <a:moveTo>
                    <a:pt x="8091" y="7047"/>
                  </a:moveTo>
                  <a:cubicBezTo>
                    <a:pt x="8267" y="7239"/>
                    <a:pt x="8444" y="7431"/>
                    <a:pt x="8620" y="7623"/>
                  </a:cubicBezTo>
                  <a:cubicBezTo>
                    <a:pt x="8398" y="7792"/>
                    <a:pt x="8175" y="7961"/>
                    <a:pt x="7945" y="8130"/>
                  </a:cubicBezTo>
                  <a:cubicBezTo>
                    <a:pt x="7776" y="7938"/>
                    <a:pt x="7599" y="7753"/>
                    <a:pt x="7430" y="7569"/>
                  </a:cubicBezTo>
                  <a:lnTo>
                    <a:pt x="8091" y="7047"/>
                  </a:lnTo>
                  <a:close/>
                  <a:moveTo>
                    <a:pt x="914" y="7224"/>
                  </a:moveTo>
                  <a:cubicBezTo>
                    <a:pt x="1060" y="7408"/>
                    <a:pt x="1205" y="7592"/>
                    <a:pt x="1351" y="7776"/>
                  </a:cubicBezTo>
                  <a:lnTo>
                    <a:pt x="845" y="8206"/>
                  </a:lnTo>
                  <a:cubicBezTo>
                    <a:pt x="722" y="8045"/>
                    <a:pt x="607" y="7892"/>
                    <a:pt x="484" y="7730"/>
                  </a:cubicBezTo>
                  <a:cubicBezTo>
                    <a:pt x="561" y="7577"/>
                    <a:pt x="661" y="7439"/>
                    <a:pt x="783" y="7324"/>
                  </a:cubicBezTo>
                  <a:lnTo>
                    <a:pt x="783" y="7331"/>
                  </a:lnTo>
                  <a:cubicBezTo>
                    <a:pt x="829" y="7293"/>
                    <a:pt x="868" y="7255"/>
                    <a:pt x="914" y="7224"/>
                  </a:cubicBezTo>
                  <a:close/>
                  <a:moveTo>
                    <a:pt x="12251" y="7055"/>
                  </a:moveTo>
                  <a:cubicBezTo>
                    <a:pt x="12489" y="7285"/>
                    <a:pt x="12734" y="7508"/>
                    <a:pt x="12972" y="7738"/>
                  </a:cubicBezTo>
                  <a:cubicBezTo>
                    <a:pt x="12765" y="7899"/>
                    <a:pt x="12550" y="8060"/>
                    <a:pt x="12343" y="8214"/>
                  </a:cubicBezTo>
                  <a:lnTo>
                    <a:pt x="11660" y="7523"/>
                  </a:lnTo>
                  <a:lnTo>
                    <a:pt x="12251" y="7055"/>
                  </a:lnTo>
                  <a:close/>
                  <a:moveTo>
                    <a:pt x="13863" y="7208"/>
                  </a:moveTo>
                  <a:lnTo>
                    <a:pt x="14339" y="7677"/>
                  </a:lnTo>
                  <a:lnTo>
                    <a:pt x="13655" y="8214"/>
                  </a:lnTo>
                  <a:cubicBezTo>
                    <a:pt x="13494" y="8060"/>
                    <a:pt x="13333" y="7915"/>
                    <a:pt x="13172" y="7761"/>
                  </a:cubicBezTo>
                  <a:cubicBezTo>
                    <a:pt x="13394" y="7577"/>
                    <a:pt x="13625" y="7393"/>
                    <a:pt x="13855" y="7208"/>
                  </a:cubicBezTo>
                  <a:close/>
                  <a:moveTo>
                    <a:pt x="15382" y="6986"/>
                  </a:moveTo>
                  <a:cubicBezTo>
                    <a:pt x="15574" y="7178"/>
                    <a:pt x="15766" y="7370"/>
                    <a:pt x="15958" y="7554"/>
                  </a:cubicBezTo>
                  <a:cubicBezTo>
                    <a:pt x="15666" y="7784"/>
                    <a:pt x="15382" y="8007"/>
                    <a:pt x="15091" y="8237"/>
                  </a:cubicBezTo>
                  <a:lnTo>
                    <a:pt x="14515" y="7684"/>
                  </a:lnTo>
                  <a:lnTo>
                    <a:pt x="15382" y="6986"/>
                  </a:lnTo>
                  <a:close/>
                  <a:moveTo>
                    <a:pt x="2042" y="7377"/>
                  </a:moveTo>
                  <a:cubicBezTo>
                    <a:pt x="2180" y="7554"/>
                    <a:pt x="2326" y="7723"/>
                    <a:pt x="2464" y="7899"/>
                  </a:cubicBezTo>
                  <a:lnTo>
                    <a:pt x="2457" y="7899"/>
                  </a:lnTo>
                  <a:lnTo>
                    <a:pt x="1973" y="8314"/>
                  </a:lnTo>
                  <a:cubicBezTo>
                    <a:pt x="1820" y="8145"/>
                    <a:pt x="1666" y="7976"/>
                    <a:pt x="1513" y="7807"/>
                  </a:cubicBezTo>
                  <a:cubicBezTo>
                    <a:pt x="1689" y="7661"/>
                    <a:pt x="1866" y="7516"/>
                    <a:pt x="2042" y="7377"/>
                  </a:cubicBezTo>
                  <a:close/>
                  <a:moveTo>
                    <a:pt x="3163" y="7454"/>
                  </a:moveTo>
                  <a:cubicBezTo>
                    <a:pt x="3347" y="7669"/>
                    <a:pt x="3531" y="7884"/>
                    <a:pt x="3723" y="8099"/>
                  </a:cubicBezTo>
                  <a:lnTo>
                    <a:pt x="3170" y="8559"/>
                  </a:lnTo>
                  <a:lnTo>
                    <a:pt x="2618" y="7930"/>
                  </a:lnTo>
                  <a:cubicBezTo>
                    <a:pt x="2794" y="7776"/>
                    <a:pt x="2971" y="7623"/>
                    <a:pt x="3140" y="7469"/>
                  </a:cubicBezTo>
                  <a:lnTo>
                    <a:pt x="3163" y="7454"/>
                  </a:lnTo>
                  <a:close/>
                  <a:moveTo>
                    <a:pt x="18683" y="7623"/>
                  </a:moveTo>
                  <a:lnTo>
                    <a:pt x="19105" y="8060"/>
                  </a:lnTo>
                  <a:cubicBezTo>
                    <a:pt x="18913" y="8229"/>
                    <a:pt x="18721" y="8398"/>
                    <a:pt x="18522" y="8559"/>
                  </a:cubicBezTo>
                  <a:lnTo>
                    <a:pt x="18054" y="8122"/>
                  </a:lnTo>
                  <a:lnTo>
                    <a:pt x="18683" y="7623"/>
                  </a:lnTo>
                  <a:close/>
                  <a:moveTo>
                    <a:pt x="461" y="7769"/>
                  </a:moveTo>
                  <a:lnTo>
                    <a:pt x="461" y="7776"/>
                  </a:lnTo>
                  <a:cubicBezTo>
                    <a:pt x="568" y="7938"/>
                    <a:pt x="676" y="8099"/>
                    <a:pt x="791" y="8252"/>
                  </a:cubicBezTo>
                  <a:lnTo>
                    <a:pt x="392" y="8605"/>
                  </a:lnTo>
                  <a:cubicBezTo>
                    <a:pt x="353" y="8559"/>
                    <a:pt x="315" y="8513"/>
                    <a:pt x="277" y="8467"/>
                  </a:cubicBezTo>
                  <a:cubicBezTo>
                    <a:pt x="292" y="8222"/>
                    <a:pt x="353" y="7991"/>
                    <a:pt x="461" y="7769"/>
                  </a:cubicBezTo>
                  <a:close/>
                  <a:moveTo>
                    <a:pt x="17393" y="7700"/>
                  </a:moveTo>
                  <a:lnTo>
                    <a:pt x="17862" y="8145"/>
                  </a:lnTo>
                  <a:lnTo>
                    <a:pt x="17217" y="8652"/>
                  </a:lnTo>
                  <a:cubicBezTo>
                    <a:pt x="17063" y="8498"/>
                    <a:pt x="16918" y="8344"/>
                    <a:pt x="16764" y="8199"/>
                  </a:cubicBezTo>
                  <a:lnTo>
                    <a:pt x="16772" y="8199"/>
                  </a:lnTo>
                  <a:cubicBezTo>
                    <a:pt x="16979" y="8030"/>
                    <a:pt x="17186" y="7869"/>
                    <a:pt x="17393" y="7700"/>
                  </a:cubicBezTo>
                  <a:close/>
                  <a:moveTo>
                    <a:pt x="19834" y="7546"/>
                  </a:moveTo>
                  <a:cubicBezTo>
                    <a:pt x="20034" y="7746"/>
                    <a:pt x="20241" y="7953"/>
                    <a:pt x="20448" y="8153"/>
                  </a:cubicBezTo>
                  <a:cubicBezTo>
                    <a:pt x="20310" y="8237"/>
                    <a:pt x="20103" y="8460"/>
                    <a:pt x="20019" y="8529"/>
                  </a:cubicBezTo>
                  <a:cubicBezTo>
                    <a:pt x="19965" y="8575"/>
                    <a:pt x="19911" y="8613"/>
                    <a:pt x="19857" y="8659"/>
                  </a:cubicBezTo>
                  <a:lnTo>
                    <a:pt x="19274" y="8060"/>
                  </a:lnTo>
                  <a:cubicBezTo>
                    <a:pt x="19466" y="7892"/>
                    <a:pt x="19650" y="7715"/>
                    <a:pt x="19834" y="7546"/>
                  </a:cubicBezTo>
                  <a:close/>
                  <a:moveTo>
                    <a:pt x="4529" y="7623"/>
                  </a:moveTo>
                  <a:cubicBezTo>
                    <a:pt x="4698" y="7807"/>
                    <a:pt x="4874" y="7984"/>
                    <a:pt x="5043" y="8168"/>
                  </a:cubicBezTo>
                  <a:lnTo>
                    <a:pt x="4414" y="8667"/>
                  </a:lnTo>
                  <a:lnTo>
                    <a:pt x="3923" y="8130"/>
                  </a:lnTo>
                  <a:lnTo>
                    <a:pt x="4529" y="7623"/>
                  </a:lnTo>
                  <a:close/>
                  <a:moveTo>
                    <a:pt x="7308" y="7677"/>
                  </a:moveTo>
                  <a:cubicBezTo>
                    <a:pt x="7477" y="7861"/>
                    <a:pt x="7653" y="8045"/>
                    <a:pt x="7822" y="8229"/>
                  </a:cubicBezTo>
                  <a:cubicBezTo>
                    <a:pt x="7630" y="8375"/>
                    <a:pt x="7430" y="8521"/>
                    <a:pt x="7231" y="8667"/>
                  </a:cubicBezTo>
                  <a:cubicBezTo>
                    <a:pt x="7054" y="8483"/>
                    <a:pt x="6886" y="8299"/>
                    <a:pt x="6709" y="8122"/>
                  </a:cubicBezTo>
                  <a:lnTo>
                    <a:pt x="6709" y="8122"/>
                  </a:lnTo>
                  <a:lnTo>
                    <a:pt x="6717" y="8130"/>
                  </a:lnTo>
                  <a:lnTo>
                    <a:pt x="7308" y="7677"/>
                  </a:lnTo>
                  <a:close/>
                  <a:moveTo>
                    <a:pt x="5995" y="7592"/>
                  </a:moveTo>
                  <a:lnTo>
                    <a:pt x="6486" y="8099"/>
                  </a:lnTo>
                  <a:lnTo>
                    <a:pt x="5711" y="8698"/>
                  </a:lnTo>
                  <a:cubicBezTo>
                    <a:pt x="5550" y="8536"/>
                    <a:pt x="5389" y="8368"/>
                    <a:pt x="5228" y="8206"/>
                  </a:cubicBezTo>
                  <a:lnTo>
                    <a:pt x="5243" y="8206"/>
                  </a:lnTo>
                  <a:cubicBezTo>
                    <a:pt x="5496" y="8007"/>
                    <a:pt x="5742" y="7800"/>
                    <a:pt x="5995" y="7592"/>
                  </a:cubicBezTo>
                  <a:close/>
                  <a:moveTo>
                    <a:pt x="269" y="8529"/>
                  </a:moveTo>
                  <a:lnTo>
                    <a:pt x="346" y="8644"/>
                  </a:lnTo>
                  <a:lnTo>
                    <a:pt x="269" y="8713"/>
                  </a:lnTo>
                  <a:lnTo>
                    <a:pt x="269" y="8529"/>
                  </a:lnTo>
                  <a:close/>
                  <a:moveTo>
                    <a:pt x="8705" y="7715"/>
                  </a:moveTo>
                  <a:cubicBezTo>
                    <a:pt x="8850" y="7869"/>
                    <a:pt x="8996" y="8030"/>
                    <a:pt x="9150" y="8191"/>
                  </a:cubicBezTo>
                  <a:cubicBezTo>
                    <a:pt x="8927" y="8360"/>
                    <a:pt x="8705" y="8536"/>
                    <a:pt x="8482" y="8713"/>
                  </a:cubicBezTo>
                  <a:cubicBezTo>
                    <a:pt x="8329" y="8544"/>
                    <a:pt x="8183" y="8391"/>
                    <a:pt x="8037" y="8229"/>
                  </a:cubicBezTo>
                  <a:cubicBezTo>
                    <a:pt x="8259" y="8060"/>
                    <a:pt x="8482" y="7884"/>
                    <a:pt x="8705" y="7715"/>
                  </a:cubicBezTo>
                  <a:close/>
                  <a:moveTo>
                    <a:pt x="10117" y="7646"/>
                  </a:moveTo>
                  <a:lnTo>
                    <a:pt x="10601" y="8176"/>
                  </a:lnTo>
                  <a:lnTo>
                    <a:pt x="9887" y="8736"/>
                  </a:lnTo>
                  <a:cubicBezTo>
                    <a:pt x="9718" y="8559"/>
                    <a:pt x="9557" y="8391"/>
                    <a:pt x="9395" y="8214"/>
                  </a:cubicBezTo>
                  <a:lnTo>
                    <a:pt x="10117" y="7646"/>
                  </a:lnTo>
                  <a:close/>
                  <a:moveTo>
                    <a:pt x="13072" y="7838"/>
                  </a:moveTo>
                  <a:lnTo>
                    <a:pt x="13563" y="8298"/>
                  </a:lnTo>
                  <a:cubicBezTo>
                    <a:pt x="13348" y="8467"/>
                    <a:pt x="13141" y="8636"/>
                    <a:pt x="12926" y="8805"/>
                  </a:cubicBezTo>
                  <a:lnTo>
                    <a:pt x="12450" y="8321"/>
                  </a:lnTo>
                  <a:cubicBezTo>
                    <a:pt x="12658" y="8160"/>
                    <a:pt x="12865" y="7999"/>
                    <a:pt x="13072" y="7838"/>
                  </a:cubicBezTo>
                  <a:close/>
                  <a:moveTo>
                    <a:pt x="14431" y="7761"/>
                  </a:moveTo>
                  <a:lnTo>
                    <a:pt x="15006" y="8314"/>
                  </a:lnTo>
                  <a:cubicBezTo>
                    <a:pt x="14784" y="8490"/>
                    <a:pt x="14553" y="8659"/>
                    <a:pt x="14331" y="8836"/>
                  </a:cubicBezTo>
                  <a:cubicBezTo>
                    <a:pt x="14131" y="8659"/>
                    <a:pt x="13939" y="8483"/>
                    <a:pt x="13748" y="8306"/>
                  </a:cubicBezTo>
                  <a:lnTo>
                    <a:pt x="13755" y="8306"/>
                  </a:lnTo>
                  <a:lnTo>
                    <a:pt x="14431" y="7761"/>
                  </a:lnTo>
                  <a:close/>
                  <a:moveTo>
                    <a:pt x="16035" y="7638"/>
                  </a:moveTo>
                  <a:cubicBezTo>
                    <a:pt x="16219" y="7815"/>
                    <a:pt x="16403" y="7999"/>
                    <a:pt x="16580" y="8183"/>
                  </a:cubicBezTo>
                  <a:cubicBezTo>
                    <a:pt x="16296" y="8398"/>
                    <a:pt x="16012" y="8621"/>
                    <a:pt x="15728" y="8843"/>
                  </a:cubicBezTo>
                  <a:lnTo>
                    <a:pt x="15183" y="8321"/>
                  </a:lnTo>
                  <a:cubicBezTo>
                    <a:pt x="15475" y="8099"/>
                    <a:pt x="15751" y="7869"/>
                    <a:pt x="16035" y="7638"/>
                  </a:cubicBezTo>
                  <a:close/>
                  <a:moveTo>
                    <a:pt x="1428" y="7876"/>
                  </a:moveTo>
                  <a:cubicBezTo>
                    <a:pt x="1574" y="8053"/>
                    <a:pt x="1720" y="8229"/>
                    <a:pt x="1866" y="8406"/>
                  </a:cubicBezTo>
                  <a:lnTo>
                    <a:pt x="1858" y="8406"/>
                  </a:lnTo>
                  <a:cubicBezTo>
                    <a:pt x="1681" y="8552"/>
                    <a:pt x="1513" y="8705"/>
                    <a:pt x="1344" y="8851"/>
                  </a:cubicBezTo>
                  <a:cubicBezTo>
                    <a:pt x="1198" y="8667"/>
                    <a:pt x="1052" y="8483"/>
                    <a:pt x="906" y="8291"/>
                  </a:cubicBezTo>
                  <a:cubicBezTo>
                    <a:pt x="1083" y="8153"/>
                    <a:pt x="1252" y="8014"/>
                    <a:pt x="1428" y="7876"/>
                  </a:cubicBezTo>
                  <a:close/>
                  <a:moveTo>
                    <a:pt x="11568" y="7600"/>
                  </a:moveTo>
                  <a:lnTo>
                    <a:pt x="12258" y="8291"/>
                  </a:lnTo>
                  <a:cubicBezTo>
                    <a:pt x="11990" y="8490"/>
                    <a:pt x="11729" y="8690"/>
                    <a:pt x="11460" y="8889"/>
                  </a:cubicBezTo>
                  <a:cubicBezTo>
                    <a:pt x="11245" y="8644"/>
                    <a:pt x="11038" y="8406"/>
                    <a:pt x="10823" y="8168"/>
                  </a:cubicBezTo>
                  <a:lnTo>
                    <a:pt x="10823" y="8168"/>
                  </a:lnTo>
                  <a:lnTo>
                    <a:pt x="10831" y="8176"/>
                  </a:lnTo>
                  <a:lnTo>
                    <a:pt x="11568" y="7600"/>
                  </a:lnTo>
                  <a:close/>
                  <a:moveTo>
                    <a:pt x="2541" y="7991"/>
                  </a:moveTo>
                  <a:cubicBezTo>
                    <a:pt x="2718" y="8206"/>
                    <a:pt x="2902" y="8421"/>
                    <a:pt x="3086" y="8636"/>
                  </a:cubicBezTo>
                  <a:lnTo>
                    <a:pt x="2610" y="9043"/>
                  </a:lnTo>
                  <a:cubicBezTo>
                    <a:pt x="2426" y="8828"/>
                    <a:pt x="2249" y="8621"/>
                    <a:pt x="2065" y="8414"/>
                  </a:cubicBezTo>
                  <a:cubicBezTo>
                    <a:pt x="2226" y="8275"/>
                    <a:pt x="2380" y="8130"/>
                    <a:pt x="2541" y="7991"/>
                  </a:cubicBezTo>
                  <a:close/>
                  <a:moveTo>
                    <a:pt x="20548" y="8252"/>
                  </a:moveTo>
                  <a:lnTo>
                    <a:pt x="20594" y="8291"/>
                  </a:lnTo>
                  <a:cubicBezTo>
                    <a:pt x="20603" y="8303"/>
                    <a:pt x="20616" y="8309"/>
                    <a:pt x="20630" y="8309"/>
                  </a:cubicBezTo>
                  <a:cubicBezTo>
                    <a:pt x="20641" y="8309"/>
                    <a:pt x="20653" y="8305"/>
                    <a:pt x="20663" y="8298"/>
                  </a:cubicBezTo>
                  <a:cubicBezTo>
                    <a:pt x="20732" y="8498"/>
                    <a:pt x="20771" y="8713"/>
                    <a:pt x="20786" y="8920"/>
                  </a:cubicBezTo>
                  <a:cubicBezTo>
                    <a:pt x="20648" y="9012"/>
                    <a:pt x="20517" y="9097"/>
                    <a:pt x="20379" y="9189"/>
                  </a:cubicBezTo>
                  <a:cubicBezTo>
                    <a:pt x="20233" y="9043"/>
                    <a:pt x="20095" y="8897"/>
                    <a:pt x="19942" y="8744"/>
                  </a:cubicBezTo>
                  <a:cubicBezTo>
                    <a:pt x="20164" y="8605"/>
                    <a:pt x="20364" y="8437"/>
                    <a:pt x="20548" y="8252"/>
                  </a:cubicBezTo>
                  <a:close/>
                  <a:moveTo>
                    <a:pt x="3831" y="8214"/>
                  </a:moveTo>
                  <a:cubicBezTo>
                    <a:pt x="3992" y="8398"/>
                    <a:pt x="4153" y="8575"/>
                    <a:pt x="4306" y="8751"/>
                  </a:cubicBezTo>
                  <a:cubicBezTo>
                    <a:pt x="4115" y="8897"/>
                    <a:pt x="3923" y="9051"/>
                    <a:pt x="3731" y="9204"/>
                  </a:cubicBezTo>
                  <a:cubicBezTo>
                    <a:pt x="3577" y="9028"/>
                    <a:pt x="3431" y="8859"/>
                    <a:pt x="3278" y="8682"/>
                  </a:cubicBezTo>
                  <a:lnTo>
                    <a:pt x="3831" y="8214"/>
                  </a:lnTo>
                  <a:close/>
                  <a:moveTo>
                    <a:pt x="17931" y="8214"/>
                  </a:moveTo>
                  <a:lnTo>
                    <a:pt x="18399" y="8659"/>
                  </a:lnTo>
                  <a:cubicBezTo>
                    <a:pt x="18184" y="8843"/>
                    <a:pt x="17977" y="9020"/>
                    <a:pt x="17762" y="9204"/>
                  </a:cubicBezTo>
                  <a:cubicBezTo>
                    <a:pt x="17601" y="9043"/>
                    <a:pt x="17447" y="8882"/>
                    <a:pt x="17294" y="8721"/>
                  </a:cubicBezTo>
                  <a:lnTo>
                    <a:pt x="17931" y="8214"/>
                  </a:lnTo>
                  <a:close/>
                  <a:moveTo>
                    <a:pt x="19190" y="8145"/>
                  </a:moveTo>
                  <a:lnTo>
                    <a:pt x="19773" y="8744"/>
                  </a:lnTo>
                  <a:lnTo>
                    <a:pt x="19535" y="8936"/>
                  </a:lnTo>
                  <a:lnTo>
                    <a:pt x="19197" y="9204"/>
                  </a:lnTo>
                  <a:lnTo>
                    <a:pt x="18622" y="8659"/>
                  </a:lnTo>
                  <a:cubicBezTo>
                    <a:pt x="18813" y="8490"/>
                    <a:pt x="19005" y="8321"/>
                    <a:pt x="19190" y="8145"/>
                  </a:cubicBezTo>
                  <a:close/>
                  <a:moveTo>
                    <a:pt x="845" y="8337"/>
                  </a:moveTo>
                  <a:cubicBezTo>
                    <a:pt x="991" y="8536"/>
                    <a:pt x="1129" y="8728"/>
                    <a:pt x="1275" y="8920"/>
                  </a:cubicBezTo>
                  <a:lnTo>
                    <a:pt x="1267" y="8912"/>
                  </a:lnTo>
                  <a:cubicBezTo>
                    <a:pt x="1144" y="9028"/>
                    <a:pt x="1021" y="9135"/>
                    <a:pt x="898" y="9243"/>
                  </a:cubicBezTo>
                  <a:cubicBezTo>
                    <a:pt x="745" y="9051"/>
                    <a:pt x="591" y="8851"/>
                    <a:pt x="430" y="8659"/>
                  </a:cubicBezTo>
                  <a:cubicBezTo>
                    <a:pt x="568" y="8552"/>
                    <a:pt x="707" y="8444"/>
                    <a:pt x="845" y="8337"/>
                  </a:cubicBezTo>
                  <a:close/>
                  <a:moveTo>
                    <a:pt x="7914" y="8329"/>
                  </a:moveTo>
                  <a:cubicBezTo>
                    <a:pt x="8060" y="8483"/>
                    <a:pt x="8213" y="8644"/>
                    <a:pt x="8367" y="8797"/>
                  </a:cubicBezTo>
                  <a:lnTo>
                    <a:pt x="7791" y="9250"/>
                  </a:lnTo>
                  <a:cubicBezTo>
                    <a:pt x="7638" y="9089"/>
                    <a:pt x="7484" y="8928"/>
                    <a:pt x="7338" y="8767"/>
                  </a:cubicBezTo>
                  <a:cubicBezTo>
                    <a:pt x="7530" y="8621"/>
                    <a:pt x="7722" y="8475"/>
                    <a:pt x="7914" y="8329"/>
                  </a:cubicBezTo>
                  <a:close/>
                  <a:moveTo>
                    <a:pt x="5158" y="8275"/>
                  </a:moveTo>
                  <a:lnTo>
                    <a:pt x="5634" y="8774"/>
                  </a:lnTo>
                  <a:lnTo>
                    <a:pt x="4982" y="9289"/>
                  </a:lnTo>
                  <a:lnTo>
                    <a:pt x="4529" y="8790"/>
                  </a:lnTo>
                  <a:cubicBezTo>
                    <a:pt x="4729" y="8613"/>
                    <a:pt x="4944" y="8444"/>
                    <a:pt x="5143" y="8275"/>
                  </a:cubicBezTo>
                  <a:close/>
                  <a:moveTo>
                    <a:pt x="6594" y="8214"/>
                  </a:moveTo>
                  <a:lnTo>
                    <a:pt x="6601" y="8222"/>
                  </a:lnTo>
                  <a:lnTo>
                    <a:pt x="7116" y="8751"/>
                  </a:lnTo>
                  <a:lnTo>
                    <a:pt x="6317" y="9335"/>
                  </a:lnTo>
                  <a:cubicBezTo>
                    <a:pt x="6149" y="9166"/>
                    <a:pt x="5987" y="8989"/>
                    <a:pt x="5819" y="8820"/>
                  </a:cubicBezTo>
                  <a:cubicBezTo>
                    <a:pt x="6072" y="8613"/>
                    <a:pt x="6333" y="8414"/>
                    <a:pt x="6594" y="8214"/>
                  </a:cubicBezTo>
                  <a:close/>
                  <a:moveTo>
                    <a:pt x="9265" y="8314"/>
                  </a:moveTo>
                  <a:cubicBezTo>
                    <a:pt x="9434" y="8490"/>
                    <a:pt x="9603" y="8659"/>
                    <a:pt x="9764" y="8836"/>
                  </a:cubicBezTo>
                  <a:cubicBezTo>
                    <a:pt x="9549" y="9005"/>
                    <a:pt x="9326" y="9181"/>
                    <a:pt x="9111" y="9358"/>
                  </a:cubicBezTo>
                  <a:cubicBezTo>
                    <a:pt x="8943" y="9181"/>
                    <a:pt x="8766" y="9005"/>
                    <a:pt x="8605" y="8828"/>
                  </a:cubicBezTo>
                  <a:lnTo>
                    <a:pt x="9265" y="8314"/>
                  </a:lnTo>
                  <a:close/>
                  <a:moveTo>
                    <a:pt x="16672" y="8268"/>
                  </a:moveTo>
                  <a:lnTo>
                    <a:pt x="16672" y="8275"/>
                  </a:lnTo>
                  <a:cubicBezTo>
                    <a:pt x="16825" y="8421"/>
                    <a:pt x="16971" y="8575"/>
                    <a:pt x="17125" y="8728"/>
                  </a:cubicBezTo>
                  <a:lnTo>
                    <a:pt x="16288" y="9381"/>
                  </a:lnTo>
                  <a:lnTo>
                    <a:pt x="15820" y="8928"/>
                  </a:lnTo>
                  <a:cubicBezTo>
                    <a:pt x="16104" y="8713"/>
                    <a:pt x="16388" y="8490"/>
                    <a:pt x="16672" y="8268"/>
                  </a:cubicBezTo>
                  <a:close/>
                  <a:moveTo>
                    <a:pt x="15091" y="8391"/>
                  </a:moveTo>
                  <a:lnTo>
                    <a:pt x="15091" y="8398"/>
                  </a:lnTo>
                  <a:lnTo>
                    <a:pt x="15628" y="8912"/>
                  </a:lnTo>
                  <a:cubicBezTo>
                    <a:pt x="15405" y="9081"/>
                    <a:pt x="15175" y="9250"/>
                    <a:pt x="14953" y="9411"/>
                  </a:cubicBezTo>
                  <a:lnTo>
                    <a:pt x="14423" y="8920"/>
                  </a:lnTo>
                  <a:cubicBezTo>
                    <a:pt x="14646" y="8744"/>
                    <a:pt x="14868" y="8567"/>
                    <a:pt x="15091" y="8391"/>
                  </a:cubicBezTo>
                  <a:close/>
                  <a:moveTo>
                    <a:pt x="13655" y="8383"/>
                  </a:moveTo>
                  <a:lnTo>
                    <a:pt x="14223" y="8920"/>
                  </a:lnTo>
                  <a:lnTo>
                    <a:pt x="13556" y="9434"/>
                  </a:lnTo>
                  <a:lnTo>
                    <a:pt x="13018" y="8897"/>
                  </a:lnTo>
                  <a:lnTo>
                    <a:pt x="13655" y="8383"/>
                  </a:lnTo>
                  <a:close/>
                  <a:moveTo>
                    <a:pt x="10693" y="8283"/>
                  </a:moveTo>
                  <a:cubicBezTo>
                    <a:pt x="10908" y="8513"/>
                    <a:pt x="11115" y="8744"/>
                    <a:pt x="11330" y="8982"/>
                  </a:cubicBezTo>
                  <a:cubicBezTo>
                    <a:pt x="11099" y="9158"/>
                    <a:pt x="10861" y="9327"/>
                    <a:pt x="10624" y="9503"/>
                  </a:cubicBezTo>
                  <a:cubicBezTo>
                    <a:pt x="10409" y="9281"/>
                    <a:pt x="10194" y="9058"/>
                    <a:pt x="9979" y="8836"/>
                  </a:cubicBezTo>
                  <a:lnTo>
                    <a:pt x="10693" y="8283"/>
                  </a:lnTo>
                  <a:close/>
                  <a:moveTo>
                    <a:pt x="12358" y="8391"/>
                  </a:moveTo>
                  <a:lnTo>
                    <a:pt x="12834" y="8874"/>
                  </a:lnTo>
                  <a:cubicBezTo>
                    <a:pt x="12573" y="9089"/>
                    <a:pt x="12312" y="9304"/>
                    <a:pt x="12044" y="9519"/>
                  </a:cubicBezTo>
                  <a:cubicBezTo>
                    <a:pt x="11882" y="9342"/>
                    <a:pt x="11721" y="9166"/>
                    <a:pt x="11560" y="8989"/>
                  </a:cubicBezTo>
                  <a:cubicBezTo>
                    <a:pt x="11821" y="8790"/>
                    <a:pt x="12090" y="8590"/>
                    <a:pt x="12358" y="8391"/>
                  </a:cubicBezTo>
                  <a:close/>
                  <a:moveTo>
                    <a:pt x="20786" y="9035"/>
                  </a:moveTo>
                  <a:cubicBezTo>
                    <a:pt x="20786" y="9204"/>
                    <a:pt x="20763" y="9373"/>
                    <a:pt x="20725" y="9542"/>
                  </a:cubicBezTo>
                  <a:lnTo>
                    <a:pt x="20717" y="9527"/>
                  </a:lnTo>
                  <a:cubicBezTo>
                    <a:pt x="20640" y="9442"/>
                    <a:pt x="20556" y="9358"/>
                    <a:pt x="20471" y="9273"/>
                  </a:cubicBezTo>
                  <a:lnTo>
                    <a:pt x="20786" y="9035"/>
                  </a:lnTo>
                  <a:close/>
                  <a:moveTo>
                    <a:pt x="1942" y="8513"/>
                  </a:moveTo>
                  <a:cubicBezTo>
                    <a:pt x="2119" y="8721"/>
                    <a:pt x="2295" y="8936"/>
                    <a:pt x="2480" y="9143"/>
                  </a:cubicBezTo>
                  <a:cubicBezTo>
                    <a:pt x="2303" y="9296"/>
                    <a:pt x="2127" y="9450"/>
                    <a:pt x="1950" y="9596"/>
                  </a:cubicBezTo>
                  <a:cubicBezTo>
                    <a:pt x="1781" y="9388"/>
                    <a:pt x="1605" y="9173"/>
                    <a:pt x="1428" y="8951"/>
                  </a:cubicBezTo>
                  <a:lnTo>
                    <a:pt x="1420" y="8951"/>
                  </a:lnTo>
                  <a:cubicBezTo>
                    <a:pt x="1597" y="8805"/>
                    <a:pt x="1773" y="8659"/>
                    <a:pt x="1942" y="8513"/>
                  </a:cubicBezTo>
                  <a:close/>
                  <a:moveTo>
                    <a:pt x="384" y="8705"/>
                  </a:moveTo>
                  <a:cubicBezTo>
                    <a:pt x="522" y="8912"/>
                    <a:pt x="668" y="9120"/>
                    <a:pt x="822" y="9319"/>
                  </a:cubicBezTo>
                  <a:cubicBezTo>
                    <a:pt x="714" y="9419"/>
                    <a:pt x="607" y="9527"/>
                    <a:pt x="499" y="9626"/>
                  </a:cubicBezTo>
                  <a:cubicBezTo>
                    <a:pt x="361" y="9366"/>
                    <a:pt x="285" y="9083"/>
                    <a:pt x="277" y="8784"/>
                  </a:cubicBezTo>
                  <a:lnTo>
                    <a:pt x="277" y="8784"/>
                  </a:lnTo>
                  <a:lnTo>
                    <a:pt x="384" y="8705"/>
                  </a:lnTo>
                  <a:close/>
                  <a:moveTo>
                    <a:pt x="3170" y="8744"/>
                  </a:moveTo>
                  <a:cubicBezTo>
                    <a:pt x="3324" y="8920"/>
                    <a:pt x="3470" y="9097"/>
                    <a:pt x="3623" y="9273"/>
                  </a:cubicBezTo>
                  <a:cubicBezTo>
                    <a:pt x="3462" y="9404"/>
                    <a:pt x="3293" y="9534"/>
                    <a:pt x="3132" y="9672"/>
                  </a:cubicBezTo>
                  <a:cubicBezTo>
                    <a:pt x="2986" y="9496"/>
                    <a:pt x="2848" y="9319"/>
                    <a:pt x="2695" y="9143"/>
                  </a:cubicBezTo>
                  <a:lnTo>
                    <a:pt x="2687" y="9143"/>
                  </a:lnTo>
                  <a:lnTo>
                    <a:pt x="3170" y="8744"/>
                  </a:lnTo>
                  <a:close/>
                  <a:moveTo>
                    <a:pt x="19850" y="8813"/>
                  </a:moveTo>
                  <a:lnTo>
                    <a:pt x="20287" y="9250"/>
                  </a:lnTo>
                  <a:cubicBezTo>
                    <a:pt x="20088" y="9388"/>
                    <a:pt x="19888" y="9527"/>
                    <a:pt x="19689" y="9672"/>
                  </a:cubicBezTo>
                  <a:lnTo>
                    <a:pt x="19266" y="9273"/>
                  </a:lnTo>
                  <a:cubicBezTo>
                    <a:pt x="19420" y="9150"/>
                    <a:pt x="19573" y="9028"/>
                    <a:pt x="19727" y="8905"/>
                  </a:cubicBezTo>
                  <a:cubicBezTo>
                    <a:pt x="19765" y="8874"/>
                    <a:pt x="19804" y="8843"/>
                    <a:pt x="19850" y="8813"/>
                  </a:cubicBezTo>
                  <a:close/>
                  <a:moveTo>
                    <a:pt x="4399" y="8866"/>
                  </a:moveTo>
                  <a:cubicBezTo>
                    <a:pt x="4552" y="9035"/>
                    <a:pt x="4706" y="9196"/>
                    <a:pt x="4859" y="9358"/>
                  </a:cubicBezTo>
                  <a:lnTo>
                    <a:pt x="4268" y="9826"/>
                  </a:lnTo>
                  <a:cubicBezTo>
                    <a:pt x="4130" y="9657"/>
                    <a:pt x="3984" y="9488"/>
                    <a:pt x="3831" y="9319"/>
                  </a:cubicBezTo>
                  <a:lnTo>
                    <a:pt x="3823" y="9319"/>
                  </a:lnTo>
                  <a:cubicBezTo>
                    <a:pt x="4015" y="9173"/>
                    <a:pt x="4207" y="9020"/>
                    <a:pt x="4399" y="8866"/>
                  </a:cubicBezTo>
                  <a:close/>
                  <a:moveTo>
                    <a:pt x="18499" y="8759"/>
                  </a:moveTo>
                  <a:lnTo>
                    <a:pt x="18506" y="8767"/>
                  </a:lnTo>
                  <a:cubicBezTo>
                    <a:pt x="18698" y="8943"/>
                    <a:pt x="18890" y="9127"/>
                    <a:pt x="19082" y="9304"/>
                  </a:cubicBezTo>
                  <a:lnTo>
                    <a:pt x="18560" y="9734"/>
                  </a:lnTo>
                  <a:lnTo>
                    <a:pt x="18407" y="9857"/>
                  </a:lnTo>
                  <a:cubicBezTo>
                    <a:pt x="18230" y="9680"/>
                    <a:pt x="18054" y="9496"/>
                    <a:pt x="17877" y="9319"/>
                  </a:cubicBezTo>
                  <a:cubicBezTo>
                    <a:pt x="18084" y="9135"/>
                    <a:pt x="18292" y="8943"/>
                    <a:pt x="18499" y="8759"/>
                  </a:cubicBezTo>
                  <a:close/>
                  <a:moveTo>
                    <a:pt x="5726" y="8874"/>
                  </a:moveTo>
                  <a:cubicBezTo>
                    <a:pt x="5895" y="9043"/>
                    <a:pt x="6064" y="9212"/>
                    <a:pt x="6225" y="9381"/>
                  </a:cubicBezTo>
                  <a:cubicBezTo>
                    <a:pt x="5995" y="9550"/>
                    <a:pt x="5765" y="9726"/>
                    <a:pt x="5535" y="9895"/>
                  </a:cubicBezTo>
                  <a:lnTo>
                    <a:pt x="5059" y="9381"/>
                  </a:lnTo>
                  <a:cubicBezTo>
                    <a:pt x="5281" y="9212"/>
                    <a:pt x="5504" y="9043"/>
                    <a:pt x="5726" y="8874"/>
                  </a:cubicBezTo>
                  <a:close/>
                  <a:moveTo>
                    <a:pt x="8474" y="8912"/>
                  </a:moveTo>
                  <a:cubicBezTo>
                    <a:pt x="8643" y="9089"/>
                    <a:pt x="8820" y="9266"/>
                    <a:pt x="8989" y="9434"/>
                  </a:cubicBezTo>
                  <a:cubicBezTo>
                    <a:pt x="8797" y="9596"/>
                    <a:pt x="8597" y="9749"/>
                    <a:pt x="8405" y="9903"/>
                  </a:cubicBezTo>
                  <a:lnTo>
                    <a:pt x="7891" y="9358"/>
                  </a:lnTo>
                  <a:lnTo>
                    <a:pt x="8474" y="8912"/>
                  </a:lnTo>
                  <a:close/>
                  <a:moveTo>
                    <a:pt x="17194" y="8790"/>
                  </a:moveTo>
                  <a:cubicBezTo>
                    <a:pt x="17355" y="8943"/>
                    <a:pt x="17509" y="9104"/>
                    <a:pt x="17662" y="9266"/>
                  </a:cubicBezTo>
                  <a:cubicBezTo>
                    <a:pt x="17401" y="9488"/>
                    <a:pt x="17133" y="9711"/>
                    <a:pt x="16864" y="9926"/>
                  </a:cubicBezTo>
                  <a:lnTo>
                    <a:pt x="16365" y="9442"/>
                  </a:lnTo>
                  <a:lnTo>
                    <a:pt x="17194" y="8790"/>
                  </a:lnTo>
                  <a:close/>
                  <a:moveTo>
                    <a:pt x="7208" y="8859"/>
                  </a:moveTo>
                  <a:lnTo>
                    <a:pt x="7668" y="9335"/>
                  </a:lnTo>
                  <a:cubicBezTo>
                    <a:pt x="7415" y="9534"/>
                    <a:pt x="7154" y="9741"/>
                    <a:pt x="6901" y="9941"/>
                  </a:cubicBezTo>
                  <a:cubicBezTo>
                    <a:pt x="6747" y="9780"/>
                    <a:pt x="6586" y="9611"/>
                    <a:pt x="6425" y="9442"/>
                  </a:cubicBezTo>
                  <a:lnTo>
                    <a:pt x="6417" y="9442"/>
                  </a:lnTo>
                  <a:cubicBezTo>
                    <a:pt x="6678" y="9250"/>
                    <a:pt x="6947" y="9058"/>
                    <a:pt x="7208" y="8859"/>
                  </a:cubicBezTo>
                  <a:close/>
                  <a:moveTo>
                    <a:pt x="15728" y="8997"/>
                  </a:moveTo>
                  <a:lnTo>
                    <a:pt x="16196" y="9450"/>
                  </a:lnTo>
                  <a:cubicBezTo>
                    <a:pt x="15981" y="9611"/>
                    <a:pt x="15774" y="9787"/>
                    <a:pt x="15559" y="9956"/>
                  </a:cubicBezTo>
                  <a:lnTo>
                    <a:pt x="15060" y="9496"/>
                  </a:lnTo>
                  <a:cubicBezTo>
                    <a:pt x="15283" y="9327"/>
                    <a:pt x="15505" y="9166"/>
                    <a:pt x="15728" y="8997"/>
                  </a:cubicBezTo>
                  <a:close/>
                  <a:moveTo>
                    <a:pt x="14316" y="8989"/>
                  </a:moveTo>
                  <a:lnTo>
                    <a:pt x="14845" y="9480"/>
                  </a:lnTo>
                  <a:lnTo>
                    <a:pt x="14139" y="9995"/>
                  </a:lnTo>
                  <a:cubicBezTo>
                    <a:pt x="13970" y="9841"/>
                    <a:pt x="13809" y="9680"/>
                    <a:pt x="13640" y="9511"/>
                  </a:cubicBezTo>
                  <a:lnTo>
                    <a:pt x="13648" y="9503"/>
                  </a:lnTo>
                  <a:cubicBezTo>
                    <a:pt x="13870" y="9335"/>
                    <a:pt x="14093" y="9158"/>
                    <a:pt x="14316" y="8989"/>
                  </a:cubicBezTo>
                  <a:close/>
                  <a:moveTo>
                    <a:pt x="1347" y="9024"/>
                  </a:moveTo>
                  <a:cubicBezTo>
                    <a:pt x="1515" y="9237"/>
                    <a:pt x="1698" y="9459"/>
                    <a:pt x="1873" y="9672"/>
                  </a:cubicBezTo>
                  <a:cubicBezTo>
                    <a:pt x="1743" y="9780"/>
                    <a:pt x="1620" y="9895"/>
                    <a:pt x="1489" y="10002"/>
                  </a:cubicBezTo>
                  <a:cubicBezTo>
                    <a:pt x="1313" y="9780"/>
                    <a:pt x="1136" y="9550"/>
                    <a:pt x="960" y="9327"/>
                  </a:cubicBezTo>
                  <a:cubicBezTo>
                    <a:pt x="1104" y="9228"/>
                    <a:pt x="1225" y="9122"/>
                    <a:pt x="1347" y="9024"/>
                  </a:cubicBezTo>
                  <a:close/>
                  <a:moveTo>
                    <a:pt x="9848" y="8920"/>
                  </a:moveTo>
                  <a:cubicBezTo>
                    <a:pt x="10063" y="9143"/>
                    <a:pt x="10286" y="9365"/>
                    <a:pt x="10508" y="9580"/>
                  </a:cubicBezTo>
                  <a:lnTo>
                    <a:pt x="9833" y="10071"/>
                  </a:lnTo>
                  <a:cubicBezTo>
                    <a:pt x="9618" y="9864"/>
                    <a:pt x="9403" y="9657"/>
                    <a:pt x="9196" y="9442"/>
                  </a:cubicBezTo>
                  <a:lnTo>
                    <a:pt x="9188" y="9434"/>
                  </a:lnTo>
                  <a:lnTo>
                    <a:pt x="9848" y="8920"/>
                  </a:lnTo>
                  <a:close/>
                  <a:moveTo>
                    <a:pt x="12926" y="8951"/>
                  </a:moveTo>
                  <a:lnTo>
                    <a:pt x="13464" y="9488"/>
                  </a:lnTo>
                  <a:lnTo>
                    <a:pt x="12642" y="10118"/>
                  </a:lnTo>
                  <a:cubicBezTo>
                    <a:pt x="12466" y="9956"/>
                    <a:pt x="12297" y="9780"/>
                    <a:pt x="12128" y="9603"/>
                  </a:cubicBezTo>
                  <a:lnTo>
                    <a:pt x="12128" y="9588"/>
                  </a:lnTo>
                  <a:lnTo>
                    <a:pt x="12926" y="8951"/>
                  </a:lnTo>
                  <a:close/>
                  <a:moveTo>
                    <a:pt x="11429" y="9074"/>
                  </a:moveTo>
                  <a:cubicBezTo>
                    <a:pt x="11591" y="9250"/>
                    <a:pt x="11760" y="9427"/>
                    <a:pt x="11928" y="9603"/>
                  </a:cubicBezTo>
                  <a:cubicBezTo>
                    <a:pt x="11713" y="9780"/>
                    <a:pt x="11499" y="9956"/>
                    <a:pt x="11276" y="10141"/>
                  </a:cubicBezTo>
                  <a:cubicBezTo>
                    <a:pt x="11092" y="9964"/>
                    <a:pt x="10900" y="9780"/>
                    <a:pt x="10716" y="9596"/>
                  </a:cubicBezTo>
                  <a:lnTo>
                    <a:pt x="10716" y="9588"/>
                  </a:lnTo>
                  <a:cubicBezTo>
                    <a:pt x="10954" y="9419"/>
                    <a:pt x="11192" y="9250"/>
                    <a:pt x="11429" y="9074"/>
                  </a:cubicBezTo>
                  <a:close/>
                  <a:moveTo>
                    <a:pt x="20387" y="9358"/>
                  </a:moveTo>
                  <a:lnTo>
                    <a:pt x="20656" y="9634"/>
                  </a:lnTo>
                  <a:cubicBezTo>
                    <a:pt x="20671" y="9642"/>
                    <a:pt x="20679" y="9649"/>
                    <a:pt x="20694" y="9649"/>
                  </a:cubicBezTo>
                  <a:cubicBezTo>
                    <a:pt x="20671" y="9718"/>
                    <a:pt x="20648" y="9795"/>
                    <a:pt x="20610" y="9864"/>
                  </a:cubicBezTo>
                  <a:cubicBezTo>
                    <a:pt x="20471" y="9956"/>
                    <a:pt x="20326" y="10056"/>
                    <a:pt x="20187" y="10156"/>
                  </a:cubicBezTo>
                  <a:lnTo>
                    <a:pt x="19811" y="9795"/>
                  </a:lnTo>
                  <a:cubicBezTo>
                    <a:pt x="20003" y="9649"/>
                    <a:pt x="20195" y="9503"/>
                    <a:pt x="20387" y="9358"/>
                  </a:cubicBezTo>
                  <a:close/>
                  <a:moveTo>
                    <a:pt x="2575" y="9246"/>
                  </a:moveTo>
                  <a:cubicBezTo>
                    <a:pt x="2720" y="9421"/>
                    <a:pt x="2872" y="9589"/>
                    <a:pt x="3025" y="9764"/>
                  </a:cubicBezTo>
                  <a:cubicBezTo>
                    <a:pt x="2840" y="9910"/>
                    <a:pt x="2656" y="10056"/>
                    <a:pt x="2480" y="10210"/>
                  </a:cubicBezTo>
                  <a:cubicBezTo>
                    <a:pt x="2326" y="10041"/>
                    <a:pt x="2173" y="9864"/>
                    <a:pt x="2027" y="9688"/>
                  </a:cubicBezTo>
                  <a:cubicBezTo>
                    <a:pt x="2209" y="9543"/>
                    <a:pt x="2392" y="9398"/>
                    <a:pt x="2575" y="9246"/>
                  </a:cubicBezTo>
                  <a:close/>
                  <a:moveTo>
                    <a:pt x="20502" y="10041"/>
                  </a:moveTo>
                  <a:lnTo>
                    <a:pt x="20502" y="10041"/>
                  </a:lnTo>
                  <a:cubicBezTo>
                    <a:pt x="20456" y="10125"/>
                    <a:pt x="20395" y="10210"/>
                    <a:pt x="20333" y="10286"/>
                  </a:cubicBezTo>
                  <a:lnTo>
                    <a:pt x="20272" y="10225"/>
                  </a:lnTo>
                  <a:cubicBezTo>
                    <a:pt x="20349" y="10164"/>
                    <a:pt x="20425" y="10102"/>
                    <a:pt x="20502" y="10041"/>
                  </a:cubicBezTo>
                  <a:close/>
                  <a:moveTo>
                    <a:pt x="3742" y="9392"/>
                  </a:moveTo>
                  <a:lnTo>
                    <a:pt x="3742" y="9392"/>
                  </a:lnTo>
                  <a:cubicBezTo>
                    <a:pt x="3887" y="9560"/>
                    <a:pt x="4039" y="9727"/>
                    <a:pt x="4191" y="9887"/>
                  </a:cubicBezTo>
                  <a:lnTo>
                    <a:pt x="3654" y="10309"/>
                  </a:lnTo>
                  <a:cubicBezTo>
                    <a:pt x="3516" y="10133"/>
                    <a:pt x="3370" y="9964"/>
                    <a:pt x="3224" y="9787"/>
                  </a:cubicBezTo>
                  <a:cubicBezTo>
                    <a:pt x="3399" y="9658"/>
                    <a:pt x="3574" y="9529"/>
                    <a:pt x="3742" y="9392"/>
                  </a:cubicBezTo>
                  <a:close/>
                  <a:moveTo>
                    <a:pt x="19159" y="9365"/>
                  </a:moveTo>
                  <a:lnTo>
                    <a:pt x="19581" y="9757"/>
                  </a:lnTo>
                  <a:cubicBezTo>
                    <a:pt x="19335" y="9933"/>
                    <a:pt x="19097" y="10118"/>
                    <a:pt x="18860" y="10309"/>
                  </a:cubicBezTo>
                  <a:cubicBezTo>
                    <a:pt x="18729" y="10187"/>
                    <a:pt x="18599" y="10056"/>
                    <a:pt x="18468" y="9926"/>
                  </a:cubicBezTo>
                  <a:lnTo>
                    <a:pt x="18476" y="9910"/>
                  </a:lnTo>
                  <a:lnTo>
                    <a:pt x="18691" y="9741"/>
                  </a:lnTo>
                  <a:lnTo>
                    <a:pt x="19159" y="9365"/>
                  </a:lnTo>
                  <a:close/>
                  <a:moveTo>
                    <a:pt x="883" y="9396"/>
                  </a:moveTo>
                  <a:cubicBezTo>
                    <a:pt x="1060" y="9619"/>
                    <a:pt x="1244" y="9841"/>
                    <a:pt x="1428" y="10064"/>
                  </a:cubicBezTo>
                  <a:cubicBezTo>
                    <a:pt x="1336" y="10156"/>
                    <a:pt x="1229" y="10240"/>
                    <a:pt x="1129" y="10332"/>
                  </a:cubicBezTo>
                  <a:cubicBezTo>
                    <a:pt x="883" y="10156"/>
                    <a:pt x="676" y="9933"/>
                    <a:pt x="530" y="9672"/>
                  </a:cubicBezTo>
                  <a:cubicBezTo>
                    <a:pt x="645" y="9580"/>
                    <a:pt x="768" y="9488"/>
                    <a:pt x="883" y="9396"/>
                  </a:cubicBezTo>
                  <a:close/>
                  <a:moveTo>
                    <a:pt x="4951" y="9457"/>
                  </a:moveTo>
                  <a:cubicBezTo>
                    <a:pt x="5112" y="9626"/>
                    <a:pt x="5274" y="9795"/>
                    <a:pt x="5435" y="9964"/>
                  </a:cubicBezTo>
                  <a:cubicBezTo>
                    <a:pt x="5228" y="10118"/>
                    <a:pt x="5020" y="10279"/>
                    <a:pt x="4813" y="10432"/>
                  </a:cubicBezTo>
                  <a:cubicBezTo>
                    <a:pt x="4660" y="10256"/>
                    <a:pt x="4498" y="10087"/>
                    <a:pt x="4345" y="9910"/>
                  </a:cubicBezTo>
                  <a:lnTo>
                    <a:pt x="4951" y="9457"/>
                  </a:lnTo>
                  <a:close/>
                  <a:moveTo>
                    <a:pt x="16265" y="9519"/>
                  </a:moveTo>
                  <a:lnTo>
                    <a:pt x="16772" y="10002"/>
                  </a:lnTo>
                  <a:lnTo>
                    <a:pt x="16165" y="10501"/>
                  </a:lnTo>
                  <a:cubicBezTo>
                    <a:pt x="15981" y="10340"/>
                    <a:pt x="15805" y="10179"/>
                    <a:pt x="15628" y="10018"/>
                  </a:cubicBezTo>
                  <a:cubicBezTo>
                    <a:pt x="15835" y="9864"/>
                    <a:pt x="16050" y="9695"/>
                    <a:pt x="16265" y="9527"/>
                  </a:cubicBezTo>
                  <a:lnTo>
                    <a:pt x="16265" y="9519"/>
                  </a:lnTo>
                  <a:close/>
                  <a:moveTo>
                    <a:pt x="6344" y="9507"/>
                  </a:moveTo>
                  <a:cubicBezTo>
                    <a:pt x="6504" y="9667"/>
                    <a:pt x="6672" y="9835"/>
                    <a:pt x="6832" y="9995"/>
                  </a:cubicBezTo>
                  <a:cubicBezTo>
                    <a:pt x="6601" y="10179"/>
                    <a:pt x="6379" y="10371"/>
                    <a:pt x="6149" y="10555"/>
                  </a:cubicBezTo>
                  <a:lnTo>
                    <a:pt x="5634" y="10002"/>
                  </a:lnTo>
                  <a:cubicBezTo>
                    <a:pt x="5878" y="9842"/>
                    <a:pt x="6107" y="9674"/>
                    <a:pt x="6344" y="9507"/>
                  </a:cubicBezTo>
                  <a:close/>
                  <a:moveTo>
                    <a:pt x="17777" y="9381"/>
                  </a:moveTo>
                  <a:lnTo>
                    <a:pt x="18307" y="9918"/>
                  </a:lnTo>
                  <a:cubicBezTo>
                    <a:pt x="18046" y="10133"/>
                    <a:pt x="17777" y="10340"/>
                    <a:pt x="17516" y="10555"/>
                  </a:cubicBezTo>
                  <a:lnTo>
                    <a:pt x="16979" y="10056"/>
                  </a:lnTo>
                  <a:cubicBezTo>
                    <a:pt x="17248" y="9834"/>
                    <a:pt x="17516" y="9619"/>
                    <a:pt x="17777" y="9388"/>
                  </a:cubicBezTo>
                  <a:lnTo>
                    <a:pt x="17777" y="9381"/>
                  </a:lnTo>
                  <a:close/>
                  <a:moveTo>
                    <a:pt x="7783" y="9450"/>
                  </a:moveTo>
                  <a:lnTo>
                    <a:pt x="8298" y="9987"/>
                  </a:lnTo>
                  <a:cubicBezTo>
                    <a:pt x="8052" y="10187"/>
                    <a:pt x="7799" y="10386"/>
                    <a:pt x="7553" y="10593"/>
                  </a:cubicBezTo>
                  <a:cubicBezTo>
                    <a:pt x="7361" y="10402"/>
                    <a:pt x="7177" y="10217"/>
                    <a:pt x="6993" y="10033"/>
                  </a:cubicBezTo>
                  <a:cubicBezTo>
                    <a:pt x="7262" y="9841"/>
                    <a:pt x="7522" y="9642"/>
                    <a:pt x="7783" y="9450"/>
                  </a:cubicBezTo>
                  <a:close/>
                  <a:moveTo>
                    <a:pt x="14953" y="9573"/>
                  </a:moveTo>
                  <a:cubicBezTo>
                    <a:pt x="15121" y="9726"/>
                    <a:pt x="15290" y="9880"/>
                    <a:pt x="15459" y="10033"/>
                  </a:cubicBezTo>
                  <a:cubicBezTo>
                    <a:pt x="15229" y="10217"/>
                    <a:pt x="14999" y="10409"/>
                    <a:pt x="14768" y="10593"/>
                  </a:cubicBezTo>
                  <a:cubicBezTo>
                    <a:pt x="14592" y="10425"/>
                    <a:pt x="14415" y="10256"/>
                    <a:pt x="14239" y="10087"/>
                  </a:cubicBezTo>
                  <a:cubicBezTo>
                    <a:pt x="14477" y="9926"/>
                    <a:pt x="14715" y="9757"/>
                    <a:pt x="14953" y="9588"/>
                  </a:cubicBezTo>
                  <a:lnTo>
                    <a:pt x="14953" y="9573"/>
                  </a:lnTo>
                  <a:close/>
                  <a:moveTo>
                    <a:pt x="9073" y="9519"/>
                  </a:moveTo>
                  <a:cubicBezTo>
                    <a:pt x="9288" y="9734"/>
                    <a:pt x="9511" y="9941"/>
                    <a:pt x="9733" y="10148"/>
                  </a:cubicBezTo>
                  <a:lnTo>
                    <a:pt x="9073" y="10616"/>
                  </a:lnTo>
                  <a:cubicBezTo>
                    <a:pt x="8873" y="10409"/>
                    <a:pt x="8674" y="10194"/>
                    <a:pt x="8474" y="9979"/>
                  </a:cubicBezTo>
                  <a:lnTo>
                    <a:pt x="9073" y="9519"/>
                  </a:lnTo>
                  <a:close/>
                  <a:moveTo>
                    <a:pt x="1950" y="9749"/>
                  </a:moveTo>
                  <a:cubicBezTo>
                    <a:pt x="2096" y="9926"/>
                    <a:pt x="2249" y="10102"/>
                    <a:pt x="2403" y="10271"/>
                  </a:cubicBezTo>
                  <a:cubicBezTo>
                    <a:pt x="2265" y="10386"/>
                    <a:pt x="2127" y="10501"/>
                    <a:pt x="1996" y="10624"/>
                  </a:cubicBezTo>
                  <a:cubicBezTo>
                    <a:pt x="1843" y="10440"/>
                    <a:pt x="1697" y="10256"/>
                    <a:pt x="1551" y="10071"/>
                  </a:cubicBezTo>
                  <a:cubicBezTo>
                    <a:pt x="1681" y="9964"/>
                    <a:pt x="1812" y="9857"/>
                    <a:pt x="1950" y="9749"/>
                  </a:cubicBezTo>
                  <a:close/>
                  <a:moveTo>
                    <a:pt x="13548" y="9573"/>
                  </a:moveTo>
                  <a:cubicBezTo>
                    <a:pt x="13717" y="9734"/>
                    <a:pt x="13878" y="9895"/>
                    <a:pt x="14047" y="10064"/>
                  </a:cubicBezTo>
                  <a:cubicBezTo>
                    <a:pt x="13771" y="10263"/>
                    <a:pt x="13494" y="10471"/>
                    <a:pt x="13210" y="10678"/>
                  </a:cubicBezTo>
                  <a:cubicBezTo>
                    <a:pt x="13041" y="10517"/>
                    <a:pt x="12880" y="10355"/>
                    <a:pt x="12711" y="10194"/>
                  </a:cubicBezTo>
                  <a:cubicBezTo>
                    <a:pt x="12995" y="9995"/>
                    <a:pt x="13272" y="9795"/>
                    <a:pt x="13548" y="9580"/>
                  </a:cubicBezTo>
                  <a:lnTo>
                    <a:pt x="13548" y="9573"/>
                  </a:lnTo>
                  <a:close/>
                  <a:moveTo>
                    <a:pt x="1482" y="10125"/>
                  </a:moveTo>
                  <a:cubicBezTo>
                    <a:pt x="1635" y="10302"/>
                    <a:pt x="1789" y="10486"/>
                    <a:pt x="1950" y="10663"/>
                  </a:cubicBezTo>
                  <a:lnTo>
                    <a:pt x="1919" y="10686"/>
                  </a:lnTo>
                  <a:cubicBezTo>
                    <a:pt x="1658" y="10616"/>
                    <a:pt x="1413" y="10509"/>
                    <a:pt x="1182" y="10363"/>
                  </a:cubicBezTo>
                  <a:cubicBezTo>
                    <a:pt x="1282" y="10279"/>
                    <a:pt x="1382" y="10202"/>
                    <a:pt x="1482" y="10125"/>
                  </a:cubicBezTo>
                  <a:close/>
                  <a:moveTo>
                    <a:pt x="12013" y="9688"/>
                  </a:moveTo>
                  <a:cubicBezTo>
                    <a:pt x="12182" y="9864"/>
                    <a:pt x="12358" y="10033"/>
                    <a:pt x="12527" y="10210"/>
                  </a:cubicBezTo>
                  <a:lnTo>
                    <a:pt x="11898" y="10693"/>
                  </a:lnTo>
                  <a:cubicBezTo>
                    <a:pt x="11713" y="10532"/>
                    <a:pt x="11537" y="10371"/>
                    <a:pt x="11353" y="10202"/>
                  </a:cubicBezTo>
                  <a:lnTo>
                    <a:pt x="12013" y="9688"/>
                  </a:lnTo>
                  <a:close/>
                  <a:moveTo>
                    <a:pt x="10608" y="9672"/>
                  </a:moveTo>
                  <a:cubicBezTo>
                    <a:pt x="10800" y="9857"/>
                    <a:pt x="10992" y="10033"/>
                    <a:pt x="11184" y="10217"/>
                  </a:cubicBezTo>
                  <a:cubicBezTo>
                    <a:pt x="10977" y="10386"/>
                    <a:pt x="10769" y="10555"/>
                    <a:pt x="10562" y="10732"/>
                  </a:cubicBezTo>
                  <a:cubicBezTo>
                    <a:pt x="10340" y="10540"/>
                    <a:pt x="10125" y="10340"/>
                    <a:pt x="9917" y="10141"/>
                  </a:cubicBezTo>
                  <a:cubicBezTo>
                    <a:pt x="10148" y="9987"/>
                    <a:pt x="10378" y="9834"/>
                    <a:pt x="10608" y="9672"/>
                  </a:cubicBezTo>
                  <a:close/>
                  <a:moveTo>
                    <a:pt x="19704" y="9872"/>
                  </a:moveTo>
                  <a:lnTo>
                    <a:pt x="20088" y="10225"/>
                  </a:lnTo>
                  <a:cubicBezTo>
                    <a:pt x="19834" y="10417"/>
                    <a:pt x="19589" y="10609"/>
                    <a:pt x="19343" y="10808"/>
                  </a:cubicBezTo>
                  <a:lnTo>
                    <a:pt x="18967" y="10425"/>
                  </a:lnTo>
                  <a:cubicBezTo>
                    <a:pt x="19213" y="10248"/>
                    <a:pt x="19451" y="10064"/>
                    <a:pt x="19696" y="9880"/>
                  </a:cubicBezTo>
                  <a:lnTo>
                    <a:pt x="19704" y="9872"/>
                  </a:lnTo>
                  <a:close/>
                  <a:moveTo>
                    <a:pt x="2472" y="10348"/>
                  </a:moveTo>
                  <a:cubicBezTo>
                    <a:pt x="2618" y="10509"/>
                    <a:pt x="2764" y="10663"/>
                    <a:pt x="2909" y="10816"/>
                  </a:cubicBezTo>
                  <a:cubicBezTo>
                    <a:pt x="2733" y="10808"/>
                    <a:pt x="2549" y="10793"/>
                    <a:pt x="2365" y="10770"/>
                  </a:cubicBezTo>
                  <a:cubicBezTo>
                    <a:pt x="2265" y="10755"/>
                    <a:pt x="2173" y="10739"/>
                    <a:pt x="2073" y="10724"/>
                  </a:cubicBezTo>
                  <a:lnTo>
                    <a:pt x="2027" y="10663"/>
                  </a:lnTo>
                  <a:cubicBezTo>
                    <a:pt x="2173" y="10563"/>
                    <a:pt x="2318" y="10455"/>
                    <a:pt x="2472" y="10348"/>
                  </a:cubicBezTo>
                  <a:close/>
                  <a:moveTo>
                    <a:pt x="3117" y="9872"/>
                  </a:moveTo>
                  <a:lnTo>
                    <a:pt x="3577" y="10379"/>
                  </a:lnTo>
                  <a:lnTo>
                    <a:pt x="3048" y="10793"/>
                  </a:lnTo>
                  <a:cubicBezTo>
                    <a:pt x="3041" y="10799"/>
                    <a:pt x="3040" y="10811"/>
                    <a:pt x="3044" y="10824"/>
                  </a:cubicBezTo>
                  <a:lnTo>
                    <a:pt x="3009" y="10824"/>
                  </a:lnTo>
                  <a:cubicBezTo>
                    <a:pt x="3009" y="10816"/>
                    <a:pt x="3009" y="10801"/>
                    <a:pt x="3002" y="10793"/>
                  </a:cubicBezTo>
                  <a:cubicBezTo>
                    <a:pt x="2848" y="10624"/>
                    <a:pt x="2702" y="10463"/>
                    <a:pt x="2549" y="10294"/>
                  </a:cubicBezTo>
                  <a:cubicBezTo>
                    <a:pt x="2741" y="10148"/>
                    <a:pt x="2933" y="10010"/>
                    <a:pt x="3117" y="9872"/>
                  </a:cubicBezTo>
                  <a:close/>
                  <a:moveTo>
                    <a:pt x="3631" y="10432"/>
                  </a:moveTo>
                  <a:cubicBezTo>
                    <a:pt x="3761" y="10578"/>
                    <a:pt x="3884" y="10724"/>
                    <a:pt x="4015" y="10862"/>
                  </a:cubicBezTo>
                  <a:cubicBezTo>
                    <a:pt x="3715" y="10862"/>
                    <a:pt x="3408" y="10854"/>
                    <a:pt x="3101" y="10831"/>
                  </a:cubicBezTo>
                  <a:lnTo>
                    <a:pt x="3101" y="10824"/>
                  </a:lnTo>
                  <a:cubicBezTo>
                    <a:pt x="3278" y="10701"/>
                    <a:pt x="3454" y="10563"/>
                    <a:pt x="3631" y="10432"/>
                  </a:cubicBezTo>
                  <a:close/>
                  <a:moveTo>
                    <a:pt x="4268" y="9964"/>
                  </a:moveTo>
                  <a:cubicBezTo>
                    <a:pt x="4429" y="10141"/>
                    <a:pt x="4590" y="10309"/>
                    <a:pt x="4752" y="10478"/>
                  </a:cubicBezTo>
                  <a:cubicBezTo>
                    <a:pt x="4606" y="10593"/>
                    <a:pt x="4452" y="10709"/>
                    <a:pt x="4306" y="10824"/>
                  </a:cubicBezTo>
                  <a:cubicBezTo>
                    <a:pt x="4293" y="10831"/>
                    <a:pt x="4310" y="10856"/>
                    <a:pt x="4324" y="10856"/>
                  </a:cubicBezTo>
                  <a:cubicBezTo>
                    <a:pt x="4326" y="10856"/>
                    <a:pt x="4328" y="10855"/>
                    <a:pt x="4329" y="10854"/>
                  </a:cubicBezTo>
                  <a:cubicBezTo>
                    <a:pt x="4491" y="10755"/>
                    <a:pt x="4652" y="10647"/>
                    <a:pt x="4813" y="10547"/>
                  </a:cubicBezTo>
                  <a:cubicBezTo>
                    <a:pt x="4913" y="10663"/>
                    <a:pt x="5020" y="10770"/>
                    <a:pt x="5128" y="10885"/>
                  </a:cubicBezTo>
                  <a:cubicBezTo>
                    <a:pt x="4782" y="10885"/>
                    <a:pt x="4429" y="10877"/>
                    <a:pt x="4076" y="10870"/>
                  </a:cubicBezTo>
                  <a:lnTo>
                    <a:pt x="4076" y="10862"/>
                  </a:lnTo>
                  <a:cubicBezTo>
                    <a:pt x="4092" y="10854"/>
                    <a:pt x="4092" y="10831"/>
                    <a:pt x="4076" y="10816"/>
                  </a:cubicBezTo>
                  <a:cubicBezTo>
                    <a:pt x="3961" y="10670"/>
                    <a:pt x="3838" y="10524"/>
                    <a:pt x="3715" y="10371"/>
                  </a:cubicBezTo>
                  <a:lnTo>
                    <a:pt x="4268" y="9964"/>
                  </a:lnTo>
                  <a:close/>
                  <a:moveTo>
                    <a:pt x="5535" y="10071"/>
                  </a:moveTo>
                  <a:cubicBezTo>
                    <a:pt x="5711" y="10256"/>
                    <a:pt x="5888" y="10440"/>
                    <a:pt x="6072" y="10616"/>
                  </a:cubicBezTo>
                  <a:cubicBezTo>
                    <a:pt x="5957" y="10709"/>
                    <a:pt x="5849" y="10801"/>
                    <a:pt x="5734" y="10893"/>
                  </a:cubicBezTo>
                  <a:cubicBezTo>
                    <a:pt x="5734" y="10893"/>
                    <a:pt x="5726" y="10900"/>
                    <a:pt x="5734" y="10908"/>
                  </a:cubicBezTo>
                  <a:lnTo>
                    <a:pt x="5726" y="10900"/>
                  </a:lnTo>
                  <a:lnTo>
                    <a:pt x="5696" y="10900"/>
                  </a:lnTo>
                  <a:cubicBezTo>
                    <a:pt x="5542" y="10900"/>
                    <a:pt x="5389" y="10893"/>
                    <a:pt x="5235" y="10885"/>
                  </a:cubicBezTo>
                  <a:cubicBezTo>
                    <a:pt x="5120" y="10762"/>
                    <a:pt x="5005" y="10632"/>
                    <a:pt x="4882" y="10501"/>
                  </a:cubicBezTo>
                  <a:cubicBezTo>
                    <a:pt x="5105" y="10363"/>
                    <a:pt x="5320" y="10217"/>
                    <a:pt x="5535" y="10071"/>
                  </a:cubicBezTo>
                  <a:close/>
                  <a:moveTo>
                    <a:pt x="6126" y="10670"/>
                  </a:moveTo>
                  <a:cubicBezTo>
                    <a:pt x="6210" y="10755"/>
                    <a:pt x="6287" y="10839"/>
                    <a:pt x="6371" y="10923"/>
                  </a:cubicBezTo>
                  <a:lnTo>
                    <a:pt x="5803" y="10900"/>
                  </a:lnTo>
                  <a:lnTo>
                    <a:pt x="6126" y="10670"/>
                  </a:lnTo>
                  <a:close/>
                  <a:moveTo>
                    <a:pt x="20164" y="10309"/>
                  </a:moveTo>
                  <a:lnTo>
                    <a:pt x="20249" y="10386"/>
                  </a:lnTo>
                  <a:cubicBezTo>
                    <a:pt x="20065" y="10593"/>
                    <a:pt x="19842" y="10762"/>
                    <a:pt x="19596" y="10893"/>
                  </a:cubicBezTo>
                  <a:lnTo>
                    <a:pt x="19596" y="10877"/>
                  </a:lnTo>
                  <a:cubicBezTo>
                    <a:pt x="19550" y="10900"/>
                    <a:pt x="19504" y="10923"/>
                    <a:pt x="19466" y="10939"/>
                  </a:cubicBezTo>
                  <a:lnTo>
                    <a:pt x="19389" y="10862"/>
                  </a:lnTo>
                  <a:cubicBezTo>
                    <a:pt x="19650" y="10686"/>
                    <a:pt x="19911" y="10501"/>
                    <a:pt x="20164" y="10309"/>
                  </a:cubicBezTo>
                  <a:close/>
                  <a:moveTo>
                    <a:pt x="6924" y="10079"/>
                  </a:moveTo>
                  <a:cubicBezTo>
                    <a:pt x="7108" y="10271"/>
                    <a:pt x="7300" y="10455"/>
                    <a:pt x="7484" y="10647"/>
                  </a:cubicBezTo>
                  <a:cubicBezTo>
                    <a:pt x="7361" y="10739"/>
                    <a:pt x="7239" y="10847"/>
                    <a:pt x="7116" y="10947"/>
                  </a:cubicBezTo>
                  <a:lnTo>
                    <a:pt x="6471" y="10923"/>
                  </a:lnTo>
                  <a:cubicBezTo>
                    <a:pt x="6479" y="10908"/>
                    <a:pt x="6471" y="10893"/>
                    <a:pt x="6463" y="10885"/>
                  </a:cubicBezTo>
                  <a:cubicBezTo>
                    <a:pt x="6379" y="10785"/>
                    <a:pt x="6294" y="10701"/>
                    <a:pt x="6202" y="10609"/>
                  </a:cubicBezTo>
                  <a:cubicBezTo>
                    <a:pt x="6448" y="10432"/>
                    <a:pt x="6686" y="10256"/>
                    <a:pt x="6924" y="10079"/>
                  </a:cubicBezTo>
                  <a:close/>
                  <a:moveTo>
                    <a:pt x="7538" y="10693"/>
                  </a:moveTo>
                  <a:lnTo>
                    <a:pt x="7807" y="10970"/>
                  </a:lnTo>
                  <a:lnTo>
                    <a:pt x="7200" y="10947"/>
                  </a:lnTo>
                  <a:lnTo>
                    <a:pt x="7538" y="10693"/>
                  </a:lnTo>
                  <a:close/>
                  <a:moveTo>
                    <a:pt x="8382" y="10056"/>
                  </a:moveTo>
                  <a:lnTo>
                    <a:pt x="8981" y="10686"/>
                  </a:lnTo>
                  <a:lnTo>
                    <a:pt x="8559" y="10985"/>
                  </a:lnTo>
                  <a:lnTo>
                    <a:pt x="7914" y="10970"/>
                  </a:lnTo>
                  <a:cubicBezTo>
                    <a:pt x="7914" y="10954"/>
                    <a:pt x="7914" y="10939"/>
                    <a:pt x="7899" y="10923"/>
                  </a:cubicBezTo>
                  <a:lnTo>
                    <a:pt x="7615" y="10639"/>
                  </a:lnTo>
                  <a:cubicBezTo>
                    <a:pt x="7868" y="10448"/>
                    <a:pt x="8121" y="10256"/>
                    <a:pt x="8382" y="10056"/>
                  </a:cubicBezTo>
                  <a:close/>
                  <a:moveTo>
                    <a:pt x="9027" y="10732"/>
                  </a:moveTo>
                  <a:lnTo>
                    <a:pt x="9296" y="11016"/>
                  </a:lnTo>
                  <a:lnTo>
                    <a:pt x="9173" y="11016"/>
                  </a:lnTo>
                  <a:lnTo>
                    <a:pt x="8620" y="10993"/>
                  </a:lnTo>
                  <a:lnTo>
                    <a:pt x="9027" y="10732"/>
                  </a:lnTo>
                  <a:close/>
                  <a:moveTo>
                    <a:pt x="18376" y="9987"/>
                  </a:moveTo>
                  <a:lnTo>
                    <a:pt x="18760" y="10386"/>
                  </a:lnTo>
                  <a:cubicBezTo>
                    <a:pt x="18506" y="10593"/>
                    <a:pt x="18253" y="10808"/>
                    <a:pt x="18008" y="11031"/>
                  </a:cubicBezTo>
                  <a:lnTo>
                    <a:pt x="17593" y="10624"/>
                  </a:lnTo>
                  <a:cubicBezTo>
                    <a:pt x="17854" y="10425"/>
                    <a:pt x="18115" y="10210"/>
                    <a:pt x="18376" y="10002"/>
                  </a:cubicBezTo>
                  <a:lnTo>
                    <a:pt x="18376" y="9987"/>
                  </a:lnTo>
                  <a:close/>
                  <a:moveTo>
                    <a:pt x="9810" y="10217"/>
                  </a:moveTo>
                  <a:cubicBezTo>
                    <a:pt x="10025" y="10417"/>
                    <a:pt x="10247" y="10609"/>
                    <a:pt x="10470" y="10801"/>
                  </a:cubicBezTo>
                  <a:lnTo>
                    <a:pt x="10178" y="11046"/>
                  </a:lnTo>
                  <a:lnTo>
                    <a:pt x="9449" y="11023"/>
                  </a:lnTo>
                  <a:cubicBezTo>
                    <a:pt x="9342" y="10900"/>
                    <a:pt x="9234" y="10785"/>
                    <a:pt x="9127" y="10670"/>
                  </a:cubicBezTo>
                  <a:cubicBezTo>
                    <a:pt x="9357" y="10517"/>
                    <a:pt x="9580" y="10371"/>
                    <a:pt x="9810" y="10217"/>
                  </a:cubicBezTo>
                  <a:close/>
                  <a:moveTo>
                    <a:pt x="10524" y="10854"/>
                  </a:moveTo>
                  <a:cubicBezTo>
                    <a:pt x="10608" y="10923"/>
                    <a:pt x="10693" y="10993"/>
                    <a:pt x="10777" y="11069"/>
                  </a:cubicBezTo>
                  <a:lnTo>
                    <a:pt x="10278" y="11046"/>
                  </a:lnTo>
                  <a:lnTo>
                    <a:pt x="10524" y="10854"/>
                  </a:lnTo>
                  <a:close/>
                  <a:moveTo>
                    <a:pt x="11261" y="10279"/>
                  </a:moveTo>
                  <a:cubicBezTo>
                    <a:pt x="11437" y="10448"/>
                    <a:pt x="11621" y="10609"/>
                    <a:pt x="11806" y="10762"/>
                  </a:cubicBezTo>
                  <a:lnTo>
                    <a:pt x="11383" y="11085"/>
                  </a:lnTo>
                  <a:lnTo>
                    <a:pt x="10961" y="11069"/>
                  </a:lnTo>
                  <a:cubicBezTo>
                    <a:pt x="10846" y="10977"/>
                    <a:pt x="10731" y="10877"/>
                    <a:pt x="10624" y="10778"/>
                  </a:cubicBezTo>
                  <a:cubicBezTo>
                    <a:pt x="10831" y="10616"/>
                    <a:pt x="11046" y="10448"/>
                    <a:pt x="11261" y="10279"/>
                  </a:cubicBezTo>
                  <a:close/>
                  <a:moveTo>
                    <a:pt x="11852" y="10801"/>
                  </a:moveTo>
                  <a:cubicBezTo>
                    <a:pt x="11974" y="10900"/>
                    <a:pt x="12090" y="11008"/>
                    <a:pt x="12220" y="11108"/>
                  </a:cubicBezTo>
                  <a:lnTo>
                    <a:pt x="11445" y="11085"/>
                  </a:lnTo>
                  <a:lnTo>
                    <a:pt x="11852" y="10801"/>
                  </a:lnTo>
                  <a:close/>
                  <a:moveTo>
                    <a:pt x="16879" y="10118"/>
                  </a:moveTo>
                  <a:lnTo>
                    <a:pt x="17417" y="10632"/>
                  </a:lnTo>
                  <a:cubicBezTo>
                    <a:pt x="17217" y="10793"/>
                    <a:pt x="17025" y="10954"/>
                    <a:pt x="16833" y="11123"/>
                  </a:cubicBezTo>
                  <a:lnTo>
                    <a:pt x="16257" y="10593"/>
                  </a:lnTo>
                  <a:cubicBezTo>
                    <a:pt x="16465" y="10440"/>
                    <a:pt x="16672" y="10279"/>
                    <a:pt x="16879" y="10118"/>
                  </a:cubicBezTo>
                  <a:close/>
                  <a:moveTo>
                    <a:pt x="12596" y="10271"/>
                  </a:moveTo>
                  <a:cubicBezTo>
                    <a:pt x="12765" y="10440"/>
                    <a:pt x="12934" y="10601"/>
                    <a:pt x="13110" y="10755"/>
                  </a:cubicBezTo>
                  <a:cubicBezTo>
                    <a:pt x="12949" y="10877"/>
                    <a:pt x="12796" y="10993"/>
                    <a:pt x="12642" y="11115"/>
                  </a:cubicBezTo>
                  <a:cubicBezTo>
                    <a:pt x="12642" y="11115"/>
                    <a:pt x="12642" y="11123"/>
                    <a:pt x="12642" y="11131"/>
                  </a:cubicBezTo>
                  <a:lnTo>
                    <a:pt x="12397" y="11115"/>
                  </a:lnTo>
                  <a:cubicBezTo>
                    <a:pt x="12243" y="10993"/>
                    <a:pt x="12090" y="10870"/>
                    <a:pt x="11944" y="10732"/>
                  </a:cubicBezTo>
                  <a:cubicBezTo>
                    <a:pt x="12159" y="10586"/>
                    <a:pt x="12381" y="10425"/>
                    <a:pt x="12596" y="10271"/>
                  </a:cubicBezTo>
                  <a:close/>
                  <a:moveTo>
                    <a:pt x="13180" y="10816"/>
                  </a:moveTo>
                  <a:cubicBezTo>
                    <a:pt x="13302" y="10931"/>
                    <a:pt x="13425" y="11046"/>
                    <a:pt x="13556" y="11154"/>
                  </a:cubicBezTo>
                  <a:lnTo>
                    <a:pt x="12696" y="11131"/>
                  </a:lnTo>
                  <a:cubicBezTo>
                    <a:pt x="12857" y="11023"/>
                    <a:pt x="13018" y="10923"/>
                    <a:pt x="13180" y="10816"/>
                  </a:cubicBezTo>
                  <a:close/>
                  <a:moveTo>
                    <a:pt x="15521" y="10095"/>
                  </a:moveTo>
                  <a:lnTo>
                    <a:pt x="16058" y="10586"/>
                  </a:lnTo>
                  <a:lnTo>
                    <a:pt x="15367" y="11161"/>
                  </a:lnTo>
                  <a:cubicBezTo>
                    <a:pt x="15183" y="11000"/>
                    <a:pt x="14999" y="10831"/>
                    <a:pt x="14814" y="10655"/>
                  </a:cubicBezTo>
                  <a:lnTo>
                    <a:pt x="14814" y="10639"/>
                  </a:lnTo>
                  <a:cubicBezTo>
                    <a:pt x="15045" y="10463"/>
                    <a:pt x="15283" y="10279"/>
                    <a:pt x="15521" y="10095"/>
                  </a:cubicBezTo>
                  <a:close/>
                  <a:moveTo>
                    <a:pt x="14147" y="10156"/>
                  </a:moveTo>
                  <a:cubicBezTo>
                    <a:pt x="14316" y="10325"/>
                    <a:pt x="14492" y="10494"/>
                    <a:pt x="14669" y="10670"/>
                  </a:cubicBezTo>
                  <a:cubicBezTo>
                    <a:pt x="14469" y="10831"/>
                    <a:pt x="14262" y="11000"/>
                    <a:pt x="14062" y="11161"/>
                  </a:cubicBezTo>
                  <a:cubicBezTo>
                    <a:pt x="14062" y="11161"/>
                    <a:pt x="14062" y="11177"/>
                    <a:pt x="14062" y="11184"/>
                  </a:cubicBezTo>
                  <a:lnTo>
                    <a:pt x="14055" y="11169"/>
                  </a:lnTo>
                  <a:lnTo>
                    <a:pt x="13732" y="11161"/>
                  </a:lnTo>
                  <a:cubicBezTo>
                    <a:pt x="13579" y="11023"/>
                    <a:pt x="13425" y="10885"/>
                    <a:pt x="13279" y="10747"/>
                  </a:cubicBezTo>
                  <a:cubicBezTo>
                    <a:pt x="13571" y="10555"/>
                    <a:pt x="13855" y="10355"/>
                    <a:pt x="14147" y="10156"/>
                  </a:cubicBezTo>
                  <a:close/>
                  <a:moveTo>
                    <a:pt x="14722" y="10716"/>
                  </a:moveTo>
                  <a:cubicBezTo>
                    <a:pt x="14891" y="10877"/>
                    <a:pt x="15068" y="11046"/>
                    <a:pt x="15244" y="11207"/>
                  </a:cubicBezTo>
                  <a:lnTo>
                    <a:pt x="14116" y="11169"/>
                  </a:lnTo>
                  <a:cubicBezTo>
                    <a:pt x="14316" y="11023"/>
                    <a:pt x="14515" y="10870"/>
                    <a:pt x="14722" y="10716"/>
                  </a:cubicBezTo>
                  <a:close/>
                  <a:moveTo>
                    <a:pt x="16158" y="10670"/>
                  </a:moveTo>
                  <a:cubicBezTo>
                    <a:pt x="16357" y="10847"/>
                    <a:pt x="16557" y="11023"/>
                    <a:pt x="16749" y="11200"/>
                  </a:cubicBezTo>
                  <a:lnTo>
                    <a:pt x="16680" y="11261"/>
                  </a:lnTo>
                  <a:lnTo>
                    <a:pt x="16296" y="11246"/>
                  </a:lnTo>
                  <a:lnTo>
                    <a:pt x="15429" y="11215"/>
                  </a:lnTo>
                  <a:lnTo>
                    <a:pt x="15413" y="11200"/>
                  </a:lnTo>
                  <a:cubicBezTo>
                    <a:pt x="15659" y="11031"/>
                    <a:pt x="15912" y="10854"/>
                    <a:pt x="16158" y="10670"/>
                  </a:cubicBezTo>
                  <a:close/>
                  <a:moveTo>
                    <a:pt x="18860" y="10494"/>
                  </a:moveTo>
                  <a:cubicBezTo>
                    <a:pt x="18990" y="10624"/>
                    <a:pt x="19113" y="10747"/>
                    <a:pt x="19243" y="10885"/>
                  </a:cubicBezTo>
                  <a:lnTo>
                    <a:pt x="19028" y="11062"/>
                  </a:lnTo>
                  <a:cubicBezTo>
                    <a:pt x="19010" y="11074"/>
                    <a:pt x="19021" y="11097"/>
                    <a:pt x="19039" y="11097"/>
                  </a:cubicBezTo>
                  <a:cubicBezTo>
                    <a:pt x="19043" y="11097"/>
                    <a:pt x="19047" y="11095"/>
                    <a:pt x="19051" y="11092"/>
                  </a:cubicBezTo>
                  <a:lnTo>
                    <a:pt x="19289" y="10931"/>
                  </a:lnTo>
                  <a:lnTo>
                    <a:pt x="19351" y="10993"/>
                  </a:lnTo>
                  <a:cubicBezTo>
                    <a:pt x="18990" y="11131"/>
                    <a:pt x="18622" y="11223"/>
                    <a:pt x="18238" y="11261"/>
                  </a:cubicBezTo>
                  <a:lnTo>
                    <a:pt x="18230" y="11246"/>
                  </a:lnTo>
                  <a:lnTo>
                    <a:pt x="18054" y="11077"/>
                  </a:lnTo>
                  <a:cubicBezTo>
                    <a:pt x="18322" y="10885"/>
                    <a:pt x="18591" y="10693"/>
                    <a:pt x="18860" y="10494"/>
                  </a:cubicBezTo>
                  <a:close/>
                  <a:moveTo>
                    <a:pt x="17493" y="10701"/>
                  </a:moveTo>
                  <a:lnTo>
                    <a:pt x="17915" y="11108"/>
                  </a:lnTo>
                  <a:lnTo>
                    <a:pt x="17724" y="11277"/>
                  </a:lnTo>
                  <a:cubicBezTo>
                    <a:pt x="17605" y="11288"/>
                    <a:pt x="17486" y="11292"/>
                    <a:pt x="17366" y="11292"/>
                  </a:cubicBezTo>
                  <a:cubicBezTo>
                    <a:pt x="17246" y="11292"/>
                    <a:pt x="17125" y="11288"/>
                    <a:pt x="17002" y="11284"/>
                  </a:cubicBezTo>
                  <a:lnTo>
                    <a:pt x="17002" y="11269"/>
                  </a:lnTo>
                  <a:lnTo>
                    <a:pt x="16887" y="11169"/>
                  </a:lnTo>
                  <a:cubicBezTo>
                    <a:pt x="17094" y="11016"/>
                    <a:pt x="17294" y="10862"/>
                    <a:pt x="17493" y="10701"/>
                  </a:cubicBezTo>
                  <a:close/>
                  <a:moveTo>
                    <a:pt x="17954" y="11146"/>
                  </a:moveTo>
                  <a:lnTo>
                    <a:pt x="18077" y="11261"/>
                  </a:lnTo>
                  <a:cubicBezTo>
                    <a:pt x="17985" y="11284"/>
                    <a:pt x="17885" y="11284"/>
                    <a:pt x="17785" y="11292"/>
                  </a:cubicBezTo>
                  <a:lnTo>
                    <a:pt x="17785" y="11277"/>
                  </a:lnTo>
                  <a:cubicBezTo>
                    <a:pt x="17839" y="11238"/>
                    <a:pt x="17900" y="11192"/>
                    <a:pt x="17954" y="11146"/>
                  </a:cubicBezTo>
                  <a:close/>
                  <a:moveTo>
                    <a:pt x="10438" y="0"/>
                  </a:moveTo>
                  <a:cubicBezTo>
                    <a:pt x="8569" y="0"/>
                    <a:pt x="6876" y="1485"/>
                    <a:pt x="6479" y="3286"/>
                  </a:cubicBezTo>
                  <a:lnTo>
                    <a:pt x="6471" y="3294"/>
                  </a:lnTo>
                  <a:cubicBezTo>
                    <a:pt x="6463" y="3302"/>
                    <a:pt x="6463" y="3317"/>
                    <a:pt x="6471" y="3325"/>
                  </a:cubicBezTo>
                  <a:cubicBezTo>
                    <a:pt x="6433" y="3501"/>
                    <a:pt x="6410" y="3678"/>
                    <a:pt x="6402" y="3854"/>
                  </a:cubicBezTo>
                  <a:cubicBezTo>
                    <a:pt x="5941" y="3573"/>
                    <a:pt x="5404" y="3429"/>
                    <a:pt x="4868" y="3429"/>
                  </a:cubicBezTo>
                  <a:cubicBezTo>
                    <a:pt x="4261" y="3429"/>
                    <a:pt x="3656" y="3614"/>
                    <a:pt x="3163" y="3992"/>
                  </a:cubicBezTo>
                  <a:cubicBezTo>
                    <a:pt x="2503" y="4514"/>
                    <a:pt x="2104" y="5305"/>
                    <a:pt x="2088" y="6149"/>
                  </a:cubicBezTo>
                  <a:cubicBezTo>
                    <a:pt x="2088" y="6149"/>
                    <a:pt x="2088" y="6157"/>
                    <a:pt x="2088" y="6165"/>
                  </a:cubicBezTo>
                  <a:cubicBezTo>
                    <a:pt x="2081" y="6418"/>
                    <a:pt x="2111" y="6679"/>
                    <a:pt x="2173" y="6924"/>
                  </a:cubicBezTo>
                  <a:cubicBezTo>
                    <a:pt x="2022" y="6837"/>
                    <a:pt x="1855" y="6798"/>
                    <a:pt x="1685" y="6798"/>
                  </a:cubicBezTo>
                  <a:cubicBezTo>
                    <a:pt x="1256" y="6798"/>
                    <a:pt x="805" y="7044"/>
                    <a:pt x="530" y="7385"/>
                  </a:cubicBezTo>
                  <a:cubicBezTo>
                    <a:pt x="0" y="8037"/>
                    <a:pt x="8" y="9020"/>
                    <a:pt x="392" y="9741"/>
                  </a:cubicBezTo>
                  <a:cubicBezTo>
                    <a:pt x="883" y="10670"/>
                    <a:pt x="1858" y="10908"/>
                    <a:pt x="2833" y="10954"/>
                  </a:cubicBezTo>
                  <a:cubicBezTo>
                    <a:pt x="4314" y="11031"/>
                    <a:pt x="5803" y="11054"/>
                    <a:pt x="7285" y="11108"/>
                  </a:cubicBezTo>
                  <a:lnTo>
                    <a:pt x="16135" y="11407"/>
                  </a:lnTo>
                  <a:cubicBezTo>
                    <a:pt x="16426" y="11415"/>
                    <a:pt x="16726" y="11438"/>
                    <a:pt x="17025" y="11445"/>
                  </a:cubicBezTo>
                  <a:lnTo>
                    <a:pt x="17056" y="11445"/>
                  </a:lnTo>
                  <a:cubicBezTo>
                    <a:pt x="17189" y="11451"/>
                    <a:pt x="17321" y="11453"/>
                    <a:pt x="17453" y="11453"/>
                  </a:cubicBezTo>
                  <a:cubicBezTo>
                    <a:pt x="17717" y="11453"/>
                    <a:pt x="17979" y="11443"/>
                    <a:pt x="18245" y="11422"/>
                  </a:cubicBezTo>
                  <a:lnTo>
                    <a:pt x="18284" y="11422"/>
                  </a:lnTo>
                  <a:cubicBezTo>
                    <a:pt x="18790" y="11376"/>
                    <a:pt x="19282" y="11238"/>
                    <a:pt x="19727" y="11008"/>
                  </a:cubicBezTo>
                  <a:cubicBezTo>
                    <a:pt x="20610" y="10524"/>
                    <a:pt x="21109" y="9634"/>
                    <a:pt x="20917" y="8628"/>
                  </a:cubicBezTo>
                  <a:cubicBezTo>
                    <a:pt x="20633" y="7172"/>
                    <a:pt x="19059" y="5840"/>
                    <a:pt x="17548" y="5840"/>
                  </a:cubicBezTo>
                  <a:cubicBezTo>
                    <a:pt x="17179" y="5840"/>
                    <a:pt x="16814" y="5919"/>
                    <a:pt x="16472" y="6096"/>
                  </a:cubicBezTo>
                  <a:cubicBezTo>
                    <a:pt x="16802" y="5435"/>
                    <a:pt x="16795" y="4568"/>
                    <a:pt x="16173" y="4092"/>
                  </a:cubicBezTo>
                  <a:cubicBezTo>
                    <a:pt x="15946" y="3917"/>
                    <a:pt x="15659" y="3831"/>
                    <a:pt x="15373" y="3831"/>
                  </a:cubicBezTo>
                  <a:cubicBezTo>
                    <a:pt x="15021" y="3831"/>
                    <a:pt x="14671" y="3961"/>
                    <a:pt x="14438" y="4215"/>
                  </a:cubicBezTo>
                  <a:cubicBezTo>
                    <a:pt x="14492" y="2143"/>
                    <a:pt x="12788" y="147"/>
                    <a:pt x="10685" y="9"/>
                  </a:cubicBezTo>
                  <a:cubicBezTo>
                    <a:pt x="10602" y="3"/>
                    <a:pt x="10520" y="0"/>
                    <a:pt x="10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txBox="1"/>
            <p:nvPr/>
          </p:nvSpPr>
          <p:spPr>
            <a:xfrm>
              <a:off x="2158526" y="2909200"/>
              <a:ext cx="14343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02</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02" name="Google Shape;102;p16"/>
            <p:cNvSpPr txBox="1"/>
            <p:nvPr/>
          </p:nvSpPr>
          <p:spPr>
            <a:xfrm>
              <a:off x="2292029" y="3087119"/>
              <a:ext cx="1434300" cy="883500"/>
            </a:xfrm>
            <a:prstGeom prst="rect">
              <a:avLst/>
            </a:prstGeom>
            <a:noFill/>
            <a:ln>
              <a:noFill/>
            </a:ln>
          </p:spPr>
          <p:txBody>
            <a:bodyPr spcFirstLastPara="1" wrap="square" lIns="91425" tIns="91425" rIns="91425" bIns="91425" anchor="t" anchorCtr="0">
              <a:noAutofit/>
            </a:bodyPr>
            <a:lstStyle/>
            <a:p>
              <a:pPr algn="ctr"/>
              <a:r>
                <a:rPr lang="en-US" sz="1200" dirty="0">
                  <a:latin typeface="Andalus" panose="02020603050405020304" pitchFamily="18" charset="-78"/>
                  <a:cs typeface="Andalus" panose="02020603050405020304" pitchFamily="18" charset="-78"/>
                </a:rPr>
                <a:t>Accessibility and Collaboration</a:t>
              </a:r>
            </a:p>
          </p:txBody>
        </p:sp>
      </p:grpSp>
      <p:sp>
        <p:nvSpPr>
          <p:cNvPr id="2" name="Rectangle 1"/>
          <p:cNvSpPr/>
          <p:nvPr/>
        </p:nvSpPr>
        <p:spPr>
          <a:xfrm>
            <a:off x="7498820" y="3188552"/>
            <a:ext cx="801823" cy="276999"/>
          </a:xfrm>
          <a:prstGeom prst="rect">
            <a:avLst/>
          </a:prstGeom>
        </p:spPr>
        <p:txBody>
          <a:bodyPr wrap="none">
            <a:spAutoFit/>
          </a:bodyPr>
          <a:lstStyle/>
          <a:p>
            <a:r>
              <a:rPr lang="en-US" sz="1200" dirty="0">
                <a:latin typeface="Andalus" panose="02020603050405020304" pitchFamily="18" charset="-78"/>
                <a:cs typeface="Andalus" panose="02020603050405020304" pitchFamily="18" charset="-78"/>
              </a:rPr>
              <a:t>Flexibility</a:t>
            </a:r>
            <a:endParaRPr lang="en-US" dirty="0">
              <a:latin typeface="Andalus" panose="02020603050405020304" pitchFamily="18" charset="-78"/>
              <a:cs typeface="Andalus" panose="02020603050405020304" pitchFamily="18"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Dataset Factors</a:t>
            </a:r>
            <a:endParaRPr dirty="0"/>
          </a:p>
        </p:txBody>
      </p:sp>
      <p:grpSp>
        <p:nvGrpSpPr>
          <p:cNvPr id="108" name="Google Shape;108;p17"/>
          <p:cNvGrpSpPr/>
          <p:nvPr/>
        </p:nvGrpSpPr>
        <p:grpSpPr>
          <a:xfrm>
            <a:off x="3786331" y="2100825"/>
            <a:ext cx="1573064" cy="1468311"/>
            <a:chOff x="3533868" y="1571370"/>
            <a:chExt cx="2188153" cy="2042441"/>
          </a:xfrm>
        </p:grpSpPr>
        <p:sp>
          <p:nvSpPr>
            <p:cNvPr id="109" name="Google Shape;109;p17"/>
            <p:cNvSpPr/>
            <p:nvPr/>
          </p:nvSpPr>
          <p:spPr>
            <a:xfrm>
              <a:off x="3652241" y="1958345"/>
              <a:ext cx="2069781" cy="1341270"/>
            </a:xfrm>
            <a:custGeom>
              <a:avLst/>
              <a:gdLst/>
              <a:ahLst/>
              <a:cxnLst/>
              <a:rect l="l" t="t" r="r" b="b"/>
              <a:pathLst>
                <a:path w="26053" h="16883" extrusionOk="0">
                  <a:moveTo>
                    <a:pt x="5833" y="1376"/>
                  </a:moveTo>
                  <a:cubicBezTo>
                    <a:pt x="5844" y="1376"/>
                    <a:pt x="5854" y="1377"/>
                    <a:pt x="5865" y="1380"/>
                  </a:cubicBezTo>
                  <a:lnTo>
                    <a:pt x="5904" y="1388"/>
                  </a:lnTo>
                  <a:cubicBezTo>
                    <a:pt x="5973" y="1411"/>
                    <a:pt x="6019" y="1487"/>
                    <a:pt x="5996" y="1564"/>
                  </a:cubicBezTo>
                  <a:cubicBezTo>
                    <a:pt x="5980" y="1626"/>
                    <a:pt x="5927" y="1664"/>
                    <a:pt x="5865" y="1664"/>
                  </a:cubicBezTo>
                  <a:cubicBezTo>
                    <a:pt x="5858" y="1665"/>
                    <a:pt x="5851" y="1665"/>
                    <a:pt x="5845" y="1665"/>
                  </a:cubicBezTo>
                  <a:cubicBezTo>
                    <a:pt x="5784" y="1665"/>
                    <a:pt x="5732" y="1635"/>
                    <a:pt x="5704" y="1579"/>
                  </a:cubicBezTo>
                  <a:cubicBezTo>
                    <a:pt x="5681" y="1541"/>
                    <a:pt x="5681" y="1487"/>
                    <a:pt x="5704" y="1449"/>
                  </a:cubicBezTo>
                  <a:cubicBezTo>
                    <a:pt x="5729" y="1405"/>
                    <a:pt x="5781" y="1376"/>
                    <a:pt x="5833" y="1376"/>
                  </a:cubicBezTo>
                  <a:close/>
                  <a:moveTo>
                    <a:pt x="4848" y="1428"/>
                  </a:moveTo>
                  <a:cubicBezTo>
                    <a:pt x="4865" y="1428"/>
                    <a:pt x="4883" y="1430"/>
                    <a:pt x="4898" y="1434"/>
                  </a:cubicBezTo>
                  <a:cubicBezTo>
                    <a:pt x="4952" y="1449"/>
                    <a:pt x="4982" y="1487"/>
                    <a:pt x="4982" y="1541"/>
                  </a:cubicBezTo>
                  <a:cubicBezTo>
                    <a:pt x="4975" y="1610"/>
                    <a:pt x="4921" y="1672"/>
                    <a:pt x="4844" y="1687"/>
                  </a:cubicBezTo>
                  <a:cubicBezTo>
                    <a:pt x="4834" y="1689"/>
                    <a:pt x="4824" y="1690"/>
                    <a:pt x="4813" y="1690"/>
                  </a:cubicBezTo>
                  <a:cubicBezTo>
                    <a:pt x="4755" y="1690"/>
                    <a:pt x="4700" y="1655"/>
                    <a:pt x="4668" y="1603"/>
                  </a:cubicBezTo>
                  <a:cubicBezTo>
                    <a:pt x="4645" y="1564"/>
                    <a:pt x="4652" y="1510"/>
                    <a:pt x="4683" y="1472"/>
                  </a:cubicBezTo>
                  <a:lnTo>
                    <a:pt x="4691" y="1472"/>
                  </a:lnTo>
                  <a:cubicBezTo>
                    <a:pt x="4722" y="1434"/>
                    <a:pt x="4768" y="1441"/>
                    <a:pt x="4798" y="1434"/>
                  </a:cubicBezTo>
                  <a:cubicBezTo>
                    <a:pt x="4814" y="1430"/>
                    <a:pt x="4831" y="1428"/>
                    <a:pt x="4848" y="1428"/>
                  </a:cubicBezTo>
                  <a:close/>
                  <a:moveTo>
                    <a:pt x="4238" y="1933"/>
                  </a:moveTo>
                  <a:cubicBezTo>
                    <a:pt x="4315" y="1933"/>
                    <a:pt x="4384" y="2002"/>
                    <a:pt x="4384" y="2086"/>
                  </a:cubicBezTo>
                  <a:cubicBezTo>
                    <a:pt x="4384" y="2186"/>
                    <a:pt x="4307" y="2278"/>
                    <a:pt x="4207" y="2293"/>
                  </a:cubicBezTo>
                  <a:cubicBezTo>
                    <a:pt x="4194" y="2296"/>
                    <a:pt x="4182" y="2297"/>
                    <a:pt x="4169" y="2297"/>
                  </a:cubicBezTo>
                  <a:cubicBezTo>
                    <a:pt x="4068" y="2297"/>
                    <a:pt x="3977" y="2219"/>
                    <a:pt x="3977" y="2117"/>
                  </a:cubicBezTo>
                  <a:cubicBezTo>
                    <a:pt x="4015" y="2002"/>
                    <a:pt x="4115" y="1933"/>
                    <a:pt x="4238" y="1933"/>
                  </a:cubicBezTo>
                  <a:close/>
                  <a:moveTo>
                    <a:pt x="5120" y="1979"/>
                  </a:moveTo>
                  <a:cubicBezTo>
                    <a:pt x="5197" y="1979"/>
                    <a:pt x="5269" y="2041"/>
                    <a:pt x="5282" y="2124"/>
                  </a:cubicBezTo>
                  <a:cubicBezTo>
                    <a:pt x="5275" y="2227"/>
                    <a:pt x="5197" y="2302"/>
                    <a:pt x="5097" y="2302"/>
                  </a:cubicBezTo>
                  <a:cubicBezTo>
                    <a:pt x="5092" y="2302"/>
                    <a:pt x="5087" y="2301"/>
                    <a:pt x="5082" y="2301"/>
                  </a:cubicBezTo>
                  <a:cubicBezTo>
                    <a:pt x="5029" y="2293"/>
                    <a:pt x="4967" y="2278"/>
                    <a:pt x="4921" y="2255"/>
                  </a:cubicBezTo>
                  <a:cubicBezTo>
                    <a:pt x="4844" y="2209"/>
                    <a:pt x="4844" y="2109"/>
                    <a:pt x="4921" y="2063"/>
                  </a:cubicBezTo>
                  <a:cubicBezTo>
                    <a:pt x="4967" y="2032"/>
                    <a:pt x="5021" y="2009"/>
                    <a:pt x="5075" y="1986"/>
                  </a:cubicBezTo>
                  <a:cubicBezTo>
                    <a:pt x="5090" y="1981"/>
                    <a:pt x="5105" y="1979"/>
                    <a:pt x="5120" y="1979"/>
                  </a:cubicBezTo>
                  <a:close/>
                  <a:moveTo>
                    <a:pt x="7270" y="1"/>
                  </a:moveTo>
                  <a:cubicBezTo>
                    <a:pt x="4494" y="1"/>
                    <a:pt x="767" y="2650"/>
                    <a:pt x="408" y="5548"/>
                  </a:cubicBezTo>
                  <a:cubicBezTo>
                    <a:pt x="1" y="8879"/>
                    <a:pt x="2073" y="9869"/>
                    <a:pt x="2073" y="9869"/>
                  </a:cubicBezTo>
                  <a:cubicBezTo>
                    <a:pt x="2073" y="9869"/>
                    <a:pt x="577" y="14283"/>
                    <a:pt x="4929" y="16324"/>
                  </a:cubicBezTo>
                  <a:cubicBezTo>
                    <a:pt x="5776" y="16722"/>
                    <a:pt x="6595" y="16882"/>
                    <a:pt x="7365" y="16882"/>
                  </a:cubicBezTo>
                  <a:cubicBezTo>
                    <a:pt x="10546" y="16882"/>
                    <a:pt x="12881" y="14145"/>
                    <a:pt x="12881" y="14145"/>
                  </a:cubicBezTo>
                  <a:cubicBezTo>
                    <a:pt x="12881" y="14145"/>
                    <a:pt x="14820" y="16179"/>
                    <a:pt x="18025" y="16179"/>
                  </a:cubicBezTo>
                  <a:cubicBezTo>
                    <a:pt x="18566" y="16179"/>
                    <a:pt x="19142" y="16122"/>
                    <a:pt x="19750" y="15987"/>
                  </a:cubicBezTo>
                  <a:cubicBezTo>
                    <a:pt x="23112" y="15234"/>
                    <a:pt x="22775" y="12448"/>
                    <a:pt x="22775" y="12448"/>
                  </a:cubicBezTo>
                  <a:cubicBezTo>
                    <a:pt x="22775" y="12448"/>
                    <a:pt x="26052" y="11972"/>
                    <a:pt x="25998" y="8772"/>
                  </a:cubicBezTo>
                  <a:cubicBezTo>
                    <a:pt x="25937" y="4588"/>
                    <a:pt x="22022" y="4358"/>
                    <a:pt x="22022" y="4358"/>
                  </a:cubicBezTo>
                  <a:cubicBezTo>
                    <a:pt x="22022" y="4358"/>
                    <a:pt x="20971" y="520"/>
                    <a:pt x="16688" y="213"/>
                  </a:cubicBezTo>
                  <a:cubicBezTo>
                    <a:pt x="16509" y="200"/>
                    <a:pt x="16335" y="194"/>
                    <a:pt x="16167" y="194"/>
                  </a:cubicBezTo>
                  <a:cubicBezTo>
                    <a:pt x="12724" y="194"/>
                    <a:pt x="11315" y="2754"/>
                    <a:pt x="11315" y="2754"/>
                  </a:cubicBezTo>
                  <a:cubicBezTo>
                    <a:pt x="11315" y="2754"/>
                    <a:pt x="11453" y="213"/>
                    <a:pt x="7477" y="6"/>
                  </a:cubicBezTo>
                  <a:cubicBezTo>
                    <a:pt x="7409" y="3"/>
                    <a:pt x="7339" y="1"/>
                    <a:pt x="7270" y="1"/>
                  </a:cubicBezTo>
                  <a:close/>
                </a:path>
              </a:pathLst>
            </a:custGeom>
            <a:solidFill>
              <a:srgbClr val="B1B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4932821" y="2805957"/>
              <a:ext cx="660502" cy="326507"/>
            </a:xfrm>
            <a:custGeom>
              <a:avLst/>
              <a:gdLst/>
              <a:ahLst/>
              <a:cxnLst/>
              <a:rect l="l" t="t" r="r" b="b"/>
              <a:pathLst>
                <a:path w="11820" h="5843" extrusionOk="0">
                  <a:moveTo>
                    <a:pt x="11750" y="0"/>
                  </a:moveTo>
                  <a:cubicBezTo>
                    <a:pt x="11734" y="0"/>
                    <a:pt x="11718" y="7"/>
                    <a:pt x="11706" y="24"/>
                  </a:cubicBezTo>
                  <a:cubicBezTo>
                    <a:pt x="11621" y="147"/>
                    <a:pt x="11545" y="277"/>
                    <a:pt x="11453" y="392"/>
                  </a:cubicBezTo>
                  <a:cubicBezTo>
                    <a:pt x="11368" y="508"/>
                    <a:pt x="11276" y="615"/>
                    <a:pt x="11176" y="723"/>
                  </a:cubicBezTo>
                  <a:cubicBezTo>
                    <a:pt x="11123" y="769"/>
                    <a:pt x="11076" y="830"/>
                    <a:pt x="11023" y="876"/>
                  </a:cubicBezTo>
                  <a:cubicBezTo>
                    <a:pt x="10969" y="922"/>
                    <a:pt x="10908" y="968"/>
                    <a:pt x="10854" y="1014"/>
                  </a:cubicBezTo>
                  <a:cubicBezTo>
                    <a:pt x="10800" y="1060"/>
                    <a:pt x="10746" y="1106"/>
                    <a:pt x="10685" y="1145"/>
                  </a:cubicBezTo>
                  <a:cubicBezTo>
                    <a:pt x="10631" y="1191"/>
                    <a:pt x="10570" y="1229"/>
                    <a:pt x="10508" y="1268"/>
                  </a:cubicBezTo>
                  <a:cubicBezTo>
                    <a:pt x="10263" y="1421"/>
                    <a:pt x="10010" y="1544"/>
                    <a:pt x="9741" y="1644"/>
                  </a:cubicBezTo>
                  <a:cubicBezTo>
                    <a:pt x="9603" y="1697"/>
                    <a:pt x="9465" y="1736"/>
                    <a:pt x="9326" y="1774"/>
                  </a:cubicBezTo>
                  <a:cubicBezTo>
                    <a:pt x="9188" y="1805"/>
                    <a:pt x="9042" y="1820"/>
                    <a:pt x="8897" y="1820"/>
                  </a:cubicBezTo>
                  <a:cubicBezTo>
                    <a:pt x="8851" y="1828"/>
                    <a:pt x="8812" y="1859"/>
                    <a:pt x="8812" y="1912"/>
                  </a:cubicBezTo>
                  <a:cubicBezTo>
                    <a:pt x="8797" y="2135"/>
                    <a:pt x="8758" y="2350"/>
                    <a:pt x="8689" y="2565"/>
                  </a:cubicBezTo>
                  <a:cubicBezTo>
                    <a:pt x="8628" y="2787"/>
                    <a:pt x="8551" y="2995"/>
                    <a:pt x="8451" y="3194"/>
                  </a:cubicBezTo>
                  <a:cubicBezTo>
                    <a:pt x="8352" y="3394"/>
                    <a:pt x="8236" y="3586"/>
                    <a:pt x="8106" y="3770"/>
                  </a:cubicBezTo>
                  <a:cubicBezTo>
                    <a:pt x="7983" y="3962"/>
                    <a:pt x="7853" y="4138"/>
                    <a:pt x="7715" y="4315"/>
                  </a:cubicBezTo>
                  <a:cubicBezTo>
                    <a:pt x="7676" y="4353"/>
                    <a:pt x="7638" y="4399"/>
                    <a:pt x="7592" y="4438"/>
                  </a:cubicBezTo>
                  <a:cubicBezTo>
                    <a:pt x="7553" y="4468"/>
                    <a:pt x="7507" y="4507"/>
                    <a:pt x="7461" y="4545"/>
                  </a:cubicBezTo>
                  <a:cubicBezTo>
                    <a:pt x="7377" y="4614"/>
                    <a:pt x="7285" y="4683"/>
                    <a:pt x="7185" y="4745"/>
                  </a:cubicBezTo>
                  <a:lnTo>
                    <a:pt x="7047" y="4829"/>
                  </a:lnTo>
                  <a:lnTo>
                    <a:pt x="6893" y="4913"/>
                  </a:lnTo>
                  <a:cubicBezTo>
                    <a:pt x="6793" y="4967"/>
                    <a:pt x="6686" y="5013"/>
                    <a:pt x="6594" y="5059"/>
                  </a:cubicBezTo>
                  <a:cubicBezTo>
                    <a:pt x="6387" y="5151"/>
                    <a:pt x="6172" y="5236"/>
                    <a:pt x="5957" y="5297"/>
                  </a:cubicBezTo>
                  <a:cubicBezTo>
                    <a:pt x="5903" y="5313"/>
                    <a:pt x="5849" y="5336"/>
                    <a:pt x="5796" y="5351"/>
                  </a:cubicBezTo>
                  <a:lnTo>
                    <a:pt x="5634" y="5389"/>
                  </a:lnTo>
                  <a:cubicBezTo>
                    <a:pt x="5519" y="5420"/>
                    <a:pt x="5412" y="5435"/>
                    <a:pt x="5297" y="5451"/>
                  </a:cubicBezTo>
                  <a:lnTo>
                    <a:pt x="4967" y="5504"/>
                  </a:lnTo>
                  <a:cubicBezTo>
                    <a:pt x="4851" y="5520"/>
                    <a:pt x="4736" y="5520"/>
                    <a:pt x="4629" y="5535"/>
                  </a:cubicBezTo>
                  <a:lnTo>
                    <a:pt x="4460" y="5566"/>
                  </a:lnTo>
                  <a:cubicBezTo>
                    <a:pt x="4399" y="5574"/>
                    <a:pt x="4345" y="5581"/>
                    <a:pt x="4291" y="5589"/>
                  </a:cubicBezTo>
                  <a:lnTo>
                    <a:pt x="3953" y="5627"/>
                  </a:lnTo>
                  <a:cubicBezTo>
                    <a:pt x="3851" y="5634"/>
                    <a:pt x="3749" y="5638"/>
                    <a:pt x="3647" y="5638"/>
                  </a:cubicBezTo>
                  <a:cubicBezTo>
                    <a:pt x="3289" y="5638"/>
                    <a:pt x="2935" y="5596"/>
                    <a:pt x="2595" y="5512"/>
                  </a:cubicBezTo>
                  <a:cubicBezTo>
                    <a:pt x="2150" y="5412"/>
                    <a:pt x="1712" y="5274"/>
                    <a:pt x="1290" y="5098"/>
                  </a:cubicBezTo>
                  <a:cubicBezTo>
                    <a:pt x="875" y="4929"/>
                    <a:pt x="469" y="4706"/>
                    <a:pt x="93" y="4453"/>
                  </a:cubicBezTo>
                  <a:cubicBezTo>
                    <a:pt x="82" y="4446"/>
                    <a:pt x="70" y="4442"/>
                    <a:pt x="59" y="4442"/>
                  </a:cubicBezTo>
                  <a:cubicBezTo>
                    <a:pt x="45" y="4442"/>
                    <a:pt x="32" y="4448"/>
                    <a:pt x="23" y="4461"/>
                  </a:cubicBezTo>
                  <a:cubicBezTo>
                    <a:pt x="0" y="4484"/>
                    <a:pt x="8" y="4514"/>
                    <a:pt x="31" y="4537"/>
                  </a:cubicBezTo>
                  <a:cubicBezTo>
                    <a:pt x="392" y="4837"/>
                    <a:pt x="791" y="5082"/>
                    <a:pt x="1229" y="5267"/>
                  </a:cubicBezTo>
                  <a:cubicBezTo>
                    <a:pt x="1651" y="5451"/>
                    <a:pt x="2104" y="5589"/>
                    <a:pt x="2572" y="5666"/>
                  </a:cubicBezTo>
                  <a:cubicBezTo>
                    <a:pt x="2794" y="5712"/>
                    <a:pt x="3032" y="5735"/>
                    <a:pt x="3263" y="5765"/>
                  </a:cubicBezTo>
                  <a:cubicBezTo>
                    <a:pt x="3378" y="5781"/>
                    <a:pt x="3493" y="5781"/>
                    <a:pt x="3608" y="5788"/>
                  </a:cubicBezTo>
                  <a:cubicBezTo>
                    <a:pt x="3669" y="5796"/>
                    <a:pt x="3723" y="5804"/>
                    <a:pt x="3785" y="5811"/>
                  </a:cubicBezTo>
                  <a:cubicBezTo>
                    <a:pt x="3846" y="5811"/>
                    <a:pt x="3900" y="5819"/>
                    <a:pt x="3961" y="5819"/>
                  </a:cubicBezTo>
                  <a:lnTo>
                    <a:pt x="4314" y="5842"/>
                  </a:lnTo>
                  <a:cubicBezTo>
                    <a:pt x="4429" y="5842"/>
                    <a:pt x="4544" y="5835"/>
                    <a:pt x="4667" y="5827"/>
                  </a:cubicBezTo>
                  <a:cubicBezTo>
                    <a:pt x="4782" y="5819"/>
                    <a:pt x="4898" y="5804"/>
                    <a:pt x="5013" y="5781"/>
                  </a:cubicBezTo>
                  <a:lnTo>
                    <a:pt x="5358" y="5704"/>
                  </a:lnTo>
                  <a:cubicBezTo>
                    <a:pt x="5819" y="5612"/>
                    <a:pt x="6264" y="5458"/>
                    <a:pt x="6694" y="5259"/>
                  </a:cubicBezTo>
                  <a:cubicBezTo>
                    <a:pt x="7108" y="5036"/>
                    <a:pt x="7492" y="4760"/>
                    <a:pt x="7837" y="4430"/>
                  </a:cubicBezTo>
                  <a:cubicBezTo>
                    <a:pt x="8014" y="4276"/>
                    <a:pt x="8183" y="4108"/>
                    <a:pt x="8321" y="3916"/>
                  </a:cubicBezTo>
                  <a:cubicBezTo>
                    <a:pt x="8459" y="3716"/>
                    <a:pt x="8574" y="3509"/>
                    <a:pt x="8666" y="3286"/>
                  </a:cubicBezTo>
                  <a:cubicBezTo>
                    <a:pt x="8839" y="2882"/>
                    <a:pt x="8951" y="2445"/>
                    <a:pt x="8990" y="1999"/>
                  </a:cubicBezTo>
                  <a:lnTo>
                    <a:pt x="8990" y="1999"/>
                  </a:lnTo>
                  <a:cubicBezTo>
                    <a:pt x="9114" y="1990"/>
                    <a:pt x="9242" y="1977"/>
                    <a:pt x="9365" y="1958"/>
                  </a:cubicBezTo>
                  <a:cubicBezTo>
                    <a:pt x="9442" y="1951"/>
                    <a:pt x="9518" y="1943"/>
                    <a:pt x="9587" y="1920"/>
                  </a:cubicBezTo>
                  <a:cubicBezTo>
                    <a:pt x="9664" y="1905"/>
                    <a:pt x="9741" y="1897"/>
                    <a:pt x="9818" y="1874"/>
                  </a:cubicBezTo>
                  <a:cubicBezTo>
                    <a:pt x="9887" y="1851"/>
                    <a:pt x="9963" y="1828"/>
                    <a:pt x="10033" y="1805"/>
                  </a:cubicBezTo>
                  <a:cubicBezTo>
                    <a:pt x="10109" y="1774"/>
                    <a:pt x="10178" y="1743"/>
                    <a:pt x="10247" y="1713"/>
                  </a:cubicBezTo>
                  <a:lnTo>
                    <a:pt x="10455" y="1598"/>
                  </a:lnTo>
                  <a:cubicBezTo>
                    <a:pt x="10516" y="1559"/>
                    <a:pt x="10578" y="1513"/>
                    <a:pt x="10647" y="1475"/>
                  </a:cubicBezTo>
                  <a:cubicBezTo>
                    <a:pt x="11023" y="1214"/>
                    <a:pt x="11345" y="876"/>
                    <a:pt x="11591" y="477"/>
                  </a:cubicBezTo>
                  <a:cubicBezTo>
                    <a:pt x="11629" y="416"/>
                    <a:pt x="11667" y="346"/>
                    <a:pt x="11698" y="277"/>
                  </a:cubicBezTo>
                  <a:lnTo>
                    <a:pt x="11798" y="78"/>
                  </a:lnTo>
                  <a:cubicBezTo>
                    <a:pt x="11819" y="35"/>
                    <a:pt x="11786" y="0"/>
                    <a:pt x="11750"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7"/>
            <p:cNvGrpSpPr/>
            <p:nvPr/>
          </p:nvGrpSpPr>
          <p:grpSpPr>
            <a:xfrm>
              <a:off x="3533868" y="1571370"/>
              <a:ext cx="2141177" cy="2042441"/>
              <a:chOff x="3618808" y="1898436"/>
              <a:chExt cx="1719269" cy="1639988"/>
            </a:xfrm>
          </p:grpSpPr>
          <p:sp>
            <p:nvSpPr>
              <p:cNvPr id="112" name="Google Shape;112;p17"/>
              <p:cNvSpPr/>
              <p:nvPr/>
            </p:nvSpPr>
            <p:spPr>
              <a:xfrm>
                <a:off x="3693316" y="2187088"/>
                <a:ext cx="1644761" cy="1146561"/>
              </a:xfrm>
              <a:custGeom>
                <a:avLst/>
                <a:gdLst/>
                <a:ahLst/>
                <a:cxnLst/>
                <a:rect l="l" t="t" r="r" b="b"/>
                <a:pathLst>
                  <a:path w="25784" h="17974" extrusionOk="0">
                    <a:moveTo>
                      <a:pt x="7229" y="0"/>
                    </a:moveTo>
                    <a:cubicBezTo>
                      <a:pt x="5646" y="0"/>
                      <a:pt x="4089" y="468"/>
                      <a:pt x="2756" y="1350"/>
                    </a:cubicBezTo>
                    <a:cubicBezTo>
                      <a:pt x="2012" y="1849"/>
                      <a:pt x="1382" y="2493"/>
                      <a:pt x="906" y="3246"/>
                    </a:cubicBezTo>
                    <a:cubicBezTo>
                      <a:pt x="430" y="3998"/>
                      <a:pt x="131" y="4858"/>
                      <a:pt x="31" y="5740"/>
                    </a:cubicBezTo>
                    <a:lnTo>
                      <a:pt x="1" y="6078"/>
                    </a:lnTo>
                    <a:cubicBezTo>
                      <a:pt x="1" y="6193"/>
                      <a:pt x="1" y="6301"/>
                      <a:pt x="1" y="6416"/>
                    </a:cubicBezTo>
                    <a:cubicBezTo>
                      <a:pt x="8" y="6523"/>
                      <a:pt x="1" y="6638"/>
                      <a:pt x="8" y="6746"/>
                    </a:cubicBezTo>
                    <a:lnTo>
                      <a:pt x="47" y="7084"/>
                    </a:lnTo>
                    <a:lnTo>
                      <a:pt x="70" y="7252"/>
                    </a:lnTo>
                    <a:lnTo>
                      <a:pt x="100" y="7414"/>
                    </a:lnTo>
                    <a:lnTo>
                      <a:pt x="177" y="7744"/>
                    </a:lnTo>
                    <a:cubicBezTo>
                      <a:pt x="239" y="7959"/>
                      <a:pt x="308" y="8173"/>
                      <a:pt x="392" y="8381"/>
                    </a:cubicBezTo>
                    <a:cubicBezTo>
                      <a:pt x="561" y="8795"/>
                      <a:pt x="776" y="9187"/>
                      <a:pt x="1037" y="9547"/>
                    </a:cubicBezTo>
                    <a:cubicBezTo>
                      <a:pt x="1106" y="9639"/>
                      <a:pt x="1175" y="9732"/>
                      <a:pt x="1244" y="9816"/>
                    </a:cubicBezTo>
                    <a:cubicBezTo>
                      <a:pt x="1321" y="9900"/>
                      <a:pt x="1390" y="9985"/>
                      <a:pt x="1467" y="10062"/>
                    </a:cubicBezTo>
                    <a:cubicBezTo>
                      <a:pt x="1604" y="10212"/>
                      <a:pt x="1753" y="10351"/>
                      <a:pt x="1909" y="10477"/>
                    </a:cubicBezTo>
                    <a:lnTo>
                      <a:pt x="1909" y="10477"/>
                    </a:lnTo>
                    <a:cubicBezTo>
                      <a:pt x="1800" y="10805"/>
                      <a:pt x="1724" y="11140"/>
                      <a:pt x="1682" y="11482"/>
                    </a:cubicBezTo>
                    <a:cubicBezTo>
                      <a:pt x="1628" y="11850"/>
                      <a:pt x="1620" y="12219"/>
                      <a:pt x="1636" y="12587"/>
                    </a:cubicBezTo>
                    <a:cubicBezTo>
                      <a:pt x="1682" y="13324"/>
                      <a:pt x="1889" y="14045"/>
                      <a:pt x="2242" y="14698"/>
                    </a:cubicBezTo>
                    <a:cubicBezTo>
                      <a:pt x="2603" y="15350"/>
                      <a:pt x="3086" y="15918"/>
                      <a:pt x="3670" y="16379"/>
                    </a:cubicBezTo>
                    <a:lnTo>
                      <a:pt x="3892" y="16548"/>
                    </a:lnTo>
                    <a:cubicBezTo>
                      <a:pt x="3961" y="16601"/>
                      <a:pt x="4038" y="16647"/>
                      <a:pt x="4115" y="16701"/>
                    </a:cubicBezTo>
                    <a:lnTo>
                      <a:pt x="4230" y="16786"/>
                    </a:lnTo>
                    <a:lnTo>
                      <a:pt x="4345" y="16855"/>
                    </a:lnTo>
                    <a:cubicBezTo>
                      <a:pt x="4429" y="16901"/>
                      <a:pt x="4506" y="16954"/>
                      <a:pt x="4583" y="17000"/>
                    </a:cubicBezTo>
                    <a:cubicBezTo>
                      <a:pt x="4905" y="17177"/>
                      <a:pt x="5235" y="17338"/>
                      <a:pt x="5581" y="17476"/>
                    </a:cubicBezTo>
                    <a:cubicBezTo>
                      <a:pt x="6419" y="17799"/>
                      <a:pt x="7319" y="17974"/>
                      <a:pt x="8220" y="17974"/>
                    </a:cubicBezTo>
                    <a:cubicBezTo>
                      <a:pt x="8796" y="17974"/>
                      <a:pt x="9373" y="17902"/>
                      <a:pt x="9933" y="17753"/>
                    </a:cubicBezTo>
                    <a:cubicBezTo>
                      <a:pt x="10647" y="17568"/>
                      <a:pt x="11322" y="17238"/>
                      <a:pt x="11906" y="16786"/>
                    </a:cubicBezTo>
                    <a:cubicBezTo>
                      <a:pt x="12489" y="16325"/>
                      <a:pt x="12942" y="15719"/>
                      <a:pt x="13226" y="15035"/>
                    </a:cubicBezTo>
                    <a:cubicBezTo>
                      <a:pt x="13236" y="15000"/>
                      <a:pt x="13206" y="14975"/>
                      <a:pt x="13176" y="14975"/>
                    </a:cubicBezTo>
                    <a:cubicBezTo>
                      <a:pt x="13160" y="14975"/>
                      <a:pt x="13144" y="14981"/>
                      <a:pt x="13134" y="14997"/>
                    </a:cubicBezTo>
                    <a:cubicBezTo>
                      <a:pt x="12834" y="15650"/>
                      <a:pt x="12381" y="16218"/>
                      <a:pt x="11806" y="16647"/>
                    </a:cubicBezTo>
                    <a:cubicBezTo>
                      <a:pt x="11230" y="17077"/>
                      <a:pt x="10578" y="17377"/>
                      <a:pt x="9887" y="17545"/>
                    </a:cubicBezTo>
                    <a:cubicBezTo>
                      <a:pt x="9355" y="17670"/>
                      <a:pt x="8815" y="17733"/>
                      <a:pt x="8276" y="17733"/>
                    </a:cubicBezTo>
                    <a:cubicBezTo>
                      <a:pt x="7391" y="17733"/>
                      <a:pt x="6511" y="17565"/>
                      <a:pt x="5681" y="17231"/>
                    </a:cubicBezTo>
                    <a:cubicBezTo>
                      <a:pt x="5020" y="16970"/>
                      <a:pt x="4391" y="16624"/>
                      <a:pt x="3815" y="16194"/>
                    </a:cubicBezTo>
                    <a:cubicBezTo>
                      <a:pt x="3531" y="15987"/>
                      <a:pt x="3270" y="15742"/>
                      <a:pt x="3025" y="15481"/>
                    </a:cubicBezTo>
                    <a:cubicBezTo>
                      <a:pt x="2787" y="15220"/>
                      <a:pt x="2580" y="14928"/>
                      <a:pt x="2403" y="14621"/>
                    </a:cubicBezTo>
                    <a:cubicBezTo>
                      <a:pt x="1712" y="13370"/>
                      <a:pt x="1666" y="11812"/>
                      <a:pt x="2134" y="10476"/>
                    </a:cubicBezTo>
                    <a:cubicBezTo>
                      <a:pt x="2150" y="10438"/>
                      <a:pt x="2134" y="10392"/>
                      <a:pt x="2096" y="10361"/>
                    </a:cubicBezTo>
                    <a:cubicBezTo>
                      <a:pt x="1927" y="10231"/>
                      <a:pt x="1774" y="10085"/>
                      <a:pt x="1628" y="9923"/>
                    </a:cubicBezTo>
                    <a:cubicBezTo>
                      <a:pt x="1559" y="9847"/>
                      <a:pt x="1482" y="9770"/>
                      <a:pt x="1421" y="9686"/>
                    </a:cubicBezTo>
                    <a:cubicBezTo>
                      <a:pt x="1359" y="9593"/>
                      <a:pt x="1290" y="9517"/>
                      <a:pt x="1229" y="9425"/>
                    </a:cubicBezTo>
                    <a:cubicBezTo>
                      <a:pt x="975" y="9079"/>
                      <a:pt x="776" y="8695"/>
                      <a:pt x="622" y="8296"/>
                    </a:cubicBezTo>
                    <a:cubicBezTo>
                      <a:pt x="546" y="8097"/>
                      <a:pt x="476" y="7897"/>
                      <a:pt x="423" y="7690"/>
                    </a:cubicBezTo>
                    <a:lnTo>
                      <a:pt x="354" y="7375"/>
                    </a:lnTo>
                    <a:lnTo>
                      <a:pt x="323" y="7214"/>
                    </a:lnTo>
                    <a:lnTo>
                      <a:pt x="308" y="7053"/>
                    </a:lnTo>
                    <a:lnTo>
                      <a:pt x="269" y="6738"/>
                    </a:lnTo>
                    <a:cubicBezTo>
                      <a:pt x="262" y="6631"/>
                      <a:pt x="262" y="6523"/>
                      <a:pt x="262" y="6416"/>
                    </a:cubicBezTo>
                    <a:cubicBezTo>
                      <a:pt x="262" y="6201"/>
                      <a:pt x="269" y="5986"/>
                      <a:pt x="285" y="5771"/>
                    </a:cubicBezTo>
                    <a:lnTo>
                      <a:pt x="300" y="5610"/>
                    </a:lnTo>
                    <a:lnTo>
                      <a:pt x="323" y="5456"/>
                    </a:lnTo>
                    <a:cubicBezTo>
                      <a:pt x="338" y="5349"/>
                      <a:pt x="346" y="5241"/>
                      <a:pt x="369" y="5134"/>
                    </a:cubicBezTo>
                    <a:lnTo>
                      <a:pt x="438" y="4819"/>
                    </a:lnTo>
                    <a:lnTo>
                      <a:pt x="523" y="4504"/>
                    </a:lnTo>
                    <a:cubicBezTo>
                      <a:pt x="653" y="4098"/>
                      <a:pt x="830" y="3699"/>
                      <a:pt x="1052" y="3330"/>
                    </a:cubicBezTo>
                    <a:cubicBezTo>
                      <a:pt x="1282" y="2962"/>
                      <a:pt x="1551" y="2624"/>
                      <a:pt x="1858" y="2317"/>
                    </a:cubicBezTo>
                    <a:cubicBezTo>
                      <a:pt x="2165" y="2018"/>
                      <a:pt x="2503" y="1741"/>
                      <a:pt x="2871" y="1511"/>
                    </a:cubicBezTo>
                    <a:cubicBezTo>
                      <a:pt x="3600" y="1043"/>
                      <a:pt x="4399" y="697"/>
                      <a:pt x="5243" y="490"/>
                    </a:cubicBezTo>
                    <a:cubicBezTo>
                      <a:pt x="5882" y="320"/>
                      <a:pt x="6538" y="235"/>
                      <a:pt x="7195" y="235"/>
                    </a:cubicBezTo>
                    <a:cubicBezTo>
                      <a:pt x="7399" y="235"/>
                      <a:pt x="7603" y="244"/>
                      <a:pt x="7807" y="260"/>
                    </a:cubicBezTo>
                    <a:cubicBezTo>
                      <a:pt x="8022" y="283"/>
                      <a:pt x="8237" y="314"/>
                      <a:pt x="8444" y="360"/>
                    </a:cubicBezTo>
                    <a:cubicBezTo>
                      <a:pt x="8651" y="413"/>
                      <a:pt x="8866" y="467"/>
                      <a:pt x="9066" y="529"/>
                    </a:cubicBezTo>
                    <a:lnTo>
                      <a:pt x="9373" y="644"/>
                    </a:lnTo>
                    <a:cubicBezTo>
                      <a:pt x="9419" y="659"/>
                      <a:pt x="9472" y="674"/>
                      <a:pt x="9518" y="697"/>
                    </a:cubicBezTo>
                    <a:lnTo>
                      <a:pt x="9664" y="766"/>
                    </a:lnTo>
                    <a:cubicBezTo>
                      <a:pt x="9764" y="813"/>
                      <a:pt x="9856" y="859"/>
                      <a:pt x="9956" y="912"/>
                    </a:cubicBezTo>
                    <a:lnTo>
                      <a:pt x="10225" y="1073"/>
                    </a:lnTo>
                    <a:cubicBezTo>
                      <a:pt x="10578" y="1304"/>
                      <a:pt x="10877" y="1603"/>
                      <a:pt x="11115" y="1949"/>
                    </a:cubicBezTo>
                    <a:lnTo>
                      <a:pt x="11161" y="2018"/>
                    </a:lnTo>
                    <a:cubicBezTo>
                      <a:pt x="11169" y="2033"/>
                      <a:pt x="11184" y="2056"/>
                      <a:pt x="11199" y="2079"/>
                    </a:cubicBezTo>
                    <a:lnTo>
                      <a:pt x="11268" y="2217"/>
                    </a:lnTo>
                    <a:cubicBezTo>
                      <a:pt x="11299" y="2263"/>
                      <a:pt x="11315" y="2309"/>
                      <a:pt x="11338" y="2363"/>
                    </a:cubicBezTo>
                    <a:cubicBezTo>
                      <a:pt x="11361" y="2409"/>
                      <a:pt x="11376" y="2455"/>
                      <a:pt x="11391" y="2501"/>
                    </a:cubicBezTo>
                    <a:cubicBezTo>
                      <a:pt x="11422" y="2601"/>
                      <a:pt x="11453" y="2701"/>
                      <a:pt x="11476" y="2801"/>
                    </a:cubicBezTo>
                    <a:cubicBezTo>
                      <a:pt x="11483" y="2854"/>
                      <a:pt x="11499" y="2900"/>
                      <a:pt x="11499" y="2954"/>
                    </a:cubicBezTo>
                    <a:cubicBezTo>
                      <a:pt x="11499" y="3000"/>
                      <a:pt x="11506" y="3046"/>
                      <a:pt x="11506" y="3092"/>
                    </a:cubicBezTo>
                    <a:lnTo>
                      <a:pt x="11506" y="3100"/>
                    </a:lnTo>
                    <a:cubicBezTo>
                      <a:pt x="11506" y="3146"/>
                      <a:pt x="11529" y="3184"/>
                      <a:pt x="11568" y="3215"/>
                    </a:cubicBezTo>
                    <a:cubicBezTo>
                      <a:pt x="11592" y="3233"/>
                      <a:pt x="11621" y="3242"/>
                      <a:pt x="11650" y="3242"/>
                    </a:cubicBezTo>
                    <a:cubicBezTo>
                      <a:pt x="11695" y="3242"/>
                      <a:pt x="11740" y="3221"/>
                      <a:pt x="11767" y="3184"/>
                    </a:cubicBezTo>
                    <a:cubicBezTo>
                      <a:pt x="11921" y="2969"/>
                      <a:pt x="12097" y="2770"/>
                      <a:pt x="12289" y="2578"/>
                    </a:cubicBezTo>
                    <a:cubicBezTo>
                      <a:pt x="12474" y="2394"/>
                      <a:pt x="12681" y="2209"/>
                      <a:pt x="12888" y="2048"/>
                    </a:cubicBezTo>
                    <a:cubicBezTo>
                      <a:pt x="13318" y="1711"/>
                      <a:pt x="13786" y="1442"/>
                      <a:pt x="14293" y="1242"/>
                    </a:cubicBezTo>
                    <a:cubicBezTo>
                      <a:pt x="14792" y="1043"/>
                      <a:pt x="15329" y="928"/>
                      <a:pt x="15866" y="897"/>
                    </a:cubicBezTo>
                    <a:cubicBezTo>
                      <a:pt x="15956" y="893"/>
                      <a:pt x="16046" y="891"/>
                      <a:pt x="16136" y="891"/>
                    </a:cubicBezTo>
                    <a:cubicBezTo>
                      <a:pt x="16591" y="891"/>
                      <a:pt x="17044" y="940"/>
                      <a:pt x="17486" y="1043"/>
                    </a:cubicBezTo>
                    <a:cubicBezTo>
                      <a:pt x="17616" y="1073"/>
                      <a:pt x="17747" y="1104"/>
                      <a:pt x="17877" y="1143"/>
                    </a:cubicBezTo>
                    <a:lnTo>
                      <a:pt x="18261" y="1281"/>
                    </a:lnTo>
                    <a:lnTo>
                      <a:pt x="18453" y="1342"/>
                    </a:lnTo>
                    <a:cubicBezTo>
                      <a:pt x="18514" y="1365"/>
                      <a:pt x="18576" y="1396"/>
                      <a:pt x="18637" y="1427"/>
                    </a:cubicBezTo>
                    <a:lnTo>
                      <a:pt x="19013" y="1588"/>
                    </a:lnTo>
                    <a:cubicBezTo>
                      <a:pt x="19497" y="1833"/>
                      <a:pt x="19942" y="2140"/>
                      <a:pt x="20356" y="2493"/>
                    </a:cubicBezTo>
                    <a:cubicBezTo>
                      <a:pt x="20756" y="2854"/>
                      <a:pt x="21116" y="3261"/>
                      <a:pt x="21416" y="3714"/>
                    </a:cubicBezTo>
                    <a:cubicBezTo>
                      <a:pt x="21715" y="4159"/>
                      <a:pt x="21953" y="4643"/>
                      <a:pt x="22114" y="5157"/>
                    </a:cubicBezTo>
                    <a:cubicBezTo>
                      <a:pt x="22122" y="5195"/>
                      <a:pt x="22160" y="5218"/>
                      <a:pt x="22191" y="5226"/>
                    </a:cubicBezTo>
                    <a:cubicBezTo>
                      <a:pt x="22644" y="5241"/>
                      <a:pt x="23089" y="5326"/>
                      <a:pt x="23519" y="5479"/>
                    </a:cubicBezTo>
                    <a:cubicBezTo>
                      <a:pt x="23726" y="5556"/>
                      <a:pt x="23933" y="5656"/>
                      <a:pt x="24118" y="5771"/>
                    </a:cubicBezTo>
                    <a:cubicBezTo>
                      <a:pt x="24309" y="5894"/>
                      <a:pt x="24486" y="6032"/>
                      <a:pt x="24647" y="6185"/>
                    </a:cubicBezTo>
                    <a:cubicBezTo>
                      <a:pt x="24962" y="6508"/>
                      <a:pt x="25215" y="6892"/>
                      <a:pt x="25384" y="7306"/>
                    </a:cubicBezTo>
                    <a:cubicBezTo>
                      <a:pt x="25553" y="7728"/>
                      <a:pt x="25653" y="8173"/>
                      <a:pt x="25683" y="8626"/>
                    </a:cubicBezTo>
                    <a:lnTo>
                      <a:pt x="25676" y="8619"/>
                    </a:lnTo>
                    <a:lnTo>
                      <a:pt x="25676" y="8619"/>
                    </a:lnTo>
                    <a:cubicBezTo>
                      <a:pt x="25676" y="8649"/>
                      <a:pt x="25699" y="8672"/>
                      <a:pt x="25729" y="8672"/>
                    </a:cubicBezTo>
                    <a:cubicBezTo>
                      <a:pt x="25760" y="8672"/>
                      <a:pt x="25783" y="8649"/>
                      <a:pt x="25783" y="8619"/>
                    </a:cubicBezTo>
                    <a:cubicBezTo>
                      <a:pt x="25768" y="8150"/>
                      <a:pt x="25676" y="7690"/>
                      <a:pt x="25507" y="7252"/>
                    </a:cubicBezTo>
                    <a:cubicBezTo>
                      <a:pt x="25338" y="6815"/>
                      <a:pt x="25077" y="6408"/>
                      <a:pt x="24747" y="6070"/>
                    </a:cubicBezTo>
                    <a:cubicBezTo>
                      <a:pt x="24586" y="5909"/>
                      <a:pt x="24402" y="5756"/>
                      <a:pt x="24202" y="5633"/>
                    </a:cubicBezTo>
                    <a:cubicBezTo>
                      <a:pt x="24002" y="5502"/>
                      <a:pt x="23788" y="5403"/>
                      <a:pt x="23573" y="5318"/>
                    </a:cubicBezTo>
                    <a:cubicBezTo>
                      <a:pt x="23149" y="5165"/>
                      <a:pt x="22711" y="5074"/>
                      <a:pt x="22265" y="5046"/>
                    </a:cubicBezTo>
                    <a:lnTo>
                      <a:pt x="22265" y="5046"/>
                    </a:lnTo>
                    <a:cubicBezTo>
                      <a:pt x="22105" y="4530"/>
                      <a:pt x="21872" y="4043"/>
                      <a:pt x="21562" y="3599"/>
                    </a:cubicBezTo>
                    <a:cubicBezTo>
                      <a:pt x="21255" y="3138"/>
                      <a:pt x="20886" y="2716"/>
                      <a:pt x="20464" y="2348"/>
                    </a:cubicBezTo>
                    <a:cubicBezTo>
                      <a:pt x="20042" y="1995"/>
                      <a:pt x="19574" y="1688"/>
                      <a:pt x="19075" y="1434"/>
                    </a:cubicBezTo>
                    <a:lnTo>
                      <a:pt x="18691" y="1273"/>
                    </a:lnTo>
                    <a:cubicBezTo>
                      <a:pt x="18622" y="1242"/>
                      <a:pt x="18560" y="1219"/>
                      <a:pt x="18499" y="1189"/>
                    </a:cubicBezTo>
                    <a:lnTo>
                      <a:pt x="18299" y="1127"/>
                    </a:lnTo>
                    <a:lnTo>
                      <a:pt x="17900" y="997"/>
                    </a:lnTo>
                    <a:cubicBezTo>
                      <a:pt x="17770" y="958"/>
                      <a:pt x="17632" y="928"/>
                      <a:pt x="17501" y="889"/>
                    </a:cubicBezTo>
                    <a:cubicBezTo>
                      <a:pt x="17046" y="787"/>
                      <a:pt x="16586" y="738"/>
                      <a:pt x="16120" y="738"/>
                    </a:cubicBezTo>
                    <a:cubicBezTo>
                      <a:pt x="16028" y="738"/>
                      <a:pt x="15936" y="740"/>
                      <a:pt x="15843" y="743"/>
                    </a:cubicBezTo>
                    <a:cubicBezTo>
                      <a:pt x="15567" y="759"/>
                      <a:pt x="15291" y="797"/>
                      <a:pt x="15014" y="851"/>
                    </a:cubicBezTo>
                    <a:cubicBezTo>
                      <a:pt x="14884" y="874"/>
                      <a:pt x="14746" y="905"/>
                      <a:pt x="14615" y="951"/>
                    </a:cubicBezTo>
                    <a:cubicBezTo>
                      <a:pt x="14477" y="989"/>
                      <a:pt x="14346" y="1027"/>
                      <a:pt x="14216" y="1073"/>
                    </a:cubicBezTo>
                    <a:cubicBezTo>
                      <a:pt x="13686" y="1265"/>
                      <a:pt x="13195" y="1526"/>
                      <a:pt x="12735" y="1849"/>
                    </a:cubicBezTo>
                    <a:cubicBezTo>
                      <a:pt x="12369" y="2110"/>
                      <a:pt x="12033" y="2411"/>
                      <a:pt x="11737" y="2742"/>
                    </a:cubicBezTo>
                    <a:lnTo>
                      <a:pt x="11737" y="2742"/>
                    </a:lnTo>
                    <a:cubicBezTo>
                      <a:pt x="11737" y="2741"/>
                      <a:pt x="11737" y="2740"/>
                      <a:pt x="11737" y="2739"/>
                    </a:cubicBezTo>
                    <a:cubicBezTo>
                      <a:pt x="11714" y="2624"/>
                      <a:pt x="11691" y="2517"/>
                      <a:pt x="11645" y="2401"/>
                    </a:cubicBezTo>
                    <a:cubicBezTo>
                      <a:pt x="11629" y="2348"/>
                      <a:pt x="11614" y="2294"/>
                      <a:pt x="11583" y="2240"/>
                    </a:cubicBezTo>
                    <a:cubicBezTo>
                      <a:pt x="11560" y="2186"/>
                      <a:pt x="11545" y="2133"/>
                      <a:pt x="11514" y="2079"/>
                    </a:cubicBezTo>
                    <a:cubicBezTo>
                      <a:pt x="11460" y="1979"/>
                      <a:pt x="11407" y="1879"/>
                      <a:pt x="11338" y="1787"/>
                    </a:cubicBezTo>
                    <a:cubicBezTo>
                      <a:pt x="11077" y="1411"/>
                      <a:pt x="10739" y="1089"/>
                      <a:pt x="10347" y="851"/>
                    </a:cubicBezTo>
                    <a:lnTo>
                      <a:pt x="10056" y="674"/>
                    </a:lnTo>
                    <a:cubicBezTo>
                      <a:pt x="9956" y="621"/>
                      <a:pt x="9848" y="582"/>
                      <a:pt x="9756" y="536"/>
                    </a:cubicBezTo>
                    <a:lnTo>
                      <a:pt x="9603" y="467"/>
                    </a:lnTo>
                    <a:cubicBezTo>
                      <a:pt x="9549" y="444"/>
                      <a:pt x="9495" y="429"/>
                      <a:pt x="9442" y="406"/>
                    </a:cubicBezTo>
                    <a:lnTo>
                      <a:pt x="9127" y="298"/>
                    </a:lnTo>
                    <a:cubicBezTo>
                      <a:pt x="8912" y="229"/>
                      <a:pt x="8697" y="175"/>
                      <a:pt x="8482" y="122"/>
                    </a:cubicBezTo>
                    <a:cubicBezTo>
                      <a:pt x="8260" y="76"/>
                      <a:pt x="8037" y="45"/>
                      <a:pt x="7814" y="22"/>
                    </a:cubicBezTo>
                    <a:cubicBezTo>
                      <a:pt x="7619" y="8"/>
                      <a:pt x="7424" y="0"/>
                      <a:pt x="722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4509900" y="2115324"/>
                <a:ext cx="63854" cy="119861"/>
              </a:xfrm>
              <a:custGeom>
                <a:avLst/>
                <a:gdLst/>
                <a:ahLst/>
                <a:cxnLst/>
                <a:rect l="l" t="t" r="r" b="b"/>
                <a:pathLst>
                  <a:path w="1001" h="1879" extrusionOk="0">
                    <a:moveTo>
                      <a:pt x="69" y="1"/>
                    </a:moveTo>
                    <a:cubicBezTo>
                      <a:pt x="34" y="1"/>
                      <a:pt x="0" y="31"/>
                      <a:pt x="10" y="72"/>
                    </a:cubicBezTo>
                    <a:cubicBezTo>
                      <a:pt x="64" y="234"/>
                      <a:pt x="133" y="387"/>
                      <a:pt x="195" y="533"/>
                    </a:cubicBezTo>
                    <a:cubicBezTo>
                      <a:pt x="256" y="686"/>
                      <a:pt x="348" y="825"/>
                      <a:pt x="417" y="970"/>
                    </a:cubicBezTo>
                    <a:cubicBezTo>
                      <a:pt x="486" y="1116"/>
                      <a:pt x="548" y="1270"/>
                      <a:pt x="624" y="1416"/>
                    </a:cubicBezTo>
                    <a:cubicBezTo>
                      <a:pt x="693" y="1569"/>
                      <a:pt x="778" y="1707"/>
                      <a:pt x="862" y="1845"/>
                    </a:cubicBezTo>
                    <a:cubicBezTo>
                      <a:pt x="874" y="1869"/>
                      <a:pt x="899" y="1879"/>
                      <a:pt x="924" y="1879"/>
                    </a:cubicBezTo>
                    <a:cubicBezTo>
                      <a:pt x="932" y="1879"/>
                      <a:pt x="939" y="1878"/>
                      <a:pt x="947" y="1876"/>
                    </a:cubicBezTo>
                    <a:cubicBezTo>
                      <a:pt x="977" y="1861"/>
                      <a:pt x="1000" y="1822"/>
                      <a:pt x="985" y="1792"/>
                    </a:cubicBezTo>
                    <a:cubicBezTo>
                      <a:pt x="931" y="1630"/>
                      <a:pt x="870" y="1485"/>
                      <a:pt x="793" y="1331"/>
                    </a:cubicBezTo>
                    <a:cubicBezTo>
                      <a:pt x="724" y="1185"/>
                      <a:pt x="647" y="1039"/>
                      <a:pt x="571" y="901"/>
                    </a:cubicBezTo>
                    <a:cubicBezTo>
                      <a:pt x="494" y="755"/>
                      <a:pt x="440" y="594"/>
                      <a:pt x="363" y="448"/>
                    </a:cubicBezTo>
                    <a:cubicBezTo>
                      <a:pt x="287" y="310"/>
                      <a:pt x="210" y="164"/>
                      <a:pt x="118" y="26"/>
                    </a:cubicBezTo>
                    <a:cubicBezTo>
                      <a:pt x="105" y="8"/>
                      <a:pt x="87" y="1"/>
                      <a:pt x="69"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4637290" y="2013961"/>
                <a:ext cx="40251" cy="186777"/>
              </a:xfrm>
              <a:custGeom>
                <a:avLst/>
                <a:gdLst/>
                <a:ahLst/>
                <a:cxnLst/>
                <a:rect l="l" t="t" r="r" b="b"/>
                <a:pathLst>
                  <a:path w="631" h="2928" extrusionOk="0">
                    <a:moveTo>
                      <a:pt x="64" y="0"/>
                    </a:moveTo>
                    <a:cubicBezTo>
                      <a:pt x="33" y="0"/>
                      <a:pt x="0" y="25"/>
                      <a:pt x="9" y="65"/>
                    </a:cubicBezTo>
                    <a:cubicBezTo>
                      <a:pt x="24" y="303"/>
                      <a:pt x="63" y="541"/>
                      <a:pt x="93" y="771"/>
                    </a:cubicBezTo>
                    <a:cubicBezTo>
                      <a:pt x="124" y="1009"/>
                      <a:pt x="186" y="1239"/>
                      <a:pt x="224" y="1477"/>
                    </a:cubicBezTo>
                    <a:cubicBezTo>
                      <a:pt x="270" y="1707"/>
                      <a:pt x="293" y="1945"/>
                      <a:pt x="339" y="2176"/>
                    </a:cubicBezTo>
                    <a:cubicBezTo>
                      <a:pt x="385" y="2414"/>
                      <a:pt x="431" y="2644"/>
                      <a:pt x="493" y="2874"/>
                    </a:cubicBezTo>
                    <a:cubicBezTo>
                      <a:pt x="500" y="2905"/>
                      <a:pt x="531" y="2928"/>
                      <a:pt x="562" y="2928"/>
                    </a:cubicBezTo>
                    <a:cubicBezTo>
                      <a:pt x="600" y="2920"/>
                      <a:pt x="631" y="2889"/>
                      <a:pt x="623" y="2851"/>
                    </a:cubicBezTo>
                    <a:cubicBezTo>
                      <a:pt x="608" y="2613"/>
                      <a:pt x="569" y="2375"/>
                      <a:pt x="531" y="2145"/>
                    </a:cubicBezTo>
                    <a:cubicBezTo>
                      <a:pt x="485" y="1907"/>
                      <a:pt x="439" y="1677"/>
                      <a:pt x="393" y="1446"/>
                    </a:cubicBezTo>
                    <a:cubicBezTo>
                      <a:pt x="347" y="1208"/>
                      <a:pt x="324" y="971"/>
                      <a:pt x="278" y="740"/>
                    </a:cubicBezTo>
                    <a:cubicBezTo>
                      <a:pt x="232" y="510"/>
                      <a:pt x="178" y="272"/>
                      <a:pt x="116" y="42"/>
                    </a:cubicBezTo>
                    <a:cubicBezTo>
                      <a:pt x="110" y="13"/>
                      <a:pt x="87" y="0"/>
                      <a:pt x="64"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4752432" y="1898436"/>
                <a:ext cx="39677" cy="290500"/>
              </a:xfrm>
              <a:custGeom>
                <a:avLst/>
                <a:gdLst/>
                <a:ahLst/>
                <a:cxnLst/>
                <a:rect l="l" t="t" r="r" b="b"/>
                <a:pathLst>
                  <a:path w="622" h="4554" extrusionOk="0">
                    <a:moveTo>
                      <a:pt x="566" y="1"/>
                    </a:moveTo>
                    <a:cubicBezTo>
                      <a:pt x="540" y="1"/>
                      <a:pt x="514" y="16"/>
                      <a:pt x="507" y="49"/>
                    </a:cubicBezTo>
                    <a:cubicBezTo>
                      <a:pt x="445" y="417"/>
                      <a:pt x="399" y="786"/>
                      <a:pt x="345" y="1154"/>
                    </a:cubicBezTo>
                    <a:cubicBezTo>
                      <a:pt x="292" y="1523"/>
                      <a:pt x="269" y="1891"/>
                      <a:pt x="230" y="2267"/>
                    </a:cubicBezTo>
                    <a:cubicBezTo>
                      <a:pt x="192" y="2636"/>
                      <a:pt x="131" y="3004"/>
                      <a:pt x="92" y="3373"/>
                    </a:cubicBezTo>
                    <a:cubicBezTo>
                      <a:pt x="61" y="3741"/>
                      <a:pt x="23" y="4109"/>
                      <a:pt x="0" y="4486"/>
                    </a:cubicBezTo>
                    <a:cubicBezTo>
                      <a:pt x="0" y="4531"/>
                      <a:pt x="33" y="4554"/>
                      <a:pt x="67" y="4554"/>
                    </a:cubicBezTo>
                    <a:cubicBezTo>
                      <a:pt x="97" y="4554"/>
                      <a:pt x="128" y="4537"/>
                      <a:pt x="138" y="4501"/>
                    </a:cubicBezTo>
                    <a:cubicBezTo>
                      <a:pt x="200" y="4132"/>
                      <a:pt x="238" y="3764"/>
                      <a:pt x="284" y="3396"/>
                    </a:cubicBezTo>
                    <a:cubicBezTo>
                      <a:pt x="330" y="3027"/>
                      <a:pt x="361" y="2651"/>
                      <a:pt x="399" y="2283"/>
                    </a:cubicBezTo>
                    <a:cubicBezTo>
                      <a:pt x="438" y="1914"/>
                      <a:pt x="499" y="1546"/>
                      <a:pt x="530" y="1170"/>
                    </a:cubicBezTo>
                    <a:cubicBezTo>
                      <a:pt x="568" y="801"/>
                      <a:pt x="599" y="433"/>
                      <a:pt x="622" y="57"/>
                    </a:cubicBezTo>
                    <a:cubicBezTo>
                      <a:pt x="622" y="20"/>
                      <a:pt x="594" y="1"/>
                      <a:pt x="566"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4855390" y="2042985"/>
                <a:ext cx="84586" cy="169426"/>
              </a:xfrm>
              <a:custGeom>
                <a:avLst/>
                <a:gdLst/>
                <a:ahLst/>
                <a:cxnLst/>
                <a:rect l="l" t="t" r="r" b="b"/>
                <a:pathLst>
                  <a:path w="1326" h="2656" extrusionOk="0">
                    <a:moveTo>
                      <a:pt x="1263" y="1"/>
                    </a:moveTo>
                    <a:cubicBezTo>
                      <a:pt x="1245" y="1"/>
                      <a:pt x="1228" y="9"/>
                      <a:pt x="1218" y="24"/>
                    </a:cubicBezTo>
                    <a:cubicBezTo>
                      <a:pt x="1096" y="232"/>
                      <a:pt x="996" y="439"/>
                      <a:pt x="888" y="646"/>
                    </a:cubicBezTo>
                    <a:cubicBezTo>
                      <a:pt x="773" y="853"/>
                      <a:pt x="696" y="1076"/>
                      <a:pt x="597" y="1283"/>
                    </a:cubicBezTo>
                    <a:cubicBezTo>
                      <a:pt x="497" y="1498"/>
                      <a:pt x="389" y="1705"/>
                      <a:pt x="297" y="1912"/>
                    </a:cubicBezTo>
                    <a:cubicBezTo>
                      <a:pt x="198" y="2127"/>
                      <a:pt x="105" y="2342"/>
                      <a:pt x="21" y="2557"/>
                    </a:cubicBezTo>
                    <a:cubicBezTo>
                      <a:pt x="1" y="2613"/>
                      <a:pt x="44" y="2656"/>
                      <a:pt x="87" y="2656"/>
                    </a:cubicBezTo>
                    <a:cubicBezTo>
                      <a:pt x="109" y="2656"/>
                      <a:pt x="131" y="2645"/>
                      <a:pt x="144" y="2619"/>
                    </a:cubicBezTo>
                    <a:cubicBezTo>
                      <a:pt x="267" y="2419"/>
                      <a:pt x="359" y="2204"/>
                      <a:pt x="466" y="1997"/>
                    </a:cubicBezTo>
                    <a:cubicBezTo>
                      <a:pt x="566" y="1782"/>
                      <a:pt x="666" y="1567"/>
                      <a:pt x="750" y="1352"/>
                    </a:cubicBezTo>
                    <a:cubicBezTo>
                      <a:pt x="842" y="1145"/>
                      <a:pt x="965" y="938"/>
                      <a:pt x="1057" y="723"/>
                    </a:cubicBezTo>
                    <a:cubicBezTo>
                      <a:pt x="1149" y="508"/>
                      <a:pt x="1241" y="293"/>
                      <a:pt x="1318" y="78"/>
                    </a:cubicBezTo>
                    <a:cubicBezTo>
                      <a:pt x="1326" y="47"/>
                      <a:pt x="1318" y="24"/>
                      <a:pt x="1295" y="9"/>
                    </a:cubicBezTo>
                    <a:cubicBezTo>
                      <a:pt x="1284" y="3"/>
                      <a:pt x="1273" y="1"/>
                      <a:pt x="1263"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4977613" y="2152960"/>
                <a:ext cx="92113" cy="111058"/>
              </a:xfrm>
              <a:custGeom>
                <a:avLst/>
                <a:gdLst/>
                <a:ahLst/>
                <a:cxnLst/>
                <a:rect l="l" t="t" r="r" b="b"/>
                <a:pathLst>
                  <a:path w="1444" h="1741" extrusionOk="0">
                    <a:moveTo>
                      <a:pt x="1383" y="0"/>
                    </a:moveTo>
                    <a:cubicBezTo>
                      <a:pt x="1369" y="0"/>
                      <a:pt x="1356" y="4"/>
                      <a:pt x="1344" y="12"/>
                    </a:cubicBezTo>
                    <a:cubicBezTo>
                      <a:pt x="1214" y="135"/>
                      <a:pt x="1106" y="273"/>
                      <a:pt x="983" y="396"/>
                    </a:cubicBezTo>
                    <a:cubicBezTo>
                      <a:pt x="868" y="526"/>
                      <a:pt x="776" y="680"/>
                      <a:pt x="669" y="810"/>
                    </a:cubicBezTo>
                    <a:cubicBezTo>
                      <a:pt x="554" y="948"/>
                      <a:pt x="438" y="1079"/>
                      <a:pt x="331" y="1217"/>
                    </a:cubicBezTo>
                    <a:cubicBezTo>
                      <a:pt x="223" y="1348"/>
                      <a:pt x="116" y="1493"/>
                      <a:pt x="16" y="1639"/>
                    </a:cubicBezTo>
                    <a:cubicBezTo>
                      <a:pt x="1" y="1662"/>
                      <a:pt x="9" y="1701"/>
                      <a:pt x="32" y="1724"/>
                    </a:cubicBezTo>
                    <a:cubicBezTo>
                      <a:pt x="47" y="1735"/>
                      <a:pt x="64" y="1741"/>
                      <a:pt x="81" y="1741"/>
                    </a:cubicBezTo>
                    <a:cubicBezTo>
                      <a:pt x="99" y="1741"/>
                      <a:pt x="116" y="1735"/>
                      <a:pt x="131" y="1724"/>
                    </a:cubicBezTo>
                    <a:cubicBezTo>
                      <a:pt x="247" y="1601"/>
                      <a:pt x="369" y="1470"/>
                      <a:pt x="477" y="1332"/>
                    </a:cubicBezTo>
                    <a:cubicBezTo>
                      <a:pt x="584" y="1202"/>
                      <a:pt x="692" y="1064"/>
                      <a:pt x="799" y="918"/>
                    </a:cubicBezTo>
                    <a:cubicBezTo>
                      <a:pt x="899" y="780"/>
                      <a:pt x="1022" y="657"/>
                      <a:pt x="1129" y="519"/>
                    </a:cubicBezTo>
                    <a:cubicBezTo>
                      <a:pt x="1237" y="373"/>
                      <a:pt x="1336" y="235"/>
                      <a:pt x="1429" y="89"/>
                    </a:cubicBezTo>
                    <a:cubicBezTo>
                      <a:pt x="1444" y="66"/>
                      <a:pt x="1444" y="35"/>
                      <a:pt x="1421" y="12"/>
                    </a:cubicBezTo>
                    <a:cubicBezTo>
                      <a:pt x="1409" y="4"/>
                      <a:pt x="1396" y="0"/>
                      <a:pt x="1383"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5053013" y="2242458"/>
                <a:ext cx="103404" cy="88413"/>
              </a:xfrm>
              <a:custGeom>
                <a:avLst/>
                <a:gdLst/>
                <a:ahLst/>
                <a:cxnLst/>
                <a:rect l="l" t="t" r="r" b="b"/>
                <a:pathLst>
                  <a:path w="1621" h="1386" extrusionOk="0">
                    <a:moveTo>
                      <a:pt x="1564" y="0"/>
                    </a:moveTo>
                    <a:cubicBezTo>
                      <a:pt x="1553" y="0"/>
                      <a:pt x="1541" y="5"/>
                      <a:pt x="1528" y="14"/>
                    </a:cubicBezTo>
                    <a:cubicBezTo>
                      <a:pt x="1390" y="98"/>
                      <a:pt x="1267" y="205"/>
                      <a:pt x="1129" y="298"/>
                    </a:cubicBezTo>
                    <a:cubicBezTo>
                      <a:pt x="999" y="397"/>
                      <a:pt x="891" y="520"/>
                      <a:pt x="761" y="620"/>
                    </a:cubicBezTo>
                    <a:cubicBezTo>
                      <a:pt x="638" y="727"/>
                      <a:pt x="508" y="820"/>
                      <a:pt x="377" y="927"/>
                    </a:cubicBezTo>
                    <a:cubicBezTo>
                      <a:pt x="254" y="1034"/>
                      <a:pt x="139" y="1150"/>
                      <a:pt x="24" y="1265"/>
                    </a:cubicBezTo>
                    <a:cubicBezTo>
                      <a:pt x="1" y="1288"/>
                      <a:pt x="1" y="1326"/>
                      <a:pt x="16" y="1357"/>
                    </a:cubicBezTo>
                    <a:cubicBezTo>
                      <a:pt x="30" y="1375"/>
                      <a:pt x="50" y="1386"/>
                      <a:pt x="70" y="1386"/>
                    </a:cubicBezTo>
                    <a:cubicBezTo>
                      <a:pt x="83" y="1386"/>
                      <a:pt x="96" y="1381"/>
                      <a:pt x="108" y="1372"/>
                    </a:cubicBezTo>
                    <a:cubicBezTo>
                      <a:pt x="247" y="1288"/>
                      <a:pt x="377" y="1180"/>
                      <a:pt x="500" y="1081"/>
                    </a:cubicBezTo>
                    <a:cubicBezTo>
                      <a:pt x="630" y="973"/>
                      <a:pt x="745" y="866"/>
                      <a:pt x="868" y="750"/>
                    </a:cubicBezTo>
                    <a:cubicBezTo>
                      <a:pt x="991" y="635"/>
                      <a:pt x="1129" y="551"/>
                      <a:pt x="1252" y="443"/>
                    </a:cubicBezTo>
                    <a:cubicBezTo>
                      <a:pt x="1375" y="328"/>
                      <a:pt x="1490" y="221"/>
                      <a:pt x="1605" y="98"/>
                    </a:cubicBezTo>
                    <a:cubicBezTo>
                      <a:pt x="1621" y="75"/>
                      <a:pt x="1621" y="52"/>
                      <a:pt x="1605" y="29"/>
                    </a:cubicBezTo>
                    <a:cubicBezTo>
                      <a:pt x="1596" y="10"/>
                      <a:pt x="1581" y="0"/>
                      <a:pt x="1564"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3618808" y="3093934"/>
                <a:ext cx="150927" cy="71636"/>
              </a:xfrm>
              <a:custGeom>
                <a:avLst/>
                <a:gdLst/>
                <a:ahLst/>
                <a:cxnLst/>
                <a:rect l="l" t="t" r="r" b="b"/>
                <a:pathLst>
                  <a:path w="2366" h="1123" extrusionOk="0">
                    <a:moveTo>
                      <a:pt x="2291" y="1"/>
                    </a:moveTo>
                    <a:cubicBezTo>
                      <a:pt x="2283" y="1"/>
                      <a:pt x="2275" y="2"/>
                      <a:pt x="2266" y="6"/>
                    </a:cubicBezTo>
                    <a:cubicBezTo>
                      <a:pt x="2074" y="67"/>
                      <a:pt x="1890" y="144"/>
                      <a:pt x="1698" y="228"/>
                    </a:cubicBezTo>
                    <a:cubicBezTo>
                      <a:pt x="1514" y="313"/>
                      <a:pt x="1337" y="397"/>
                      <a:pt x="1153" y="489"/>
                    </a:cubicBezTo>
                    <a:cubicBezTo>
                      <a:pt x="969" y="582"/>
                      <a:pt x="777" y="635"/>
                      <a:pt x="593" y="727"/>
                    </a:cubicBezTo>
                    <a:cubicBezTo>
                      <a:pt x="409" y="827"/>
                      <a:pt x="232" y="912"/>
                      <a:pt x="56" y="1019"/>
                    </a:cubicBezTo>
                    <a:cubicBezTo>
                      <a:pt x="1" y="1046"/>
                      <a:pt x="25" y="1122"/>
                      <a:pt x="80" y="1122"/>
                    </a:cubicBezTo>
                    <a:cubicBezTo>
                      <a:pt x="87" y="1122"/>
                      <a:pt x="94" y="1121"/>
                      <a:pt x="102" y="1119"/>
                    </a:cubicBezTo>
                    <a:cubicBezTo>
                      <a:pt x="294" y="1057"/>
                      <a:pt x="478" y="981"/>
                      <a:pt x="670" y="904"/>
                    </a:cubicBezTo>
                    <a:cubicBezTo>
                      <a:pt x="862" y="835"/>
                      <a:pt x="1038" y="727"/>
                      <a:pt x="1222" y="651"/>
                    </a:cubicBezTo>
                    <a:cubicBezTo>
                      <a:pt x="1407" y="566"/>
                      <a:pt x="1598" y="489"/>
                      <a:pt x="1783" y="413"/>
                    </a:cubicBezTo>
                    <a:cubicBezTo>
                      <a:pt x="1967" y="328"/>
                      <a:pt x="2151" y="228"/>
                      <a:pt x="2328" y="136"/>
                    </a:cubicBezTo>
                    <a:cubicBezTo>
                      <a:pt x="2358" y="121"/>
                      <a:pt x="2366" y="83"/>
                      <a:pt x="2358" y="44"/>
                    </a:cubicBezTo>
                    <a:cubicBezTo>
                      <a:pt x="2346" y="20"/>
                      <a:pt x="2320" y="1"/>
                      <a:pt x="2291"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705181" y="3215710"/>
                <a:ext cx="154180" cy="117693"/>
              </a:xfrm>
              <a:custGeom>
                <a:avLst/>
                <a:gdLst/>
                <a:ahLst/>
                <a:cxnLst/>
                <a:rect l="l" t="t" r="r" b="b"/>
                <a:pathLst>
                  <a:path w="2417" h="1845" extrusionOk="0">
                    <a:moveTo>
                      <a:pt x="2342" y="0"/>
                    </a:moveTo>
                    <a:cubicBezTo>
                      <a:pt x="2330" y="0"/>
                      <a:pt x="2319" y="3"/>
                      <a:pt x="2309" y="8"/>
                    </a:cubicBezTo>
                    <a:cubicBezTo>
                      <a:pt x="2110" y="139"/>
                      <a:pt x="1918" y="277"/>
                      <a:pt x="1726" y="423"/>
                    </a:cubicBezTo>
                    <a:cubicBezTo>
                      <a:pt x="1534" y="561"/>
                      <a:pt x="1357" y="707"/>
                      <a:pt x="1166" y="860"/>
                    </a:cubicBezTo>
                    <a:cubicBezTo>
                      <a:pt x="974" y="1014"/>
                      <a:pt x="774" y="1136"/>
                      <a:pt x="590" y="1282"/>
                    </a:cubicBezTo>
                    <a:cubicBezTo>
                      <a:pt x="406" y="1436"/>
                      <a:pt x="221" y="1582"/>
                      <a:pt x="45" y="1743"/>
                    </a:cubicBezTo>
                    <a:cubicBezTo>
                      <a:pt x="1" y="1781"/>
                      <a:pt x="34" y="1845"/>
                      <a:pt x="82" y="1845"/>
                    </a:cubicBezTo>
                    <a:cubicBezTo>
                      <a:pt x="92" y="1845"/>
                      <a:pt x="103" y="1842"/>
                      <a:pt x="114" y="1835"/>
                    </a:cubicBezTo>
                    <a:cubicBezTo>
                      <a:pt x="321" y="1704"/>
                      <a:pt x="505" y="1566"/>
                      <a:pt x="705" y="1436"/>
                    </a:cubicBezTo>
                    <a:cubicBezTo>
                      <a:pt x="897" y="1298"/>
                      <a:pt x="1073" y="1136"/>
                      <a:pt x="1265" y="998"/>
                    </a:cubicBezTo>
                    <a:cubicBezTo>
                      <a:pt x="1457" y="852"/>
                      <a:pt x="1649" y="722"/>
                      <a:pt x="1841" y="576"/>
                    </a:cubicBezTo>
                    <a:cubicBezTo>
                      <a:pt x="2025" y="430"/>
                      <a:pt x="2209" y="284"/>
                      <a:pt x="2386" y="123"/>
                    </a:cubicBezTo>
                    <a:cubicBezTo>
                      <a:pt x="2417" y="100"/>
                      <a:pt x="2417" y="62"/>
                      <a:pt x="2401" y="31"/>
                    </a:cubicBezTo>
                    <a:cubicBezTo>
                      <a:pt x="2386" y="11"/>
                      <a:pt x="2364" y="0"/>
                      <a:pt x="2342"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3879903" y="3305080"/>
                <a:ext cx="104297" cy="233344"/>
              </a:xfrm>
              <a:custGeom>
                <a:avLst/>
                <a:gdLst/>
                <a:ahLst/>
                <a:cxnLst/>
                <a:rect l="l" t="t" r="r" b="b"/>
                <a:pathLst>
                  <a:path w="1635" h="3658" extrusionOk="0">
                    <a:moveTo>
                      <a:pt x="1556" y="1"/>
                    </a:moveTo>
                    <a:cubicBezTo>
                      <a:pt x="1532" y="1"/>
                      <a:pt x="1507" y="16"/>
                      <a:pt x="1497" y="42"/>
                    </a:cubicBezTo>
                    <a:cubicBezTo>
                      <a:pt x="1351" y="326"/>
                      <a:pt x="1220" y="626"/>
                      <a:pt x="1098" y="917"/>
                    </a:cubicBezTo>
                    <a:cubicBezTo>
                      <a:pt x="967" y="1209"/>
                      <a:pt x="852" y="1508"/>
                      <a:pt x="729" y="1808"/>
                    </a:cubicBezTo>
                    <a:cubicBezTo>
                      <a:pt x="614" y="2100"/>
                      <a:pt x="468" y="2384"/>
                      <a:pt x="345" y="2683"/>
                    </a:cubicBezTo>
                    <a:cubicBezTo>
                      <a:pt x="230" y="2982"/>
                      <a:pt x="115" y="3282"/>
                      <a:pt x="8" y="3581"/>
                    </a:cubicBezTo>
                    <a:cubicBezTo>
                      <a:pt x="0" y="3612"/>
                      <a:pt x="15" y="3642"/>
                      <a:pt x="38" y="3650"/>
                    </a:cubicBezTo>
                    <a:cubicBezTo>
                      <a:pt x="49" y="3655"/>
                      <a:pt x="59" y="3658"/>
                      <a:pt x="69" y="3658"/>
                    </a:cubicBezTo>
                    <a:cubicBezTo>
                      <a:pt x="88" y="3658"/>
                      <a:pt x="105" y="3647"/>
                      <a:pt x="115" y="3627"/>
                    </a:cubicBezTo>
                    <a:cubicBezTo>
                      <a:pt x="261" y="3343"/>
                      <a:pt x="384" y="3044"/>
                      <a:pt x="522" y="2760"/>
                    </a:cubicBezTo>
                    <a:cubicBezTo>
                      <a:pt x="660" y="2468"/>
                      <a:pt x="760" y="2169"/>
                      <a:pt x="890" y="1869"/>
                    </a:cubicBezTo>
                    <a:cubicBezTo>
                      <a:pt x="1013" y="1578"/>
                      <a:pt x="1151" y="1286"/>
                      <a:pt x="1274" y="994"/>
                    </a:cubicBezTo>
                    <a:cubicBezTo>
                      <a:pt x="1389" y="695"/>
                      <a:pt x="1512" y="403"/>
                      <a:pt x="1620" y="96"/>
                    </a:cubicBezTo>
                    <a:cubicBezTo>
                      <a:pt x="1635" y="65"/>
                      <a:pt x="1620" y="27"/>
                      <a:pt x="1589" y="12"/>
                    </a:cubicBezTo>
                    <a:cubicBezTo>
                      <a:pt x="1579" y="4"/>
                      <a:pt x="1568" y="1"/>
                      <a:pt x="1556"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4099726" y="3352221"/>
                <a:ext cx="17670" cy="139828"/>
              </a:xfrm>
              <a:custGeom>
                <a:avLst/>
                <a:gdLst/>
                <a:ahLst/>
                <a:cxnLst/>
                <a:rect l="l" t="t" r="r" b="b"/>
                <a:pathLst>
                  <a:path w="277" h="2192" extrusionOk="0">
                    <a:moveTo>
                      <a:pt x="201" y="0"/>
                    </a:moveTo>
                    <a:cubicBezTo>
                      <a:pt x="168" y="0"/>
                      <a:pt x="138" y="22"/>
                      <a:pt x="131" y="56"/>
                    </a:cubicBezTo>
                    <a:cubicBezTo>
                      <a:pt x="100" y="225"/>
                      <a:pt x="85" y="401"/>
                      <a:pt x="69" y="578"/>
                    </a:cubicBezTo>
                    <a:cubicBezTo>
                      <a:pt x="62" y="746"/>
                      <a:pt x="54" y="923"/>
                      <a:pt x="54" y="1100"/>
                    </a:cubicBezTo>
                    <a:cubicBezTo>
                      <a:pt x="46" y="1268"/>
                      <a:pt x="16" y="1445"/>
                      <a:pt x="8" y="1614"/>
                    </a:cubicBezTo>
                    <a:cubicBezTo>
                      <a:pt x="0" y="1790"/>
                      <a:pt x="0" y="1967"/>
                      <a:pt x="8" y="2143"/>
                    </a:cubicBezTo>
                    <a:cubicBezTo>
                      <a:pt x="8" y="2166"/>
                      <a:pt x="31" y="2189"/>
                      <a:pt x="54" y="2189"/>
                    </a:cubicBezTo>
                    <a:cubicBezTo>
                      <a:pt x="59" y="2191"/>
                      <a:pt x="65" y="2191"/>
                      <a:pt x="70" y="2191"/>
                    </a:cubicBezTo>
                    <a:cubicBezTo>
                      <a:pt x="95" y="2191"/>
                      <a:pt x="117" y="2177"/>
                      <a:pt x="123" y="2151"/>
                    </a:cubicBezTo>
                    <a:cubicBezTo>
                      <a:pt x="154" y="1975"/>
                      <a:pt x="169" y="1798"/>
                      <a:pt x="192" y="1629"/>
                    </a:cubicBezTo>
                    <a:cubicBezTo>
                      <a:pt x="215" y="1453"/>
                      <a:pt x="200" y="1284"/>
                      <a:pt x="215" y="1107"/>
                    </a:cubicBezTo>
                    <a:cubicBezTo>
                      <a:pt x="231" y="931"/>
                      <a:pt x="254" y="762"/>
                      <a:pt x="261" y="585"/>
                    </a:cubicBezTo>
                    <a:cubicBezTo>
                      <a:pt x="269" y="416"/>
                      <a:pt x="277" y="240"/>
                      <a:pt x="269" y="63"/>
                    </a:cubicBezTo>
                    <a:cubicBezTo>
                      <a:pt x="269" y="33"/>
                      <a:pt x="246" y="2"/>
                      <a:pt x="215" y="2"/>
                    </a:cubicBezTo>
                    <a:cubicBezTo>
                      <a:pt x="210" y="1"/>
                      <a:pt x="205" y="0"/>
                      <a:pt x="20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4269600" y="3354773"/>
                <a:ext cx="37317" cy="111186"/>
              </a:xfrm>
              <a:custGeom>
                <a:avLst/>
                <a:gdLst/>
                <a:ahLst/>
                <a:cxnLst/>
                <a:rect l="l" t="t" r="r" b="b"/>
                <a:pathLst>
                  <a:path w="585" h="1743" extrusionOk="0">
                    <a:moveTo>
                      <a:pt x="62" y="0"/>
                    </a:moveTo>
                    <a:cubicBezTo>
                      <a:pt x="24" y="8"/>
                      <a:pt x="1" y="39"/>
                      <a:pt x="1" y="77"/>
                    </a:cubicBezTo>
                    <a:cubicBezTo>
                      <a:pt x="24" y="223"/>
                      <a:pt x="55" y="361"/>
                      <a:pt x="93" y="492"/>
                    </a:cubicBezTo>
                    <a:cubicBezTo>
                      <a:pt x="124" y="630"/>
                      <a:pt x="170" y="768"/>
                      <a:pt x="216" y="898"/>
                    </a:cubicBezTo>
                    <a:cubicBezTo>
                      <a:pt x="262" y="1037"/>
                      <a:pt x="270" y="1175"/>
                      <a:pt x="316" y="1313"/>
                    </a:cubicBezTo>
                    <a:cubicBezTo>
                      <a:pt x="362" y="1443"/>
                      <a:pt x="415" y="1581"/>
                      <a:pt x="469" y="1712"/>
                    </a:cubicBezTo>
                    <a:cubicBezTo>
                      <a:pt x="477" y="1727"/>
                      <a:pt x="500" y="1743"/>
                      <a:pt x="523" y="1743"/>
                    </a:cubicBezTo>
                    <a:cubicBezTo>
                      <a:pt x="561" y="1735"/>
                      <a:pt x="584" y="1712"/>
                      <a:pt x="577" y="1681"/>
                    </a:cubicBezTo>
                    <a:cubicBezTo>
                      <a:pt x="561" y="1535"/>
                      <a:pt x="530" y="1397"/>
                      <a:pt x="500" y="1259"/>
                    </a:cubicBezTo>
                    <a:cubicBezTo>
                      <a:pt x="469" y="1121"/>
                      <a:pt x="415" y="990"/>
                      <a:pt x="377" y="852"/>
                    </a:cubicBezTo>
                    <a:cubicBezTo>
                      <a:pt x="339" y="722"/>
                      <a:pt x="316" y="576"/>
                      <a:pt x="277" y="445"/>
                    </a:cubicBezTo>
                    <a:cubicBezTo>
                      <a:pt x="239" y="307"/>
                      <a:pt x="193" y="177"/>
                      <a:pt x="139" y="46"/>
                    </a:cubicBezTo>
                    <a:cubicBezTo>
                      <a:pt x="124" y="16"/>
                      <a:pt x="93" y="0"/>
                      <a:pt x="62"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7"/>
            <p:cNvSpPr/>
            <p:nvPr/>
          </p:nvSpPr>
          <p:spPr>
            <a:xfrm>
              <a:off x="5593315" y="2725093"/>
              <a:ext cx="24308" cy="19614"/>
            </a:xfrm>
            <a:custGeom>
              <a:avLst/>
              <a:gdLst/>
              <a:ahLst/>
              <a:cxnLst/>
              <a:rect l="l" t="t" r="r" b="b"/>
              <a:pathLst>
                <a:path w="435" h="351" extrusionOk="0">
                  <a:moveTo>
                    <a:pt x="301" y="0"/>
                  </a:moveTo>
                  <a:cubicBezTo>
                    <a:pt x="281" y="0"/>
                    <a:pt x="260" y="6"/>
                    <a:pt x="239" y="19"/>
                  </a:cubicBezTo>
                  <a:cubicBezTo>
                    <a:pt x="200" y="42"/>
                    <a:pt x="177" y="73"/>
                    <a:pt x="146" y="96"/>
                  </a:cubicBezTo>
                  <a:cubicBezTo>
                    <a:pt x="108" y="111"/>
                    <a:pt x="77" y="142"/>
                    <a:pt x="62" y="173"/>
                  </a:cubicBezTo>
                  <a:cubicBezTo>
                    <a:pt x="1" y="219"/>
                    <a:pt x="39" y="303"/>
                    <a:pt x="100" y="326"/>
                  </a:cubicBezTo>
                  <a:cubicBezTo>
                    <a:pt x="125" y="343"/>
                    <a:pt x="154" y="350"/>
                    <a:pt x="183" y="350"/>
                  </a:cubicBezTo>
                  <a:cubicBezTo>
                    <a:pt x="290" y="350"/>
                    <a:pt x="411" y="254"/>
                    <a:pt x="423" y="157"/>
                  </a:cubicBezTo>
                  <a:cubicBezTo>
                    <a:pt x="435" y="79"/>
                    <a:pt x="376" y="0"/>
                    <a:pt x="30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5675039" y="2703582"/>
              <a:ext cx="25984" cy="21514"/>
            </a:xfrm>
            <a:custGeom>
              <a:avLst/>
              <a:gdLst/>
              <a:ahLst/>
              <a:cxnLst/>
              <a:rect l="l" t="t" r="r" b="b"/>
              <a:pathLst>
                <a:path w="465" h="385" extrusionOk="0">
                  <a:moveTo>
                    <a:pt x="355" y="0"/>
                  </a:moveTo>
                  <a:cubicBezTo>
                    <a:pt x="345" y="0"/>
                    <a:pt x="334" y="2"/>
                    <a:pt x="323" y="6"/>
                  </a:cubicBezTo>
                  <a:cubicBezTo>
                    <a:pt x="193" y="59"/>
                    <a:pt x="93" y="159"/>
                    <a:pt x="32" y="274"/>
                  </a:cubicBezTo>
                  <a:cubicBezTo>
                    <a:pt x="0" y="324"/>
                    <a:pt x="45" y="385"/>
                    <a:pt x="96" y="385"/>
                  </a:cubicBezTo>
                  <a:cubicBezTo>
                    <a:pt x="108" y="385"/>
                    <a:pt x="120" y="381"/>
                    <a:pt x="131" y="374"/>
                  </a:cubicBezTo>
                  <a:cubicBezTo>
                    <a:pt x="239" y="313"/>
                    <a:pt x="377" y="274"/>
                    <a:pt x="431" y="152"/>
                  </a:cubicBezTo>
                  <a:cubicBezTo>
                    <a:pt x="464" y="91"/>
                    <a:pt x="427" y="0"/>
                    <a:pt x="35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7"/>
          <p:cNvSpPr txBox="1"/>
          <p:nvPr/>
        </p:nvSpPr>
        <p:spPr>
          <a:xfrm>
            <a:off x="4104712" y="2718038"/>
            <a:ext cx="992394" cy="1993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smtClean="0">
                <a:solidFill>
                  <a:schemeClr val="lt1"/>
                </a:solidFill>
                <a:latin typeface="Fira Sans Extra Condensed Medium"/>
                <a:ea typeface="Fira Sans Extra Condensed Medium"/>
                <a:cs typeface="Fira Sans Extra Condensed Medium"/>
                <a:sym typeface="Fira Sans Extra Condensed Medium"/>
              </a:rPr>
              <a:t>New York</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127" name="Google Shape;127;p17"/>
          <p:cNvGrpSpPr/>
          <p:nvPr/>
        </p:nvGrpSpPr>
        <p:grpSpPr>
          <a:xfrm>
            <a:off x="4066438" y="907853"/>
            <a:ext cx="4620246" cy="898872"/>
            <a:chOff x="4066438" y="907853"/>
            <a:chExt cx="4620246" cy="898872"/>
          </a:xfrm>
        </p:grpSpPr>
        <p:grpSp>
          <p:nvGrpSpPr>
            <p:cNvPr id="128" name="Google Shape;128;p17"/>
            <p:cNvGrpSpPr/>
            <p:nvPr/>
          </p:nvGrpSpPr>
          <p:grpSpPr>
            <a:xfrm>
              <a:off x="4066438" y="907853"/>
              <a:ext cx="1012489" cy="881792"/>
              <a:chOff x="3096937" y="970083"/>
              <a:chExt cx="1082644" cy="942892"/>
            </a:xfrm>
          </p:grpSpPr>
          <p:sp>
            <p:nvSpPr>
              <p:cNvPr id="129" name="Google Shape;129;p17"/>
              <p:cNvSpPr/>
              <p:nvPr/>
            </p:nvSpPr>
            <p:spPr>
              <a:xfrm>
                <a:off x="3096937" y="1062079"/>
                <a:ext cx="1082644" cy="824039"/>
              </a:xfrm>
              <a:custGeom>
                <a:avLst/>
                <a:gdLst/>
                <a:ahLst/>
                <a:cxnLst/>
                <a:rect l="l" t="t" r="r" b="b"/>
                <a:pathLst>
                  <a:path w="16972" h="12918" extrusionOk="0">
                    <a:moveTo>
                      <a:pt x="4453" y="10934"/>
                    </a:moveTo>
                    <a:cubicBezTo>
                      <a:pt x="4575" y="10942"/>
                      <a:pt x="4575" y="11126"/>
                      <a:pt x="4453" y="11134"/>
                    </a:cubicBezTo>
                    <a:cubicBezTo>
                      <a:pt x="4330" y="11126"/>
                      <a:pt x="4330" y="10942"/>
                      <a:pt x="4453" y="10934"/>
                    </a:cubicBezTo>
                    <a:close/>
                    <a:moveTo>
                      <a:pt x="3962" y="11052"/>
                    </a:moveTo>
                    <a:cubicBezTo>
                      <a:pt x="3998" y="11052"/>
                      <a:pt x="4035" y="11065"/>
                      <a:pt x="4069" y="11095"/>
                    </a:cubicBezTo>
                    <a:cubicBezTo>
                      <a:pt x="4115" y="11126"/>
                      <a:pt x="4145" y="11164"/>
                      <a:pt x="4176" y="11210"/>
                    </a:cubicBezTo>
                    <a:cubicBezTo>
                      <a:pt x="4233" y="11329"/>
                      <a:pt x="4136" y="11453"/>
                      <a:pt x="4023" y="11453"/>
                    </a:cubicBezTo>
                    <a:cubicBezTo>
                      <a:pt x="3998" y="11453"/>
                      <a:pt x="3971" y="11447"/>
                      <a:pt x="3946" y="11433"/>
                    </a:cubicBezTo>
                    <a:cubicBezTo>
                      <a:pt x="3900" y="11410"/>
                      <a:pt x="3861" y="11379"/>
                      <a:pt x="3831" y="11341"/>
                    </a:cubicBezTo>
                    <a:cubicBezTo>
                      <a:pt x="3723" y="11215"/>
                      <a:pt x="3835" y="11052"/>
                      <a:pt x="3962" y="11052"/>
                    </a:cubicBezTo>
                    <a:close/>
                    <a:moveTo>
                      <a:pt x="5073" y="11270"/>
                    </a:moveTo>
                    <a:cubicBezTo>
                      <a:pt x="5086" y="11270"/>
                      <a:pt x="5099" y="11273"/>
                      <a:pt x="5113" y="11279"/>
                    </a:cubicBezTo>
                    <a:cubicBezTo>
                      <a:pt x="5120" y="11279"/>
                      <a:pt x="5128" y="11279"/>
                      <a:pt x="5128" y="11287"/>
                    </a:cubicBezTo>
                    <a:lnTo>
                      <a:pt x="5166" y="11287"/>
                    </a:lnTo>
                    <a:cubicBezTo>
                      <a:pt x="5197" y="11287"/>
                      <a:pt x="5220" y="11287"/>
                      <a:pt x="5243" y="11295"/>
                    </a:cubicBezTo>
                    <a:cubicBezTo>
                      <a:pt x="5320" y="11318"/>
                      <a:pt x="5374" y="11402"/>
                      <a:pt x="5351" y="11479"/>
                    </a:cubicBezTo>
                    <a:cubicBezTo>
                      <a:pt x="5328" y="11548"/>
                      <a:pt x="5274" y="11594"/>
                      <a:pt x="5205" y="11594"/>
                    </a:cubicBezTo>
                    <a:cubicBezTo>
                      <a:pt x="5105" y="11594"/>
                      <a:pt x="5021" y="11548"/>
                      <a:pt x="4974" y="11456"/>
                    </a:cubicBezTo>
                    <a:cubicBezTo>
                      <a:pt x="4935" y="11383"/>
                      <a:pt x="4992" y="11270"/>
                      <a:pt x="5073" y="11270"/>
                    </a:cubicBezTo>
                    <a:close/>
                    <a:moveTo>
                      <a:pt x="4593" y="11554"/>
                    </a:moveTo>
                    <a:cubicBezTo>
                      <a:pt x="4651" y="11554"/>
                      <a:pt x="4711" y="11568"/>
                      <a:pt x="4767" y="11594"/>
                    </a:cubicBezTo>
                    <a:cubicBezTo>
                      <a:pt x="4844" y="11640"/>
                      <a:pt x="4875" y="11740"/>
                      <a:pt x="4829" y="11824"/>
                    </a:cubicBezTo>
                    <a:cubicBezTo>
                      <a:pt x="4793" y="11878"/>
                      <a:pt x="4738" y="11909"/>
                      <a:pt x="4683" y="11909"/>
                    </a:cubicBezTo>
                    <a:cubicBezTo>
                      <a:pt x="4668" y="11909"/>
                      <a:pt x="4652" y="11906"/>
                      <a:pt x="4637" y="11901"/>
                    </a:cubicBezTo>
                    <a:cubicBezTo>
                      <a:pt x="4598" y="11894"/>
                      <a:pt x="4560" y="11878"/>
                      <a:pt x="4522" y="11863"/>
                    </a:cubicBezTo>
                    <a:lnTo>
                      <a:pt x="4522" y="11863"/>
                    </a:lnTo>
                    <a:cubicBezTo>
                      <a:pt x="4529" y="11867"/>
                      <a:pt x="4532" y="11868"/>
                      <a:pt x="4531" y="11868"/>
                    </a:cubicBezTo>
                    <a:cubicBezTo>
                      <a:pt x="4529" y="11868"/>
                      <a:pt x="4499" y="11855"/>
                      <a:pt x="4499" y="11855"/>
                    </a:cubicBezTo>
                    <a:lnTo>
                      <a:pt x="4460" y="11847"/>
                    </a:lnTo>
                    <a:cubicBezTo>
                      <a:pt x="4322" y="11809"/>
                      <a:pt x="4322" y="11617"/>
                      <a:pt x="4460" y="11579"/>
                    </a:cubicBezTo>
                    <a:cubicBezTo>
                      <a:pt x="4503" y="11562"/>
                      <a:pt x="4548" y="11554"/>
                      <a:pt x="4593" y="11554"/>
                    </a:cubicBezTo>
                    <a:close/>
                    <a:moveTo>
                      <a:pt x="5443" y="11767"/>
                    </a:moveTo>
                    <a:cubicBezTo>
                      <a:pt x="5466" y="11767"/>
                      <a:pt x="5489" y="11773"/>
                      <a:pt x="5512" y="11786"/>
                    </a:cubicBezTo>
                    <a:cubicBezTo>
                      <a:pt x="5527" y="11794"/>
                      <a:pt x="5550" y="11801"/>
                      <a:pt x="5573" y="11801"/>
                    </a:cubicBezTo>
                    <a:cubicBezTo>
                      <a:pt x="5650" y="11824"/>
                      <a:pt x="5688" y="11901"/>
                      <a:pt x="5665" y="11978"/>
                    </a:cubicBezTo>
                    <a:cubicBezTo>
                      <a:pt x="5646" y="12035"/>
                      <a:pt x="5591" y="12076"/>
                      <a:pt x="5533" y="12076"/>
                    </a:cubicBezTo>
                    <a:cubicBezTo>
                      <a:pt x="5521" y="12076"/>
                      <a:pt x="5509" y="12074"/>
                      <a:pt x="5496" y="12070"/>
                    </a:cubicBezTo>
                    <a:cubicBezTo>
                      <a:pt x="5443" y="12055"/>
                      <a:pt x="5389" y="12024"/>
                      <a:pt x="5358" y="11986"/>
                    </a:cubicBezTo>
                    <a:cubicBezTo>
                      <a:pt x="5305" y="11932"/>
                      <a:pt x="5305" y="11855"/>
                      <a:pt x="5358" y="11801"/>
                    </a:cubicBezTo>
                    <a:cubicBezTo>
                      <a:pt x="5381" y="11779"/>
                      <a:pt x="5411" y="11767"/>
                      <a:pt x="5443" y="11767"/>
                    </a:cubicBezTo>
                    <a:close/>
                    <a:moveTo>
                      <a:pt x="10514" y="1"/>
                    </a:moveTo>
                    <a:cubicBezTo>
                      <a:pt x="8431" y="1"/>
                      <a:pt x="6717" y="864"/>
                      <a:pt x="6717" y="864"/>
                    </a:cubicBezTo>
                    <a:cubicBezTo>
                      <a:pt x="6717" y="864"/>
                      <a:pt x="5744" y="206"/>
                      <a:pt x="4491" y="206"/>
                    </a:cubicBezTo>
                    <a:cubicBezTo>
                      <a:pt x="3942" y="206"/>
                      <a:pt x="3339" y="332"/>
                      <a:pt x="2741" y="695"/>
                    </a:cubicBezTo>
                    <a:cubicBezTo>
                      <a:pt x="768" y="1884"/>
                      <a:pt x="185" y="4295"/>
                      <a:pt x="1375" y="5722"/>
                    </a:cubicBezTo>
                    <a:cubicBezTo>
                      <a:pt x="1375" y="5722"/>
                      <a:pt x="1006" y="7288"/>
                      <a:pt x="1720" y="8033"/>
                    </a:cubicBezTo>
                    <a:cubicBezTo>
                      <a:pt x="1720" y="8033"/>
                      <a:pt x="1" y="10097"/>
                      <a:pt x="3792" y="12116"/>
                    </a:cubicBezTo>
                    <a:cubicBezTo>
                      <a:pt x="4909" y="12708"/>
                      <a:pt x="5968" y="12918"/>
                      <a:pt x="6909" y="12918"/>
                    </a:cubicBezTo>
                    <a:cubicBezTo>
                      <a:pt x="9202" y="12918"/>
                      <a:pt x="10793" y="11671"/>
                      <a:pt x="10793" y="11671"/>
                    </a:cubicBezTo>
                    <a:cubicBezTo>
                      <a:pt x="10793" y="11671"/>
                      <a:pt x="11888" y="12012"/>
                      <a:pt x="13058" y="12012"/>
                    </a:cubicBezTo>
                    <a:cubicBezTo>
                      <a:pt x="14064" y="12012"/>
                      <a:pt x="15125" y="11760"/>
                      <a:pt x="15590" y="10819"/>
                    </a:cubicBezTo>
                    <a:cubicBezTo>
                      <a:pt x="16810" y="8340"/>
                      <a:pt x="15498" y="6897"/>
                      <a:pt x="15498" y="6897"/>
                    </a:cubicBezTo>
                    <a:cubicBezTo>
                      <a:pt x="15498" y="6897"/>
                      <a:pt x="16972" y="3320"/>
                      <a:pt x="14293" y="1240"/>
                    </a:cubicBezTo>
                    <a:cubicBezTo>
                      <a:pt x="13087" y="298"/>
                      <a:pt x="11737" y="1"/>
                      <a:pt x="10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3122389" y="1037775"/>
                <a:ext cx="355565" cy="360605"/>
              </a:xfrm>
              <a:custGeom>
                <a:avLst/>
                <a:gdLst/>
                <a:ahLst/>
                <a:cxnLst/>
                <a:rect l="l" t="t" r="r" b="b"/>
                <a:pathLst>
                  <a:path w="5574" h="5653" extrusionOk="0">
                    <a:moveTo>
                      <a:pt x="3603" y="1"/>
                    </a:moveTo>
                    <a:cubicBezTo>
                      <a:pt x="3466" y="1"/>
                      <a:pt x="3329" y="9"/>
                      <a:pt x="3194" y="24"/>
                    </a:cubicBezTo>
                    <a:cubicBezTo>
                      <a:pt x="2787" y="70"/>
                      <a:pt x="2396" y="193"/>
                      <a:pt x="2035" y="377"/>
                    </a:cubicBezTo>
                    <a:cubicBezTo>
                      <a:pt x="1682" y="569"/>
                      <a:pt x="1359" y="830"/>
                      <a:pt x="1106" y="1137"/>
                    </a:cubicBezTo>
                    <a:lnTo>
                      <a:pt x="1006" y="1260"/>
                    </a:lnTo>
                    <a:cubicBezTo>
                      <a:pt x="976" y="1298"/>
                      <a:pt x="953" y="1337"/>
                      <a:pt x="922" y="1383"/>
                    </a:cubicBezTo>
                    <a:lnTo>
                      <a:pt x="753" y="1628"/>
                    </a:lnTo>
                    <a:lnTo>
                      <a:pt x="715" y="1690"/>
                    </a:lnTo>
                    <a:lnTo>
                      <a:pt x="676" y="1751"/>
                    </a:lnTo>
                    <a:lnTo>
                      <a:pt x="607" y="1882"/>
                    </a:lnTo>
                    <a:lnTo>
                      <a:pt x="538" y="2020"/>
                    </a:lnTo>
                    <a:cubicBezTo>
                      <a:pt x="507" y="2058"/>
                      <a:pt x="484" y="2104"/>
                      <a:pt x="469" y="2150"/>
                    </a:cubicBezTo>
                    <a:lnTo>
                      <a:pt x="354" y="2427"/>
                    </a:lnTo>
                    <a:cubicBezTo>
                      <a:pt x="308" y="2511"/>
                      <a:pt x="292" y="2611"/>
                      <a:pt x="254" y="2703"/>
                    </a:cubicBezTo>
                    <a:cubicBezTo>
                      <a:pt x="223" y="2795"/>
                      <a:pt x="193" y="2895"/>
                      <a:pt x="170" y="2995"/>
                    </a:cubicBezTo>
                    <a:cubicBezTo>
                      <a:pt x="147" y="3087"/>
                      <a:pt x="116" y="3187"/>
                      <a:pt x="93" y="3279"/>
                    </a:cubicBezTo>
                    <a:cubicBezTo>
                      <a:pt x="16" y="3670"/>
                      <a:pt x="1" y="4077"/>
                      <a:pt x="62" y="4476"/>
                    </a:cubicBezTo>
                    <a:cubicBezTo>
                      <a:pt x="108" y="4875"/>
                      <a:pt x="231" y="5259"/>
                      <a:pt x="415" y="5612"/>
                    </a:cubicBezTo>
                    <a:cubicBezTo>
                      <a:pt x="428" y="5641"/>
                      <a:pt x="451" y="5653"/>
                      <a:pt x="474" y="5653"/>
                    </a:cubicBezTo>
                    <a:cubicBezTo>
                      <a:pt x="519" y="5653"/>
                      <a:pt x="563" y="5609"/>
                      <a:pt x="538" y="5558"/>
                    </a:cubicBezTo>
                    <a:cubicBezTo>
                      <a:pt x="469" y="5382"/>
                      <a:pt x="408" y="5198"/>
                      <a:pt x="362" y="5013"/>
                    </a:cubicBezTo>
                    <a:cubicBezTo>
                      <a:pt x="323" y="4829"/>
                      <a:pt x="285" y="4645"/>
                      <a:pt x="262" y="4453"/>
                    </a:cubicBezTo>
                    <a:cubicBezTo>
                      <a:pt x="254" y="4353"/>
                      <a:pt x="239" y="4261"/>
                      <a:pt x="239" y="4161"/>
                    </a:cubicBezTo>
                    <a:cubicBezTo>
                      <a:pt x="239" y="4069"/>
                      <a:pt x="231" y="3969"/>
                      <a:pt x="231" y="3877"/>
                    </a:cubicBezTo>
                    <a:cubicBezTo>
                      <a:pt x="239" y="3778"/>
                      <a:pt x="231" y="3685"/>
                      <a:pt x="239" y="3586"/>
                    </a:cubicBezTo>
                    <a:lnTo>
                      <a:pt x="262" y="3302"/>
                    </a:lnTo>
                    <a:cubicBezTo>
                      <a:pt x="315" y="2918"/>
                      <a:pt x="431" y="2549"/>
                      <a:pt x="607" y="2212"/>
                    </a:cubicBezTo>
                    <a:cubicBezTo>
                      <a:pt x="622" y="2166"/>
                      <a:pt x="646" y="2120"/>
                      <a:pt x="676" y="2081"/>
                    </a:cubicBezTo>
                    <a:lnTo>
                      <a:pt x="745" y="1958"/>
                    </a:lnTo>
                    <a:lnTo>
                      <a:pt x="822" y="1836"/>
                    </a:lnTo>
                    <a:lnTo>
                      <a:pt x="860" y="1774"/>
                    </a:lnTo>
                    <a:lnTo>
                      <a:pt x="906" y="1721"/>
                    </a:lnTo>
                    <a:lnTo>
                      <a:pt x="1075" y="1490"/>
                    </a:lnTo>
                    <a:cubicBezTo>
                      <a:pt x="1106" y="1452"/>
                      <a:pt x="1137" y="1413"/>
                      <a:pt x="1167" y="1375"/>
                    </a:cubicBezTo>
                    <a:lnTo>
                      <a:pt x="1260" y="1268"/>
                    </a:lnTo>
                    <a:cubicBezTo>
                      <a:pt x="1321" y="1191"/>
                      <a:pt x="1390" y="1129"/>
                      <a:pt x="1459" y="1060"/>
                    </a:cubicBezTo>
                    <a:cubicBezTo>
                      <a:pt x="1528" y="999"/>
                      <a:pt x="1597" y="938"/>
                      <a:pt x="1674" y="876"/>
                    </a:cubicBezTo>
                    <a:cubicBezTo>
                      <a:pt x="1820" y="761"/>
                      <a:pt x="1981" y="661"/>
                      <a:pt x="2142" y="569"/>
                    </a:cubicBezTo>
                    <a:cubicBezTo>
                      <a:pt x="2480" y="400"/>
                      <a:pt x="2848" y="293"/>
                      <a:pt x="3225" y="270"/>
                    </a:cubicBezTo>
                    <a:cubicBezTo>
                      <a:pt x="3301" y="267"/>
                      <a:pt x="3377" y="265"/>
                      <a:pt x="3453" y="265"/>
                    </a:cubicBezTo>
                    <a:cubicBezTo>
                      <a:pt x="4136" y="265"/>
                      <a:pt x="4816" y="389"/>
                      <a:pt x="5458" y="631"/>
                    </a:cubicBezTo>
                    <a:cubicBezTo>
                      <a:pt x="5466" y="633"/>
                      <a:pt x="5473" y="634"/>
                      <a:pt x="5480" y="634"/>
                    </a:cubicBezTo>
                    <a:cubicBezTo>
                      <a:pt x="5537" y="634"/>
                      <a:pt x="5573" y="557"/>
                      <a:pt x="5512" y="515"/>
                    </a:cubicBezTo>
                    <a:cubicBezTo>
                      <a:pt x="5343" y="416"/>
                      <a:pt x="5159" y="324"/>
                      <a:pt x="4975" y="254"/>
                    </a:cubicBezTo>
                    <a:cubicBezTo>
                      <a:pt x="4783" y="185"/>
                      <a:pt x="4591" y="132"/>
                      <a:pt x="4399" y="86"/>
                    </a:cubicBezTo>
                    <a:cubicBezTo>
                      <a:pt x="4135" y="30"/>
                      <a:pt x="3869" y="1"/>
                      <a:pt x="3603"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3160600" y="1191064"/>
                <a:ext cx="955829" cy="721911"/>
              </a:xfrm>
              <a:custGeom>
                <a:avLst/>
                <a:gdLst/>
                <a:ahLst/>
                <a:cxnLst/>
                <a:rect l="l" t="t" r="r" b="b"/>
                <a:pathLst>
                  <a:path w="14984" h="11317" extrusionOk="0">
                    <a:moveTo>
                      <a:pt x="14012" y="1"/>
                    </a:moveTo>
                    <a:cubicBezTo>
                      <a:pt x="13972" y="1"/>
                      <a:pt x="13935" y="50"/>
                      <a:pt x="13970" y="85"/>
                    </a:cubicBezTo>
                    <a:cubicBezTo>
                      <a:pt x="14331" y="507"/>
                      <a:pt x="14569" y="1014"/>
                      <a:pt x="14676" y="1559"/>
                    </a:cubicBezTo>
                    <a:cubicBezTo>
                      <a:pt x="14784" y="2096"/>
                      <a:pt x="14791" y="2656"/>
                      <a:pt x="14722" y="3201"/>
                    </a:cubicBezTo>
                    <a:cubicBezTo>
                      <a:pt x="14692" y="3478"/>
                      <a:pt x="14638" y="3746"/>
                      <a:pt x="14577" y="4023"/>
                    </a:cubicBezTo>
                    <a:lnTo>
                      <a:pt x="14484" y="4429"/>
                    </a:lnTo>
                    <a:cubicBezTo>
                      <a:pt x="14454" y="4568"/>
                      <a:pt x="14415" y="4698"/>
                      <a:pt x="14400" y="4852"/>
                    </a:cubicBezTo>
                    <a:cubicBezTo>
                      <a:pt x="14400" y="4898"/>
                      <a:pt x="14392" y="4944"/>
                      <a:pt x="14400" y="4982"/>
                    </a:cubicBezTo>
                    <a:cubicBezTo>
                      <a:pt x="14400" y="5021"/>
                      <a:pt x="14415" y="5059"/>
                      <a:pt x="14415" y="5097"/>
                    </a:cubicBezTo>
                    <a:cubicBezTo>
                      <a:pt x="14423" y="5166"/>
                      <a:pt x="14446" y="5235"/>
                      <a:pt x="14461" y="5305"/>
                    </a:cubicBezTo>
                    <a:cubicBezTo>
                      <a:pt x="14500" y="5443"/>
                      <a:pt x="14538" y="5581"/>
                      <a:pt x="14569" y="5711"/>
                    </a:cubicBezTo>
                    <a:cubicBezTo>
                      <a:pt x="14638" y="5980"/>
                      <a:pt x="14676" y="6256"/>
                      <a:pt x="14684" y="6533"/>
                    </a:cubicBezTo>
                    <a:cubicBezTo>
                      <a:pt x="14692" y="6809"/>
                      <a:pt x="14661" y="7078"/>
                      <a:pt x="14600" y="7346"/>
                    </a:cubicBezTo>
                    <a:cubicBezTo>
                      <a:pt x="14561" y="7477"/>
                      <a:pt x="14523" y="7607"/>
                      <a:pt x="14469" y="7738"/>
                    </a:cubicBezTo>
                    <a:lnTo>
                      <a:pt x="14392" y="7930"/>
                    </a:lnTo>
                    <a:lnTo>
                      <a:pt x="14300" y="8114"/>
                    </a:lnTo>
                    <a:cubicBezTo>
                      <a:pt x="14239" y="8237"/>
                      <a:pt x="14162" y="8352"/>
                      <a:pt x="14085" y="8467"/>
                    </a:cubicBezTo>
                    <a:cubicBezTo>
                      <a:pt x="14055" y="8521"/>
                      <a:pt x="14009" y="8582"/>
                      <a:pt x="13970" y="8636"/>
                    </a:cubicBezTo>
                    <a:cubicBezTo>
                      <a:pt x="13932" y="8689"/>
                      <a:pt x="13886" y="8743"/>
                      <a:pt x="13840" y="8789"/>
                    </a:cubicBezTo>
                    <a:cubicBezTo>
                      <a:pt x="13663" y="8996"/>
                      <a:pt x="13456" y="9173"/>
                      <a:pt x="13233" y="9327"/>
                    </a:cubicBezTo>
                    <a:cubicBezTo>
                      <a:pt x="12538" y="9755"/>
                      <a:pt x="11707" y="9970"/>
                      <a:pt x="10865" y="9970"/>
                    </a:cubicBezTo>
                    <a:cubicBezTo>
                      <a:pt x="10593" y="9970"/>
                      <a:pt x="10319" y="9947"/>
                      <a:pt x="10048" y="9902"/>
                    </a:cubicBezTo>
                    <a:cubicBezTo>
                      <a:pt x="10034" y="9901"/>
                      <a:pt x="10020" y="9900"/>
                      <a:pt x="10006" y="9900"/>
                    </a:cubicBezTo>
                    <a:cubicBezTo>
                      <a:pt x="9936" y="9900"/>
                      <a:pt x="9866" y="9916"/>
                      <a:pt x="9802" y="9948"/>
                    </a:cubicBezTo>
                    <a:cubicBezTo>
                      <a:pt x="9733" y="9987"/>
                      <a:pt x="9672" y="10025"/>
                      <a:pt x="9610" y="10063"/>
                    </a:cubicBezTo>
                    <a:cubicBezTo>
                      <a:pt x="9488" y="10148"/>
                      <a:pt x="9380" y="10225"/>
                      <a:pt x="9265" y="10301"/>
                    </a:cubicBezTo>
                    <a:cubicBezTo>
                      <a:pt x="9027" y="10447"/>
                      <a:pt x="8781" y="10570"/>
                      <a:pt x="8528" y="10677"/>
                    </a:cubicBezTo>
                    <a:cubicBezTo>
                      <a:pt x="8275" y="10777"/>
                      <a:pt x="8006" y="10862"/>
                      <a:pt x="7745" y="10931"/>
                    </a:cubicBezTo>
                    <a:cubicBezTo>
                      <a:pt x="7607" y="10961"/>
                      <a:pt x="7477" y="11000"/>
                      <a:pt x="7338" y="11015"/>
                    </a:cubicBezTo>
                    <a:cubicBezTo>
                      <a:pt x="7200" y="11023"/>
                      <a:pt x="7062" y="11046"/>
                      <a:pt x="6924" y="11061"/>
                    </a:cubicBezTo>
                    <a:cubicBezTo>
                      <a:pt x="6745" y="11071"/>
                      <a:pt x="6565" y="11076"/>
                      <a:pt x="6386" y="11076"/>
                    </a:cubicBezTo>
                    <a:cubicBezTo>
                      <a:pt x="6013" y="11076"/>
                      <a:pt x="5639" y="11054"/>
                      <a:pt x="5266" y="11008"/>
                    </a:cubicBezTo>
                    <a:cubicBezTo>
                      <a:pt x="4713" y="10946"/>
                      <a:pt x="4168" y="10854"/>
                      <a:pt x="3623" y="10731"/>
                    </a:cubicBezTo>
                    <a:cubicBezTo>
                      <a:pt x="3078" y="10601"/>
                      <a:pt x="2556" y="10401"/>
                      <a:pt x="2065" y="10140"/>
                    </a:cubicBezTo>
                    <a:cubicBezTo>
                      <a:pt x="1582" y="9879"/>
                      <a:pt x="1144" y="9526"/>
                      <a:pt x="783" y="9104"/>
                    </a:cubicBezTo>
                    <a:cubicBezTo>
                      <a:pt x="430" y="8682"/>
                      <a:pt x="223" y="8160"/>
                      <a:pt x="185" y="7615"/>
                    </a:cubicBezTo>
                    <a:cubicBezTo>
                      <a:pt x="162" y="7062"/>
                      <a:pt x="300" y="6517"/>
                      <a:pt x="576" y="6049"/>
                    </a:cubicBezTo>
                    <a:cubicBezTo>
                      <a:pt x="591" y="6026"/>
                      <a:pt x="591" y="6003"/>
                      <a:pt x="576" y="5980"/>
                    </a:cubicBezTo>
                    <a:cubicBezTo>
                      <a:pt x="492" y="5780"/>
                      <a:pt x="430" y="5565"/>
                      <a:pt x="392" y="5351"/>
                    </a:cubicBezTo>
                    <a:cubicBezTo>
                      <a:pt x="354" y="5128"/>
                      <a:pt x="323" y="4905"/>
                      <a:pt x="315" y="4683"/>
                    </a:cubicBezTo>
                    <a:lnTo>
                      <a:pt x="323" y="4683"/>
                    </a:lnTo>
                    <a:cubicBezTo>
                      <a:pt x="323" y="4660"/>
                      <a:pt x="300" y="4637"/>
                      <a:pt x="269" y="4637"/>
                    </a:cubicBezTo>
                    <a:cubicBezTo>
                      <a:pt x="246" y="4637"/>
                      <a:pt x="223" y="4660"/>
                      <a:pt x="223" y="4690"/>
                    </a:cubicBezTo>
                    <a:cubicBezTo>
                      <a:pt x="231" y="4913"/>
                      <a:pt x="246" y="5143"/>
                      <a:pt x="277" y="5366"/>
                    </a:cubicBezTo>
                    <a:cubicBezTo>
                      <a:pt x="292" y="5481"/>
                      <a:pt x="315" y="5596"/>
                      <a:pt x="346" y="5711"/>
                    </a:cubicBezTo>
                    <a:cubicBezTo>
                      <a:pt x="366" y="5811"/>
                      <a:pt x="397" y="5904"/>
                      <a:pt x="440" y="5997"/>
                    </a:cubicBezTo>
                    <a:lnTo>
                      <a:pt x="440" y="5997"/>
                    </a:lnTo>
                    <a:cubicBezTo>
                      <a:pt x="290" y="6234"/>
                      <a:pt x="182" y="6491"/>
                      <a:pt x="116" y="6763"/>
                    </a:cubicBezTo>
                    <a:cubicBezTo>
                      <a:pt x="31" y="7039"/>
                      <a:pt x="0" y="7331"/>
                      <a:pt x="16" y="7623"/>
                    </a:cubicBezTo>
                    <a:cubicBezTo>
                      <a:pt x="54" y="8206"/>
                      <a:pt x="284" y="8766"/>
                      <a:pt x="668" y="9204"/>
                    </a:cubicBezTo>
                    <a:cubicBezTo>
                      <a:pt x="1044" y="9634"/>
                      <a:pt x="1497" y="9994"/>
                      <a:pt x="2004" y="10263"/>
                    </a:cubicBezTo>
                    <a:lnTo>
                      <a:pt x="2388" y="10455"/>
                    </a:lnTo>
                    <a:cubicBezTo>
                      <a:pt x="2518" y="10516"/>
                      <a:pt x="2649" y="10562"/>
                      <a:pt x="2779" y="10624"/>
                    </a:cubicBezTo>
                    <a:cubicBezTo>
                      <a:pt x="2910" y="10677"/>
                      <a:pt x="3040" y="10724"/>
                      <a:pt x="3178" y="10777"/>
                    </a:cubicBezTo>
                    <a:cubicBezTo>
                      <a:pt x="3240" y="10800"/>
                      <a:pt x="3309" y="10823"/>
                      <a:pt x="3378" y="10846"/>
                    </a:cubicBezTo>
                    <a:lnTo>
                      <a:pt x="3577" y="10915"/>
                    </a:lnTo>
                    <a:cubicBezTo>
                      <a:pt x="4115" y="11100"/>
                      <a:pt x="4675" y="11222"/>
                      <a:pt x="5243" y="11276"/>
                    </a:cubicBezTo>
                    <a:cubicBezTo>
                      <a:pt x="5527" y="11303"/>
                      <a:pt x="5811" y="11316"/>
                      <a:pt x="6095" y="11316"/>
                    </a:cubicBezTo>
                    <a:cubicBezTo>
                      <a:pt x="6379" y="11316"/>
                      <a:pt x="6663" y="11303"/>
                      <a:pt x="6947" y="11276"/>
                    </a:cubicBezTo>
                    <a:cubicBezTo>
                      <a:pt x="7085" y="11268"/>
                      <a:pt x="7239" y="11253"/>
                      <a:pt x="7377" y="11222"/>
                    </a:cubicBezTo>
                    <a:cubicBezTo>
                      <a:pt x="7515" y="11199"/>
                      <a:pt x="7661" y="11169"/>
                      <a:pt x="7799" y="11138"/>
                    </a:cubicBezTo>
                    <a:cubicBezTo>
                      <a:pt x="8075" y="11061"/>
                      <a:pt x="8344" y="10977"/>
                      <a:pt x="8613" y="10862"/>
                    </a:cubicBezTo>
                    <a:cubicBezTo>
                      <a:pt x="8874" y="10754"/>
                      <a:pt x="9127" y="10616"/>
                      <a:pt x="9365" y="10455"/>
                    </a:cubicBezTo>
                    <a:cubicBezTo>
                      <a:pt x="9488" y="10370"/>
                      <a:pt x="9603" y="10286"/>
                      <a:pt x="9710" y="10202"/>
                    </a:cubicBezTo>
                    <a:cubicBezTo>
                      <a:pt x="9802" y="10117"/>
                      <a:pt x="9917" y="10071"/>
                      <a:pt x="10040" y="10056"/>
                    </a:cubicBezTo>
                    <a:cubicBezTo>
                      <a:pt x="10360" y="10091"/>
                      <a:pt x="10683" y="10108"/>
                      <a:pt x="11007" y="10108"/>
                    </a:cubicBezTo>
                    <a:cubicBezTo>
                      <a:pt x="11250" y="10108"/>
                      <a:pt x="11493" y="10099"/>
                      <a:pt x="11737" y="10079"/>
                    </a:cubicBezTo>
                    <a:cubicBezTo>
                      <a:pt x="12028" y="10056"/>
                      <a:pt x="12312" y="9994"/>
                      <a:pt x="12581" y="9902"/>
                    </a:cubicBezTo>
                    <a:cubicBezTo>
                      <a:pt x="12857" y="9802"/>
                      <a:pt x="13118" y="9672"/>
                      <a:pt x="13356" y="9503"/>
                    </a:cubicBezTo>
                    <a:cubicBezTo>
                      <a:pt x="13594" y="9342"/>
                      <a:pt x="13817" y="9142"/>
                      <a:pt x="14001" y="8920"/>
                    </a:cubicBezTo>
                    <a:cubicBezTo>
                      <a:pt x="14047" y="8866"/>
                      <a:pt x="14093" y="8805"/>
                      <a:pt x="14131" y="8751"/>
                    </a:cubicBezTo>
                    <a:cubicBezTo>
                      <a:pt x="14177" y="8689"/>
                      <a:pt x="14216" y="8628"/>
                      <a:pt x="14254" y="8567"/>
                    </a:cubicBezTo>
                    <a:cubicBezTo>
                      <a:pt x="14331" y="8452"/>
                      <a:pt x="14408" y="8321"/>
                      <a:pt x="14469" y="8191"/>
                    </a:cubicBezTo>
                    <a:lnTo>
                      <a:pt x="14561" y="7999"/>
                    </a:lnTo>
                    <a:lnTo>
                      <a:pt x="14638" y="7799"/>
                    </a:lnTo>
                    <a:cubicBezTo>
                      <a:pt x="14791" y="7392"/>
                      <a:pt x="14868" y="6962"/>
                      <a:pt x="14853" y="6533"/>
                    </a:cubicBezTo>
                    <a:cubicBezTo>
                      <a:pt x="14845" y="6241"/>
                      <a:pt x="14815" y="5957"/>
                      <a:pt x="14753" y="5673"/>
                    </a:cubicBezTo>
                    <a:cubicBezTo>
                      <a:pt x="14730" y="5535"/>
                      <a:pt x="14699" y="5397"/>
                      <a:pt x="14669" y="5258"/>
                    </a:cubicBezTo>
                    <a:cubicBezTo>
                      <a:pt x="14653" y="5197"/>
                      <a:pt x="14638" y="5128"/>
                      <a:pt x="14630" y="5059"/>
                    </a:cubicBezTo>
                    <a:cubicBezTo>
                      <a:pt x="14630" y="5028"/>
                      <a:pt x="14623" y="4997"/>
                      <a:pt x="14623" y="4967"/>
                    </a:cubicBezTo>
                    <a:lnTo>
                      <a:pt x="14623" y="4882"/>
                    </a:lnTo>
                    <a:cubicBezTo>
                      <a:pt x="14646" y="4760"/>
                      <a:pt x="14684" y="4621"/>
                      <a:pt x="14722" y="4483"/>
                    </a:cubicBezTo>
                    <a:cubicBezTo>
                      <a:pt x="14753" y="4345"/>
                      <a:pt x="14791" y="4207"/>
                      <a:pt x="14815" y="4069"/>
                    </a:cubicBezTo>
                    <a:cubicBezTo>
                      <a:pt x="14868" y="3792"/>
                      <a:pt x="14922" y="3516"/>
                      <a:pt x="14945" y="3224"/>
                    </a:cubicBezTo>
                    <a:cubicBezTo>
                      <a:pt x="14976" y="2940"/>
                      <a:pt x="14983" y="2656"/>
                      <a:pt x="14976" y="2372"/>
                    </a:cubicBezTo>
                    <a:cubicBezTo>
                      <a:pt x="14968" y="2081"/>
                      <a:pt x="14922" y="1797"/>
                      <a:pt x="14861" y="1513"/>
                    </a:cubicBezTo>
                    <a:cubicBezTo>
                      <a:pt x="14730" y="952"/>
                      <a:pt x="14446" y="438"/>
                      <a:pt x="14047" y="16"/>
                    </a:cubicBezTo>
                    <a:cubicBezTo>
                      <a:pt x="14036" y="5"/>
                      <a:pt x="14024" y="1"/>
                      <a:pt x="14012"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3578684" y="970083"/>
                <a:ext cx="379614" cy="69595"/>
              </a:xfrm>
              <a:custGeom>
                <a:avLst/>
                <a:gdLst/>
                <a:ahLst/>
                <a:cxnLst/>
                <a:rect l="l" t="t" r="r" b="b"/>
                <a:pathLst>
                  <a:path w="5951" h="1091" extrusionOk="0">
                    <a:moveTo>
                      <a:pt x="3064" y="1"/>
                    </a:moveTo>
                    <a:cubicBezTo>
                      <a:pt x="2934" y="1"/>
                      <a:pt x="2811" y="8"/>
                      <a:pt x="2680" y="8"/>
                    </a:cubicBezTo>
                    <a:cubicBezTo>
                      <a:pt x="2650" y="12"/>
                      <a:pt x="2619" y="12"/>
                      <a:pt x="2587" y="12"/>
                    </a:cubicBezTo>
                    <a:cubicBezTo>
                      <a:pt x="2556" y="12"/>
                      <a:pt x="2523" y="12"/>
                      <a:pt x="2488" y="16"/>
                    </a:cubicBezTo>
                    <a:lnTo>
                      <a:pt x="2297" y="31"/>
                    </a:lnTo>
                    <a:cubicBezTo>
                      <a:pt x="2174" y="47"/>
                      <a:pt x="2043" y="47"/>
                      <a:pt x="1920" y="62"/>
                    </a:cubicBezTo>
                    <a:cubicBezTo>
                      <a:pt x="1798" y="85"/>
                      <a:pt x="1667" y="93"/>
                      <a:pt x="1544" y="101"/>
                    </a:cubicBezTo>
                    <a:cubicBezTo>
                      <a:pt x="1475" y="108"/>
                      <a:pt x="1414" y="108"/>
                      <a:pt x="1352" y="124"/>
                    </a:cubicBezTo>
                    <a:cubicBezTo>
                      <a:pt x="1291" y="131"/>
                      <a:pt x="1230" y="139"/>
                      <a:pt x="1168" y="154"/>
                    </a:cubicBezTo>
                    <a:cubicBezTo>
                      <a:pt x="1038" y="177"/>
                      <a:pt x="915" y="208"/>
                      <a:pt x="792" y="239"/>
                    </a:cubicBezTo>
                    <a:cubicBezTo>
                      <a:pt x="669" y="269"/>
                      <a:pt x="554" y="308"/>
                      <a:pt x="431" y="354"/>
                    </a:cubicBezTo>
                    <a:cubicBezTo>
                      <a:pt x="316" y="392"/>
                      <a:pt x="193" y="438"/>
                      <a:pt x="78" y="492"/>
                    </a:cubicBezTo>
                    <a:cubicBezTo>
                      <a:pt x="1" y="513"/>
                      <a:pt x="27" y="618"/>
                      <a:pt x="96" y="618"/>
                    </a:cubicBezTo>
                    <a:cubicBezTo>
                      <a:pt x="103" y="618"/>
                      <a:pt x="109" y="617"/>
                      <a:pt x="117" y="615"/>
                    </a:cubicBezTo>
                    <a:lnTo>
                      <a:pt x="124" y="615"/>
                    </a:lnTo>
                    <a:cubicBezTo>
                      <a:pt x="370" y="569"/>
                      <a:pt x="608" y="492"/>
                      <a:pt x="846" y="438"/>
                    </a:cubicBezTo>
                    <a:cubicBezTo>
                      <a:pt x="969" y="408"/>
                      <a:pt x="1084" y="385"/>
                      <a:pt x="1207" y="354"/>
                    </a:cubicBezTo>
                    <a:cubicBezTo>
                      <a:pt x="1268" y="338"/>
                      <a:pt x="1329" y="323"/>
                      <a:pt x="1383" y="308"/>
                    </a:cubicBezTo>
                    <a:lnTo>
                      <a:pt x="1567" y="269"/>
                    </a:lnTo>
                    <a:cubicBezTo>
                      <a:pt x="1690" y="246"/>
                      <a:pt x="1813" y="216"/>
                      <a:pt x="1936" y="200"/>
                    </a:cubicBezTo>
                    <a:cubicBezTo>
                      <a:pt x="2059" y="185"/>
                      <a:pt x="2181" y="193"/>
                      <a:pt x="2304" y="185"/>
                    </a:cubicBezTo>
                    <a:lnTo>
                      <a:pt x="2488" y="185"/>
                    </a:lnTo>
                    <a:cubicBezTo>
                      <a:pt x="2501" y="183"/>
                      <a:pt x="2513" y="183"/>
                      <a:pt x="2525" y="183"/>
                    </a:cubicBezTo>
                    <a:cubicBezTo>
                      <a:pt x="2574" y="183"/>
                      <a:pt x="2623" y="193"/>
                      <a:pt x="2673" y="193"/>
                    </a:cubicBezTo>
                    <a:lnTo>
                      <a:pt x="3041" y="208"/>
                    </a:lnTo>
                    <a:cubicBezTo>
                      <a:pt x="3164" y="231"/>
                      <a:pt x="3287" y="239"/>
                      <a:pt x="3409" y="254"/>
                    </a:cubicBezTo>
                    <a:cubicBezTo>
                      <a:pt x="3471" y="254"/>
                      <a:pt x="3532" y="269"/>
                      <a:pt x="3594" y="277"/>
                    </a:cubicBezTo>
                    <a:lnTo>
                      <a:pt x="3778" y="315"/>
                    </a:lnTo>
                    <a:cubicBezTo>
                      <a:pt x="3893" y="331"/>
                      <a:pt x="4016" y="361"/>
                      <a:pt x="4131" y="392"/>
                    </a:cubicBezTo>
                    <a:cubicBezTo>
                      <a:pt x="4192" y="408"/>
                      <a:pt x="4254" y="423"/>
                      <a:pt x="4308" y="438"/>
                    </a:cubicBezTo>
                    <a:lnTo>
                      <a:pt x="4484" y="500"/>
                    </a:lnTo>
                    <a:lnTo>
                      <a:pt x="4661" y="561"/>
                    </a:lnTo>
                    <a:lnTo>
                      <a:pt x="4829" y="630"/>
                    </a:lnTo>
                    <a:cubicBezTo>
                      <a:pt x="4945" y="676"/>
                      <a:pt x="5052" y="722"/>
                      <a:pt x="5167" y="768"/>
                    </a:cubicBezTo>
                    <a:cubicBezTo>
                      <a:pt x="5390" y="868"/>
                      <a:pt x="5612" y="968"/>
                      <a:pt x="5827" y="1083"/>
                    </a:cubicBezTo>
                    <a:lnTo>
                      <a:pt x="5843" y="1083"/>
                    </a:lnTo>
                    <a:cubicBezTo>
                      <a:pt x="5851" y="1088"/>
                      <a:pt x="5860" y="1091"/>
                      <a:pt x="5869" y="1091"/>
                    </a:cubicBezTo>
                    <a:cubicBezTo>
                      <a:pt x="5886" y="1091"/>
                      <a:pt x="5905" y="1083"/>
                      <a:pt x="5919" y="1068"/>
                    </a:cubicBezTo>
                    <a:cubicBezTo>
                      <a:pt x="5950" y="1045"/>
                      <a:pt x="5950" y="999"/>
                      <a:pt x="5919" y="976"/>
                    </a:cubicBezTo>
                    <a:cubicBezTo>
                      <a:pt x="5728" y="791"/>
                      <a:pt x="5520" y="645"/>
                      <a:pt x="5290" y="530"/>
                    </a:cubicBezTo>
                    <a:cubicBezTo>
                      <a:pt x="5060" y="408"/>
                      <a:pt x="4822" y="323"/>
                      <a:pt x="4569" y="254"/>
                    </a:cubicBezTo>
                    <a:cubicBezTo>
                      <a:pt x="4077" y="116"/>
                      <a:pt x="3578" y="31"/>
                      <a:pt x="3064"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3145609" y="1406548"/>
                <a:ext cx="22390" cy="20923"/>
              </a:xfrm>
              <a:custGeom>
                <a:avLst/>
                <a:gdLst/>
                <a:ahLst/>
                <a:cxnLst/>
                <a:rect l="l" t="t" r="r" b="b"/>
                <a:pathLst>
                  <a:path w="351" h="328" extrusionOk="0">
                    <a:moveTo>
                      <a:pt x="236" y="1"/>
                    </a:moveTo>
                    <a:cubicBezTo>
                      <a:pt x="222" y="1"/>
                      <a:pt x="209" y="3"/>
                      <a:pt x="197" y="8"/>
                    </a:cubicBezTo>
                    <a:cubicBezTo>
                      <a:pt x="97" y="54"/>
                      <a:pt x="90" y="161"/>
                      <a:pt x="36" y="238"/>
                    </a:cubicBezTo>
                    <a:cubicBezTo>
                      <a:pt x="1" y="285"/>
                      <a:pt x="46" y="328"/>
                      <a:pt x="91" y="328"/>
                    </a:cubicBezTo>
                    <a:cubicBezTo>
                      <a:pt x="104" y="328"/>
                      <a:pt x="117" y="324"/>
                      <a:pt x="128" y="315"/>
                    </a:cubicBezTo>
                    <a:cubicBezTo>
                      <a:pt x="212" y="261"/>
                      <a:pt x="282" y="192"/>
                      <a:pt x="320" y="100"/>
                    </a:cubicBezTo>
                    <a:cubicBezTo>
                      <a:pt x="351" y="38"/>
                      <a:pt x="292" y="1"/>
                      <a:pt x="236"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3156198" y="1443482"/>
                <a:ext cx="13779" cy="22837"/>
              </a:xfrm>
              <a:custGeom>
                <a:avLst/>
                <a:gdLst/>
                <a:ahLst/>
                <a:cxnLst/>
                <a:rect l="l" t="t" r="r" b="b"/>
                <a:pathLst>
                  <a:path w="216" h="358" extrusionOk="0">
                    <a:moveTo>
                      <a:pt x="108" y="0"/>
                    </a:moveTo>
                    <a:cubicBezTo>
                      <a:pt x="85" y="0"/>
                      <a:pt x="62" y="12"/>
                      <a:pt x="46" y="35"/>
                    </a:cubicBezTo>
                    <a:cubicBezTo>
                      <a:pt x="0" y="104"/>
                      <a:pt x="23" y="212"/>
                      <a:pt x="31" y="288"/>
                    </a:cubicBezTo>
                    <a:cubicBezTo>
                      <a:pt x="35" y="334"/>
                      <a:pt x="69" y="357"/>
                      <a:pt x="105" y="357"/>
                    </a:cubicBezTo>
                    <a:cubicBezTo>
                      <a:pt x="140" y="357"/>
                      <a:pt x="177" y="334"/>
                      <a:pt x="185" y="288"/>
                    </a:cubicBezTo>
                    <a:cubicBezTo>
                      <a:pt x="192" y="212"/>
                      <a:pt x="215" y="104"/>
                      <a:pt x="169" y="35"/>
                    </a:cubicBezTo>
                    <a:cubicBezTo>
                      <a:pt x="154" y="12"/>
                      <a:pt x="131" y="0"/>
                      <a:pt x="108"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3955304" y="1037765"/>
                <a:ext cx="23220" cy="18372"/>
              </a:xfrm>
              <a:custGeom>
                <a:avLst/>
                <a:gdLst/>
                <a:ahLst/>
                <a:cxnLst/>
                <a:rect l="l" t="t" r="r" b="b"/>
                <a:pathLst>
                  <a:path w="364" h="288" extrusionOk="0">
                    <a:moveTo>
                      <a:pt x="237" y="1"/>
                    </a:moveTo>
                    <a:cubicBezTo>
                      <a:pt x="219" y="1"/>
                      <a:pt x="202" y="5"/>
                      <a:pt x="184" y="14"/>
                    </a:cubicBezTo>
                    <a:cubicBezTo>
                      <a:pt x="161" y="30"/>
                      <a:pt x="138" y="45"/>
                      <a:pt x="115" y="68"/>
                    </a:cubicBezTo>
                    <a:cubicBezTo>
                      <a:pt x="115" y="68"/>
                      <a:pt x="83" y="100"/>
                      <a:pt x="95" y="100"/>
                    </a:cubicBezTo>
                    <a:cubicBezTo>
                      <a:pt x="96" y="100"/>
                      <a:pt x="98" y="99"/>
                      <a:pt x="100" y="99"/>
                    </a:cubicBezTo>
                    <a:lnTo>
                      <a:pt x="100" y="99"/>
                    </a:lnTo>
                    <a:cubicBezTo>
                      <a:pt x="15" y="129"/>
                      <a:pt x="0" y="260"/>
                      <a:pt x="100" y="283"/>
                    </a:cubicBezTo>
                    <a:cubicBezTo>
                      <a:pt x="114" y="286"/>
                      <a:pt x="128" y="288"/>
                      <a:pt x="143" y="288"/>
                    </a:cubicBezTo>
                    <a:cubicBezTo>
                      <a:pt x="231" y="288"/>
                      <a:pt x="319" y="230"/>
                      <a:pt x="345" y="145"/>
                    </a:cubicBezTo>
                    <a:cubicBezTo>
                      <a:pt x="364" y="65"/>
                      <a:pt x="304" y="1"/>
                      <a:pt x="237"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a:off x="3988603" y="1045994"/>
                <a:ext cx="20604" cy="30364"/>
              </a:xfrm>
              <a:custGeom>
                <a:avLst/>
                <a:gdLst/>
                <a:ahLst/>
                <a:cxnLst/>
                <a:rect l="l" t="t" r="r" b="b"/>
                <a:pathLst>
                  <a:path w="323" h="476" extrusionOk="0">
                    <a:moveTo>
                      <a:pt x="261" y="0"/>
                    </a:moveTo>
                    <a:cubicBezTo>
                      <a:pt x="84" y="8"/>
                      <a:pt x="0" y="261"/>
                      <a:pt x="8" y="407"/>
                    </a:cubicBezTo>
                    <a:cubicBezTo>
                      <a:pt x="8" y="450"/>
                      <a:pt x="40" y="475"/>
                      <a:pt x="74" y="475"/>
                    </a:cubicBezTo>
                    <a:cubicBezTo>
                      <a:pt x="95" y="475"/>
                      <a:pt x="116" y="466"/>
                      <a:pt x="131" y="446"/>
                    </a:cubicBezTo>
                    <a:cubicBezTo>
                      <a:pt x="169" y="377"/>
                      <a:pt x="200" y="315"/>
                      <a:pt x="238" y="254"/>
                    </a:cubicBezTo>
                    <a:cubicBezTo>
                      <a:pt x="284" y="192"/>
                      <a:pt x="315" y="131"/>
                      <a:pt x="322" y="62"/>
                    </a:cubicBezTo>
                    <a:cubicBezTo>
                      <a:pt x="322" y="23"/>
                      <a:pt x="292" y="0"/>
                      <a:pt x="26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4013417" y="1073870"/>
                <a:ext cx="22709" cy="31193"/>
              </a:xfrm>
              <a:custGeom>
                <a:avLst/>
                <a:gdLst/>
                <a:ahLst/>
                <a:cxnLst/>
                <a:rect l="l" t="t" r="r" b="b"/>
                <a:pathLst>
                  <a:path w="356" h="489" extrusionOk="0">
                    <a:moveTo>
                      <a:pt x="239" y="1"/>
                    </a:moveTo>
                    <a:cubicBezTo>
                      <a:pt x="212" y="1"/>
                      <a:pt x="185" y="10"/>
                      <a:pt x="164" y="32"/>
                    </a:cubicBezTo>
                    <a:cubicBezTo>
                      <a:pt x="79" y="131"/>
                      <a:pt x="26" y="254"/>
                      <a:pt x="10" y="377"/>
                    </a:cubicBezTo>
                    <a:cubicBezTo>
                      <a:pt x="1" y="451"/>
                      <a:pt x="58" y="489"/>
                      <a:pt x="119" y="489"/>
                    </a:cubicBezTo>
                    <a:cubicBezTo>
                      <a:pt x="159" y="489"/>
                      <a:pt x="201" y="472"/>
                      <a:pt x="225" y="438"/>
                    </a:cubicBezTo>
                    <a:cubicBezTo>
                      <a:pt x="294" y="346"/>
                      <a:pt x="340" y="231"/>
                      <a:pt x="356" y="116"/>
                    </a:cubicBezTo>
                    <a:cubicBezTo>
                      <a:pt x="356" y="47"/>
                      <a:pt x="297" y="1"/>
                      <a:pt x="239"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7"/>
            <p:cNvSpPr txBox="1"/>
            <p:nvPr/>
          </p:nvSpPr>
          <p:spPr>
            <a:xfrm>
              <a:off x="4220218" y="1266400"/>
              <a:ext cx="7053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01</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139" name="Google Shape;139;p17"/>
            <p:cNvSpPr txBox="1"/>
            <p:nvPr/>
          </p:nvSpPr>
          <p:spPr>
            <a:xfrm>
              <a:off x="7122775" y="1190825"/>
              <a:ext cx="1563900" cy="615900"/>
            </a:xfrm>
            <a:prstGeom prst="rect">
              <a:avLst/>
            </a:prstGeom>
            <a:noFill/>
            <a:ln>
              <a:noFill/>
            </a:ln>
          </p:spPr>
          <p:txBody>
            <a:bodyPr spcFirstLastPara="1" wrap="square" lIns="91425" tIns="91425" rIns="91425" bIns="91425" anchor="t" anchorCtr="0">
              <a:noAutofit/>
            </a:bodyPr>
            <a:lstStyle/>
            <a:p>
              <a:pPr lvl="0" algn="r"/>
              <a:r>
                <a:rPr lang="en-US" sz="1000" dirty="0" smtClean="0">
                  <a:solidFill>
                    <a:srgbClr val="000000"/>
                  </a:solidFill>
                  <a:latin typeface="Roboto"/>
                  <a:ea typeface="Roboto"/>
                  <a:cs typeface="Roboto"/>
                  <a:sym typeface="Roboto"/>
                </a:rPr>
                <a:t>Maximum </a:t>
              </a:r>
              <a:r>
                <a:rPr lang="en-US" sz="1000" dirty="0"/>
                <a:t>temperature</a:t>
              </a:r>
              <a:endParaRPr sz="1000" dirty="0">
                <a:solidFill>
                  <a:srgbClr val="000000"/>
                </a:solidFill>
                <a:latin typeface="Roboto"/>
                <a:ea typeface="Roboto"/>
                <a:cs typeface="Roboto"/>
                <a:sym typeface="Roboto"/>
              </a:endParaRPr>
            </a:p>
          </p:txBody>
        </p:sp>
        <p:sp>
          <p:nvSpPr>
            <p:cNvPr id="140" name="Google Shape;140;p17"/>
            <p:cNvSpPr txBox="1"/>
            <p:nvPr/>
          </p:nvSpPr>
          <p:spPr>
            <a:xfrm>
              <a:off x="7122784" y="1026125"/>
              <a:ext cx="1563900" cy="164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01</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141" name="Google Shape;141;p17"/>
          <p:cNvGrpSpPr/>
          <p:nvPr/>
        </p:nvGrpSpPr>
        <p:grpSpPr>
          <a:xfrm>
            <a:off x="5146799" y="1342364"/>
            <a:ext cx="3539884" cy="1461861"/>
            <a:chOff x="5146799" y="1342364"/>
            <a:chExt cx="3539884" cy="1461861"/>
          </a:xfrm>
        </p:grpSpPr>
        <p:grpSp>
          <p:nvGrpSpPr>
            <p:cNvPr id="142" name="Google Shape;142;p17"/>
            <p:cNvGrpSpPr/>
            <p:nvPr/>
          </p:nvGrpSpPr>
          <p:grpSpPr>
            <a:xfrm>
              <a:off x="5146799" y="1342364"/>
              <a:ext cx="1148222" cy="986552"/>
              <a:chOff x="5465803" y="3435851"/>
              <a:chExt cx="1187897" cy="1020641"/>
            </a:xfrm>
          </p:grpSpPr>
          <p:sp>
            <p:nvSpPr>
              <p:cNvPr id="143" name="Google Shape;143;p17"/>
              <p:cNvSpPr/>
              <p:nvPr/>
            </p:nvSpPr>
            <p:spPr>
              <a:xfrm>
                <a:off x="5465803" y="3554692"/>
                <a:ext cx="1187897" cy="870351"/>
              </a:xfrm>
              <a:custGeom>
                <a:avLst/>
                <a:gdLst/>
                <a:ahLst/>
                <a:cxnLst/>
                <a:rect l="l" t="t" r="r" b="b"/>
                <a:pathLst>
                  <a:path w="18622" h="13644" extrusionOk="0">
                    <a:moveTo>
                      <a:pt x="12827" y="11541"/>
                    </a:moveTo>
                    <a:cubicBezTo>
                      <a:pt x="12847" y="11541"/>
                      <a:pt x="12867" y="11544"/>
                      <a:pt x="12888" y="11550"/>
                    </a:cubicBezTo>
                    <a:cubicBezTo>
                      <a:pt x="12957" y="11565"/>
                      <a:pt x="12995" y="11650"/>
                      <a:pt x="12957" y="11711"/>
                    </a:cubicBezTo>
                    <a:cubicBezTo>
                      <a:pt x="12909" y="11781"/>
                      <a:pt x="12835" y="11816"/>
                      <a:pt x="12761" y="11816"/>
                    </a:cubicBezTo>
                    <a:cubicBezTo>
                      <a:pt x="12681" y="11816"/>
                      <a:pt x="12602" y="11775"/>
                      <a:pt x="12558" y="11696"/>
                    </a:cubicBezTo>
                    <a:cubicBezTo>
                      <a:pt x="12538" y="11641"/>
                      <a:pt x="12571" y="11569"/>
                      <a:pt x="12627" y="11569"/>
                    </a:cubicBezTo>
                    <a:cubicBezTo>
                      <a:pt x="12634" y="11569"/>
                      <a:pt x="12642" y="11570"/>
                      <a:pt x="12650" y="11573"/>
                    </a:cubicBezTo>
                    <a:cubicBezTo>
                      <a:pt x="12657" y="11577"/>
                      <a:pt x="12664" y="11578"/>
                      <a:pt x="12671" y="11578"/>
                    </a:cubicBezTo>
                    <a:cubicBezTo>
                      <a:pt x="12692" y="11578"/>
                      <a:pt x="12711" y="11563"/>
                      <a:pt x="12734" y="11557"/>
                    </a:cubicBezTo>
                    <a:cubicBezTo>
                      <a:pt x="12763" y="11548"/>
                      <a:pt x="12794" y="11541"/>
                      <a:pt x="12827" y="11541"/>
                    </a:cubicBezTo>
                    <a:close/>
                    <a:moveTo>
                      <a:pt x="13448" y="11826"/>
                    </a:moveTo>
                    <a:cubicBezTo>
                      <a:pt x="13579" y="11834"/>
                      <a:pt x="13571" y="12026"/>
                      <a:pt x="13448" y="12026"/>
                    </a:cubicBezTo>
                    <a:lnTo>
                      <a:pt x="13448" y="12018"/>
                    </a:lnTo>
                    <a:cubicBezTo>
                      <a:pt x="13318" y="12018"/>
                      <a:pt x="13318" y="11826"/>
                      <a:pt x="13448" y="11826"/>
                    </a:cubicBezTo>
                    <a:close/>
                    <a:moveTo>
                      <a:pt x="12842" y="12072"/>
                    </a:moveTo>
                    <a:cubicBezTo>
                      <a:pt x="12949" y="12072"/>
                      <a:pt x="13018" y="12187"/>
                      <a:pt x="12965" y="12279"/>
                    </a:cubicBezTo>
                    <a:cubicBezTo>
                      <a:pt x="12930" y="12363"/>
                      <a:pt x="12850" y="12390"/>
                      <a:pt x="12769" y="12390"/>
                    </a:cubicBezTo>
                    <a:cubicBezTo>
                      <a:pt x="12725" y="12390"/>
                      <a:pt x="12680" y="12382"/>
                      <a:pt x="12642" y="12371"/>
                    </a:cubicBezTo>
                    <a:cubicBezTo>
                      <a:pt x="12520" y="12333"/>
                      <a:pt x="12520" y="12156"/>
                      <a:pt x="12642" y="12118"/>
                    </a:cubicBezTo>
                    <a:cubicBezTo>
                      <a:pt x="12704" y="12095"/>
                      <a:pt x="12773" y="12072"/>
                      <a:pt x="12842" y="12072"/>
                    </a:cubicBezTo>
                    <a:close/>
                    <a:moveTo>
                      <a:pt x="11941" y="12177"/>
                    </a:moveTo>
                    <a:cubicBezTo>
                      <a:pt x="11957" y="12177"/>
                      <a:pt x="11973" y="12178"/>
                      <a:pt x="11990" y="12179"/>
                    </a:cubicBezTo>
                    <a:cubicBezTo>
                      <a:pt x="12051" y="12179"/>
                      <a:pt x="12097" y="12210"/>
                      <a:pt x="12128" y="12256"/>
                    </a:cubicBezTo>
                    <a:cubicBezTo>
                      <a:pt x="12136" y="12264"/>
                      <a:pt x="12136" y="12271"/>
                      <a:pt x="12143" y="12279"/>
                    </a:cubicBezTo>
                    <a:cubicBezTo>
                      <a:pt x="12166" y="12310"/>
                      <a:pt x="12166" y="12356"/>
                      <a:pt x="12143" y="12394"/>
                    </a:cubicBezTo>
                    <a:cubicBezTo>
                      <a:pt x="12136" y="12402"/>
                      <a:pt x="12136" y="12409"/>
                      <a:pt x="12128" y="12417"/>
                    </a:cubicBezTo>
                    <a:cubicBezTo>
                      <a:pt x="12097" y="12463"/>
                      <a:pt x="12051" y="12494"/>
                      <a:pt x="11990" y="12494"/>
                    </a:cubicBezTo>
                    <a:cubicBezTo>
                      <a:pt x="11977" y="12495"/>
                      <a:pt x="11964" y="12495"/>
                      <a:pt x="11952" y="12495"/>
                    </a:cubicBezTo>
                    <a:cubicBezTo>
                      <a:pt x="11866" y="12495"/>
                      <a:pt x="11786" y="12474"/>
                      <a:pt x="11706" y="12440"/>
                    </a:cubicBezTo>
                    <a:cubicBezTo>
                      <a:pt x="11622" y="12394"/>
                      <a:pt x="11622" y="12279"/>
                      <a:pt x="11706" y="12225"/>
                    </a:cubicBezTo>
                    <a:cubicBezTo>
                      <a:pt x="11783" y="12193"/>
                      <a:pt x="11859" y="12177"/>
                      <a:pt x="11941" y="12177"/>
                    </a:cubicBezTo>
                    <a:close/>
                    <a:moveTo>
                      <a:pt x="12751" y="0"/>
                    </a:moveTo>
                    <a:cubicBezTo>
                      <a:pt x="10804" y="0"/>
                      <a:pt x="9188" y="1594"/>
                      <a:pt x="9188" y="1594"/>
                    </a:cubicBezTo>
                    <a:cubicBezTo>
                      <a:pt x="9188" y="1594"/>
                      <a:pt x="8073" y="1057"/>
                      <a:pt x="6682" y="1057"/>
                    </a:cubicBezTo>
                    <a:cubicBezTo>
                      <a:pt x="5456" y="1057"/>
                      <a:pt x="4015" y="1474"/>
                      <a:pt x="2933" y="3045"/>
                    </a:cubicBezTo>
                    <a:cubicBezTo>
                      <a:pt x="1" y="7297"/>
                      <a:pt x="3209" y="10383"/>
                      <a:pt x="3209" y="10383"/>
                    </a:cubicBezTo>
                    <a:cubicBezTo>
                      <a:pt x="3209" y="10383"/>
                      <a:pt x="3025" y="12202"/>
                      <a:pt x="5243" y="13238"/>
                    </a:cubicBezTo>
                    <a:cubicBezTo>
                      <a:pt x="5851" y="13525"/>
                      <a:pt x="6439" y="13629"/>
                      <a:pt x="6972" y="13629"/>
                    </a:cubicBezTo>
                    <a:cubicBezTo>
                      <a:pt x="8384" y="13629"/>
                      <a:pt x="9411" y="12901"/>
                      <a:pt x="9411" y="12901"/>
                    </a:cubicBezTo>
                    <a:cubicBezTo>
                      <a:pt x="9411" y="12901"/>
                      <a:pt x="10523" y="13643"/>
                      <a:pt x="12013" y="13643"/>
                    </a:cubicBezTo>
                    <a:cubicBezTo>
                      <a:pt x="12825" y="13643"/>
                      <a:pt x="13750" y="13422"/>
                      <a:pt x="14669" y="12740"/>
                    </a:cubicBezTo>
                    <a:cubicBezTo>
                      <a:pt x="17839" y="10383"/>
                      <a:pt x="16166" y="6852"/>
                      <a:pt x="16166" y="6852"/>
                    </a:cubicBezTo>
                    <a:cubicBezTo>
                      <a:pt x="18622" y="3298"/>
                      <a:pt x="15221" y="144"/>
                      <a:pt x="12949" y="6"/>
                    </a:cubicBezTo>
                    <a:cubicBezTo>
                      <a:pt x="12883" y="2"/>
                      <a:pt x="12817" y="0"/>
                      <a:pt x="12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6362827" y="3435851"/>
                <a:ext cx="54540" cy="100150"/>
              </a:xfrm>
              <a:custGeom>
                <a:avLst/>
                <a:gdLst/>
                <a:ahLst/>
                <a:cxnLst/>
                <a:rect l="l" t="t" r="r" b="b"/>
                <a:pathLst>
                  <a:path w="855" h="1570" extrusionOk="0">
                    <a:moveTo>
                      <a:pt x="788" y="1"/>
                    </a:moveTo>
                    <a:cubicBezTo>
                      <a:pt x="771" y="1"/>
                      <a:pt x="755" y="9"/>
                      <a:pt x="745" y="26"/>
                    </a:cubicBezTo>
                    <a:cubicBezTo>
                      <a:pt x="668" y="134"/>
                      <a:pt x="591" y="249"/>
                      <a:pt x="530" y="372"/>
                    </a:cubicBezTo>
                    <a:cubicBezTo>
                      <a:pt x="453" y="487"/>
                      <a:pt x="423" y="618"/>
                      <a:pt x="361" y="740"/>
                    </a:cubicBezTo>
                    <a:cubicBezTo>
                      <a:pt x="300" y="863"/>
                      <a:pt x="223" y="978"/>
                      <a:pt x="169" y="1101"/>
                    </a:cubicBezTo>
                    <a:cubicBezTo>
                      <a:pt x="108" y="1224"/>
                      <a:pt x="54" y="1347"/>
                      <a:pt x="16" y="1477"/>
                    </a:cubicBezTo>
                    <a:cubicBezTo>
                      <a:pt x="0" y="1508"/>
                      <a:pt x="16" y="1546"/>
                      <a:pt x="46" y="1562"/>
                    </a:cubicBezTo>
                    <a:cubicBezTo>
                      <a:pt x="57" y="1567"/>
                      <a:pt x="69" y="1569"/>
                      <a:pt x="81" y="1569"/>
                    </a:cubicBezTo>
                    <a:cubicBezTo>
                      <a:pt x="104" y="1569"/>
                      <a:pt x="128" y="1559"/>
                      <a:pt x="139" y="1539"/>
                    </a:cubicBezTo>
                    <a:cubicBezTo>
                      <a:pt x="215" y="1431"/>
                      <a:pt x="284" y="1308"/>
                      <a:pt x="346" y="1185"/>
                    </a:cubicBezTo>
                    <a:cubicBezTo>
                      <a:pt x="407" y="1070"/>
                      <a:pt x="461" y="940"/>
                      <a:pt x="515" y="817"/>
                    </a:cubicBezTo>
                    <a:cubicBezTo>
                      <a:pt x="561" y="694"/>
                      <a:pt x="653" y="587"/>
                      <a:pt x="699" y="456"/>
                    </a:cubicBezTo>
                    <a:cubicBezTo>
                      <a:pt x="753" y="334"/>
                      <a:pt x="799" y="203"/>
                      <a:pt x="845" y="73"/>
                    </a:cubicBezTo>
                    <a:cubicBezTo>
                      <a:pt x="855" y="32"/>
                      <a:pt x="821" y="1"/>
                      <a:pt x="788"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6417687" y="3463727"/>
                <a:ext cx="100916" cy="111505"/>
              </a:xfrm>
              <a:custGeom>
                <a:avLst/>
                <a:gdLst/>
                <a:ahLst/>
                <a:cxnLst/>
                <a:rect l="l" t="t" r="r" b="b"/>
                <a:pathLst>
                  <a:path w="1582" h="1748" extrusionOk="0">
                    <a:moveTo>
                      <a:pt x="1524" y="0"/>
                    </a:moveTo>
                    <a:cubicBezTo>
                      <a:pt x="1508" y="0"/>
                      <a:pt x="1493" y="4"/>
                      <a:pt x="1481" y="12"/>
                    </a:cubicBezTo>
                    <a:cubicBezTo>
                      <a:pt x="1351" y="134"/>
                      <a:pt x="1228" y="273"/>
                      <a:pt x="1098" y="395"/>
                    </a:cubicBezTo>
                    <a:cubicBezTo>
                      <a:pt x="975" y="526"/>
                      <a:pt x="867" y="679"/>
                      <a:pt x="752" y="810"/>
                    </a:cubicBezTo>
                    <a:cubicBezTo>
                      <a:pt x="629" y="948"/>
                      <a:pt x="499" y="1079"/>
                      <a:pt x="384" y="1217"/>
                    </a:cubicBezTo>
                    <a:cubicBezTo>
                      <a:pt x="269" y="1347"/>
                      <a:pt x="154" y="1493"/>
                      <a:pt x="46" y="1639"/>
                    </a:cubicBezTo>
                    <a:lnTo>
                      <a:pt x="46" y="1631"/>
                    </a:lnTo>
                    <a:lnTo>
                      <a:pt x="46" y="1631"/>
                    </a:lnTo>
                    <a:cubicBezTo>
                      <a:pt x="0" y="1683"/>
                      <a:pt x="45" y="1748"/>
                      <a:pt x="99" y="1748"/>
                    </a:cubicBezTo>
                    <a:cubicBezTo>
                      <a:pt x="117" y="1748"/>
                      <a:pt x="136" y="1741"/>
                      <a:pt x="154" y="1723"/>
                    </a:cubicBezTo>
                    <a:cubicBezTo>
                      <a:pt x="284" y="1600"/>
                      <a:pt x="407" y="1470"/>
                      <a:pt x="530" y="1332"/>
                    </a:cubicBezTo>
                    <a:cubicBezTo>
                      <a:pt x="652" y="1201"/>
                      <a:pt x="768" y="1063"/>
                      <a:pt x="875" y="917"/>
                    </a:cubicBezTo>
                    <a:cubicBezTo>
                      <a:pt x="990" y="779"/>
                      <a:pt x="1128" y="664"/>
                      <a:pt x="1244" y="518"/>
                    </a:cubicBezTo>
                    <a:cubicBezTo>
                      <a:pt x="1351" y="372"/>
                      <a:pt x="1466" y="234"/>
                      <a:pt x="1566" y="88"/>
                    </a:cubicBezTo>
                    <a:cubicBezTo>
                      <a:pt x="1581" y="65"/>
                      <a:pt x="1581" y="35"/>
                      <a:pt x="1566" y="12"/>
                    </a:cubicBezTo>
                    <a:cubicBezTo>
                      <a:pt x="1554" y="4"/>
                      <a:pt x="1539" y="0"/>
                      <a:pt x="1524"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6484731" y="3500014"/>
                <a:ext cx="118075" cy="44717"/>
              </a:xfrm>
              <a:custGeom>
                <a:avLst/>
                <a:gdLst/>
                <a:ahLst/>
                <a:cxnLst/>
                <a:rect l="l" t="t" r="r" b="b"/>
                <a:pathLst>
                  <a:path w="1851" h="701" extrusionOk="0">
                    <a:moveTo>
                      <a:pt x="1781" y="1"/>
                    </a:moveTo>
                    <a:cubicBezTo>
                      <a:pt x="1628" y="31"/>
                      <a:pt x="1490" y="78"/>
                      <a:pt x="1336" y="116"/>
                    </a:cubicBezTo>
                    <a:cubicBezTo>
                      <a:pt x="1190" y="147"/>
                      <a:pt x="1060" y="216"/>
                      <a:pt x="906" y="269"/>
                    </a:cubicBezTo>
                    <a:cubicBezTo>
                      <a:pt x="761" y="315"/>
                      <a:pt x="615" y="354"/>
                      <a:pt x="469" y="400"/>
                    </a:cubicBezTo>
                    <a:cubicBezTo>
                      <a:pt x="323" y="446"/>
                      <a:pt x="185" y="507"/>
                      <a:pt x="47" y="569"/>
                    </a:cubicBezTo>
                    <a:cubicBezTo>
                      <a:pt x="16" y="584"/>
                      <a:pt x="1" y="615"/>
                      <a:pt x="8" y="646"/>
                    </a:cubicBezTo>
                    <a:cubicBezTo>
                      <a:pt x="15" y="679"/>
                      <a:pt x="45" y="701"/>
                      <a:pt x="78" y="701"/>
                    </a:cubicBezTo>
                    <a:cubicBezTo>
                      <a:pt x="83" y="701"/>
                      <a:pt x="88" y="700"/>
                      <a:pt x="93" y="699"/>
                    </a:cubicBezTo>
                    <a:cubicBezTo>
                      <a:pt x="239" y="669"/>
                      <a:pt x="384" y="630"/>
                      <a:pt x="530" y="584"/>
                    </a:cubicBezTo>
                    <a:cubicBezTo>
                      <a:pt x="676" y="538"/>
                      <a:pt x="822" y="484"/>
                      <a:pt x="960" y="431"/>
                    </a:cubicBezTo>
                    <a:cubicBezTo>
                      <a:pt x="1098" y="369"/>
                      <a:pt x="1259" y="354"/>
                      <a:pt x="1398" y="292"/>
                    </a:cubicBezTo>
                    <a:cubicBezTo>
                      <a:pt x="1543" y="239"/>
                      <a:pt x="1682" y="177"/>
                      <a:pt x="1820" y="108"/>
                    </a:cubicBezTo>
                    <a:cubicBezTo>
                      <a:pt x="1843" y="101"/>
                      <a:pt x="1850" y="78"/>
                      <a:pt x="1850" y="47"/>
                    </a:cubicBezTo>
                    <a:cubicBezTo>
                      <a:pt x="1843" y="16"/>
                      <a:pt x="1812" y="1"/>
                      <a:pt x="1781"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5525511" y="3596666"/>
                <a:ext cx="987661" cy="859825"/>
              </a:xfrm>
              <a:custGeom>
                <a:avLst/>
                <a:gdLst/>
                <a:ahLst/>
                <a:cxnLst/>
                <a:rect l="l" t="t" r="r" b="b"/>
                <a:pathLst>
                  <a:path w="15483" h="13479" extrusionOk="0">
                    <a:moveTo>
                      <a:pt x="5543" y="0"/>
                    </a:moveTo>
                    <a:cubicBezTo>
                      <a:pt x="5366" y="8"/>
                      <a:pt x="5197" y="0"/>
                      <a:pt x="5021" y="15"/>
                    </a:cubicBezTo>
                    <a:lnTo>
                      <a:pt x="4768" y="46"/>
                    </a:lnTo>
                    <a:cubicBezTo>
                      <a:pt x="4675" y="46"/>
                      <a:pt x="4591" y="61"/>
                      <a:pt x="4507" y="77"/>
                    </a:cubicBezTo>
                    <a:lnTo>
                      <a:pt x="4253" y="131"/>
                    </a:lnTo>
                    <a:cubicBezTo>
                      <a:pt x="4169" y="146"/>
                      <a:pt x="4084" y="161"/>
                      <a:pt x="4000" y="184"/>
                    </a:cubicBezTo>
                    <a:cubicBezTo>
                      <a:pt x="3839" y="238"/>
                      <a:pt x="3670" y="276"/>
                      <a:pt x="3509" y="338"/>
                    </a:cubicBezTo>
                    <a:cubicBezTo>
                      <a:pt x="3424" y="368"/>
                      <a:pt x="3340" y="392"/>
                      <a:pt x="3263" y="430"/>
                    </a:cubicBezTo>
                    <a:lnTo>
                      <a:pt x="3033" y="545"/>
                    </a:lnTo>
                    <a:lnTo>
                      <a:pt x="2810" y="683"/>
                    </a:lnTo>
                    <a:cubicBezTo>
                      <a:pt x="2734" y="729"/>
                      <a:pt x="2664" y="783"/>
                      <a:pt x="2595" y="829"/>
                    </a:cubicBezTo>
                    <a:cubicBezTo>
                      <a:pt x="2311" y="1036"/>
                      <a:pt x="2058" y="1274"/>
                      <a:pt x="1828" y="1528"/>
                    </a:cubicBezTo>
                    <a:cubicBezTo>
                      <a:pt x="1598" y="1788"/>
                      <a:pt x="1390" y="2057"/>
                      <a:pt x="1198" y="2349"/>
                    </a:cubicBezTo>
                    <a:cubicBezTo>
                      <a:pt x="1014" y="2640"/>
                      <a:pt x="853" y="2940"/>
                      <a:pt x="707" y="3255"/>
                    </a:cubicBezTo>
                    <a:cubicBezTo>
                      <a:pt x="569" y="3562"/>
                      <a:pt x="438" y="3884"/>
                      <a:pt x="339" y="4214"/>
                    </a:cubicBezTo>
                    <a:cubicBezTo>
                      <a:pt x="231" y="4536"/>
                      <a:pt x="147" y="4874"/>
                      <a:pt x="85" y="5212"/>
                    </a:cubicBezTo>
                    <a:cubicBezTo>
                      <a:pt x="32" y="5557"/>
                      <a:pt x="1" y="5903"/>
                      <a:pt x="9" y="6248"/>
                    </a:cubicBezTo>
                    <a:cubicBezTo>
                      <a:pt x="31" y="7643"/>
                      <a:pt x="593" y="8964"/>
                      <a:pt x="1569" y="9957"/>
                    </a:cubicBezTo>
                    <a:lnTo>
                      <a:pt x="1569" y="9957"/>
                    </a:lnTo>
                    <a:cubicBezTo>
                      <a:pt x="1542" y="10335"/>
                      <a:pt x="1597" y="10704"/>
                      <a:pt x="1720" y="11061"/>
                    </a:cubicBezTo>
                    <a:cubicBezTo>
                      <a:pt x="1858" y="11421"/>
                      <a:pt x="2066" y="11759"/>
                      <a:pt x="2334" y="12043"/>
                    </a:cubicBezTo>
                    <a:lnTo>
                      <a:pt x="2542" y="12250"/>
                    </a:lnTo>
                    <a:lnTo>
                      <a:pt x="2764" y="12427"/>
                    </a:lnTo>
                    <a:cubicBezTo>
                      <a:pt x="2841" y="12488"/>
                      <a:pt x="2918" y="12542"/>
                      <a:pt x="3002" y="12596"/>
                    </a:cubicBezTo>
                    <a:cubicBezTo>
                      <a:pt x="3087" y="12650"/>
                      <a:pt x="3163" y="12696"/>
                      <a:pt x="3248" y="12742"/>
                    </a:cubicBezTo>
                    <a:lnTo>
                      <a:pt x="3501" y="12872"/>
                    </a:lnTo>
                    <a:cubicBezTo>
                      <a:pt x="3586" y="12918"/>
                      <a:pt x="3670" y="12957"/>
                      <a:pt x="3762" y="12987"/>
                    </a:cubicBezTo>
                    <a:lnTo>
                      <a:pt x="4031" y="13087"/>
                    </a:lnTo>
                    <a:lnTo>
                      <a:pt x="4161" y="13141"/>
                    </a:lnTo>
                    <a:cubicBezTo>
                      <a:pt x="4207" y="13156"/>
                      <a:pt x="4253" y="13164"/>
                      <a:pt x="4299" y="13179"/>
                    </a:cubicBezTo>
                    <a:cubicBezTo>
                      <a:pt x="4660" y="13302"/>
                      <a:pt x="5036" y="13394"/>
                      <a:pt x="5412" y="13448"/>
                    </a:cubicBezTo>
                    <a:lnTo>
                      <a:pt x="5704" y="13478"/>
                    </a:lnTo>
                    <a:lnTo>
                      <a:pt x="6134" y="13478"/>
                    </a:lnTo>
                    <a:lnTo>
                      <a:pt x="6280" y="13463"/>
                    </a:lnTo>
                    <a:cubicBezTo>
                      <a:pt x="6372" y="13455"/>
                      <a:pt x="6472" y="13448"/>
                      <a:pt x="6564" y="13432"/>
                    </a:cubicBezTo>
                    <a:cubicBezTo>
                      <a:pt x="6947" y="13363"/>
                      <a:pt x="7324" y="13233"/>
                      <a:pt x="7661" y="13049"/>
                    </a:cubicBezTo>
                    <a:cubicBezTo>
                      <a:pt x="7990" y="12877"/>
                      <a:pt x="8278" y="12646"/>
                      <a:pt x="8515" y="12368"/>
                    </a:cubicBezTo>
                    <a:lnTo>
                      <a:pt x="8515" y="12368"/>
                    </a:lnTo>
                    <a:cubicBezTo>
                      <a:pt x="8723" y="12441"/>
                      <a:pt x="8937" y="12501"/>
                      <a:pt x="9150" y="12550"/>
                    </a:cubicBezTo>
                    <a:cubicBezTo>
                      <a:pt x="9388" y="12603"/>
                      <a:pt x="9634" y="12642"/>
                      <a:pt x="9880" y="12673"/>
                    </a:cubicBezTo>
                    <a:cubicBezTo>
                      <a:pt x="10121" y="12699"/>
                      <a:pt x="10365" y="12713"/>
                      <a:pt x="10610" y="12713"/>
                    </a:cubicBezTo>
                    <a:cubicBezTo>
                      <a:pt x="10854" y="12713"/>
                      <a:pt x="11100" y="12699"/>
                      <a:pt x="11346" y="12673"/>
                    </a:cubicBezTo>
                    <a:cubicBezTo>
                      <a:pt x="11837" y="12619"/>
                      <a:pt x="12313" y="12496"/>
                      <a:pt x="12773" y="12312"/>
                    </a:cubicBezTo>
                    <a:cubicBezTo>
                      <a:pt x="13234" y="12128"/>
                      <a:pt x="13656" y="11859"/>
                      <a:pt x="14032" y="11537"/>
                    </a:cubicBezTo>
                    <a:cubicBezTo>
                      <a:pt x="14124" y="11452"/>
                      <a:pt x="14224" y="11368"/>
                      <a:pt x="14301" y="11276"/>
                    </a:cubicBezTo>
                    <a:cubicBezTo>
                      <a:pt x="14385" y="11183"/>
                      <a:pt x="14470" y="11099"/>
                      <a:pt x="14554" y="10999"/>
                    </a:cubicBezTo>
                    <a:cubicBezTo>
                      <a:pt x="14708" y="10807"/>
                      <a:pt x="14853" y="10608"/>
                      <a:pt x="14976" y="10385"/>
                    </a:cubicBezTo>
                    <a:cubicBezTo>
                      <a:pt x="15214" y="9948"/>
                      <a:pt x="15368" y="9472"/>
                      <a:pt x="15429" y="8973"/>
                    </a:cubicBezTo>
                    <a:cubicBezTo>
                      <a:pt x="15483" y="8482"/>
                      <a:pt x="15467" y="7990"/>
                      <a:pt x="15383" y="7499"/>
                    </a:cubicBezTo>
                    <a:cubicBezTo>
                      <a:pt x="15299" y="7016"/>
                      <a:pt x="15153" y="6547"/>
                      <a:pt x="14953" y="6102"/>
                    </a:cubicBezTo>
                    <a:cubicBezTo>
                      <a:pt x="14947" y="6083"/>
                      <a:pt x="14925" y="6069"/>
                      <a:pt x="14900" y="6069"/>
                    </a:cubicBezTo>
                    <a:cubicBezTo>
                      <a:pt x="14895" y="6069"/>
                      <a:pt x="14890" y="6070"/>
                      <a:pt x="14884" y="6071"/>
                    </a:cubicBezTo>
                    <a:cubicBezTo>
                      <a:pt x="14861" y="6087"/>
                      <a:pt x="14846" y="6118"/>
                      <a:pt x="14853" y="6141"/>
                    </a:cubicBezTo>
                    <a:cubicBezTo>
                      <a:pt x="15030" y="6586"/>
                      <a:pt x="15145" y="7054"/>
                      <a:pt x="15206" y="7522"/>
                    </a:cubicBezTo>
                    <a:cubicBezTo>
                      <a:pt x="15276" y="7998"/>
                      <a:pt x="15276" y="8474"/>
                      <a:pt x="15206" y="8942"/>
                    </a:cubicBezTo>
                    <a:cubicBezTo>
                      <a:pt x="15137" y="9403"/>
                      <a:pt x="14992" y="9856"/>
                      <a:pt x="14761" y="10262"/>
                    </a:cubicBezTo>
                    <a:cubicBezTo>
                      <a:pt x="14523" y="10669"/>
                      <a:pt x="14216" y="11030"/>
                      <a:pt x="13856" y="11337"/>
                    </a:cubicBezTo>
                    <a:cubicBezTo>
                      <a:pt x="13679" y="11490"/>
                      <a:pt x="13495" y="11636"/>
                      <a:pt x="13303" y="11759"/>
                    </a:cubicBezTo>
                    <a:cubicBezTo>
                      <a:pt x="13103" y="11890"/>
                      <a:pt x="12896" y="12012"/>
                      <a:pt x="12681" y="12105"/>
                    </a:cubicBezTo>
                    <a:cubicBezTo>
                      <a:pt x="12251" y="12304"/>
                      <a:pt x="11791" y="12435"/>
                      <a:pt x="11323" y="12488"/>
                    </a:cubicBezTo>
                    <a:cubicBezTo>
                      <a:pt x="11099" y="12517"/>
                      <a:pt x="10876" y="12531"/>
                      <a:pt x="10654" y="12531"/>
                    </a:cubicBezTo>
                    <a:cubicBezTo>
                      <a:pt x="10402" y="12531"/>
                      <a:pt x="10151" y="12513"/>
                      <a:pt x="9903" y="12481"/>
                    </a:cubicBezTo>
                    <a:cubicBezTo>
                      <a:pt x="9665" y="12450"/>
                      <a:pt x="9427" y="12404"/>
                      <a:pt x="9196" y="12350"/>
                    </a:cubicBezTo>
                    <a:cubicBezTo>
                      <a:pt x="8966" y="12296"/>
                      <a:pt x="8736" y="12220"/>
                      <a:pt x="8513" y="12135"/>
                    </a:cubicBezTo>
                    <a:cubicBezTo>
                      <a:pt x="8501" y="12131"/>
                      <a:pt x="8489" y="12129"/>
                      <a:pt x="8477" y="12129"/>
                    </a:cubicBezTo>
                    <a:cubicBezTo>
                      <a:pt x="8444" y="12129"/>
                      <a:pt x="8413" y="12143"/>
                      <a:pt x="8390" y="12166"/>
                    </a:cubicBezTo>
                    <a:cubicBezTo>
                      <a:pt x="8275" y="12304"/>
                      <a:pt x="8153" y="12427"/>
                      <a:pt x="8007" y="12542"/>
                    </a:cubicBezTo>
                    <a:cubicBezTo>
                      <a:pt x="7869" y="12650"/>
                      <a:pt x="7715" y="12742"/>
                      <a:pt x="7554" y="12826"/>
                    </a:cubicBezTo>
                    <a:cubicBezTo>
                      <a:pt x="7224" y="12995"/>
                      <a:pt x="6878" y="13102"/>
                      <a:pt x="6518" y="13164"/>
                    </a:cubicBezTo>
                    <a:cubicBezTo>
                      <a:pt x="6433" y="13171"/>
                      <a:pt x="6341" y="13179"/>
                      <a:pt x="6249" y="13194"/>
                    </a:cubicBezTo>
                    <a:lnTo>
                      <a:pt x="6111" y="13210"/>
                    </a:lnTo>
                    <a:lnTo>
                      <a:pt x="5704" y="13210"/>
                    </a:lnTo>
                    <a:lnTo>
                      <a:pt x="5428" y="13194"/>
                    </a:lnTo>
                    <a:cubicBezTo>
                      <a:pt x="5059" y="13171"/>
                      <a:pt x="4698" y="13102"/>
                      <a:pt x="4338" y="13003"/>
                    </a:cubicBezTo>
                    <a:cubicBezTo>
                      <a:pt x="4299" y="12987"/>
                      <a:pt x="4253" y="12980"/>
                      <a:pt x="4207" y="12964"/>
                    </a:cubicBezTo>
                    <a:lnTo>
                      <a:pt x="4077" y="12918"/>
                    </a:lnTo>
                    <a:lnTo>
                      <a:pt x="3816" y="12818"/>
                    </a:lnTo>
                    <a:cubicBezTo>
                      <a:pt x="3731" y="12788"/>
                      <a:pt x="3647" y="12749"/>
                      <a:pt x="3562" y="12703"/>
                    </a:cubicBezTo>
                    <a:lnTo>
                      <a:pt x="3317" y="12580"/>
                    </a:lnTo>
                    <a:cubicBezTo>
                      <a:pt x="3240" y="12534"/>
                      <a:pt x="3163" y="12481"/>
                      <a:pt x="3087" y="12427"/>
                    </a:cubicBezTo>
                    <a:cubicBezTo>
                      <a:pt x="3010" y="12381"/>
                      <a:pt x="2933" y="12327"/>
                      <a:pt x="2864" y="12266"/>
                    </a:cubicBezTo>
                    <a:lnTo>
                      <a:pt x="2657" y="12089"/>
                    </a:lnTo>
                    <a:lnTo>
                      <a:pt x="2465" y="11890"/>
                    </a:lnTo>
                    <a:cubicBezTo>
                      <a:pt x="2227" y="11621"/>
                      <a:pt x="2043" y="11306"/>
                      <a:pt x="1928" y="10961"/>
                    </a:cubicBezTo>
                    <a:lnTo>
                      <a:pt x="1882" y="10830"/>
                    </a:lnTo>
                    <a:lnTo>
                      <a:pt x="1851" y="10700"/>
                    </a:lnTo>
                    <a:cubicBezTo>
                      <a:pt x="1828" y="10615"/>
                      <a:pt x="1812" y="10523"/>
                      <a:pt x="1797" y="10431"/>
                    </a:cubicBezTo>
                    <a:cubicBezTo>
                      <a:pt x="1774" y="10262"/>
                      <a:pt x="1774" y="10078"/>
                      <a:pt x="1789" y="9902"/>
                    </a:cubicBezTo>
                    <a:cubicBezTo>
                      <a:pt x="1797" y="9871"/>
                      <a:pt x="1782" y="9833"/>
                      <a:pt x="1759" y="9810"/>
                    </a:cubicBezTo>
                    <a:cubicBezTo>
                      <a:pt x="1528" y="9572"/>
                      <a:pt x="1321" y="9318"/>
                      <a:pt x="1129" y="9042"/>
                    </a:cubicBezTo>
                    <a:cubicBezTo>
                      <a:pt x="945" y="8766"/>
                      <a:pt x="792" y="8474"/>
                      <a:pt x="669" y="8167"/>
                    </a:cubicBezTo>
                    <a:lnTo>
                      <a:pt x="577" y="7929"/>
                    </a:lnTo>
                    <a:cubicBezTo>
                      <a:pt x="546" y="7852"/>
                      <a:pt x="531" y="7775"/>
                      <a:pt x="508" y="7691"/>
                    </a:cubicBezTo>
                    <a:cubicBezTo>
                      <a:pt x="454" y="7538"/>
                      <a:pt x="431" y="7376"/>
                      <a:pt x="392" y="7215"/>
                    </a:cubicBezTo>
                    <a:cubicBezTo>
                      <a:pt x="377" y="7131"/>
                      <a:pt x="369" y="7054"/>
                      <a:pt x="354" y="6970"/>
                    </a:cubicBezTo>
                    <a:cubicBezTo>
                      <a:pt x="339" y="6885"/>
                      <a:pt x="331" y="6808"/>
                      <a:pt x="323" y="6724"/>
                    </a:cubicBezTo>
                    <a:lnTo>
                      <a:pt x="300" y="6478"/>
                    </a:lnTo>
                    <a:lnTo>
                      <a:pt x="285" y="6225"/>
                    </a:lnTo>
                    <a:lnTo>
                      <a:pt x="285" y="6102"/>
                    </a:lnTo>
                    <a:lnTo>
                      <a:pt x="285" y="5979"/>
                    </a:lnTo>
                    <a:lnTo>
                      <a:pt x="285" y="5726"/>
                    </a:lnTo>
                    <a:cubicBezTo>
                      <a:pt x="293" y="5565"/>
                      <a:pt x="300" y="5396"/>
                      <a:pt x="323" y="5235"/>
                    </a:cubicBezTo>
                    <a:cubicBezTo>
                      <a:pt x="354" y="4897"/>
                      <a:pt x="415" y="4567"/>
                      <a:pt x="500" y="4245"/>
                    </a:cubicBezTo>
                    <a:cubicBezTo>
                      <a:pt x="584" y="3922"/>
                      <a:pt x="692" y="3600"/>
                      <a:pt x="830" y="3293"/>
                    </a:cubicBezTo>
                    <a:cubicBezTo>
                      <a:pt x="976" y="2994"/>
                      <a:pt x="1137" y="2694"/>
                      <a:pt x="1314" y="2410"/>
                    </a:cubicBezTo>
                    <a:cubicBezTo>
                      <a:pt x="1498" y="2134"/>
                      <a:pt x="1705" y="1865"/>
                      <a:pt x="1928" y="1612"/>
                    </a:cubicBezTo>
                    <a:cubicBezTo>
                      <a:pt x="2158" y="1374"/>
                      <a:pt x="2411" y="1151"/>
                      <a:pt x="2680" y="952"/>
                    </a:cubicBezTo>
                    <a:cubicBezTo>
                      <a:pt x="2948" y="760"/>
                      <a:pt x="3240" y="599"/>
                      <a:pt x="3555" y="491"/>
                    </a:cubicBezTo>
                    <a:cubicBezTo>
                      <a:pt x="3708" y="430"/>
                      <a:pt x="3877" y="392"/>
                      <a:pt x="4031" y="345"/>
                    </a:cubicBezTo>
                    <a:cubicBezTo>
                      <a:pt x="4115" y="322"/>
                      <a:pt x="4192" y="299"/>
                      <a:pt x="4276" y="292"/>
                    </a:cubicBezTo>
                    <a:lnTo>
                      <a:pt x="4522" y="238"/>
                    </a:lnTo>
                    <a:cubicBezTo>
                      <a:pt x="4606" y="223"/>
                      <a:pt x="4691" y="215"/>
                      <a:pt x="4775" y="207"/>
                    </a:cubicBezTo>
                    <a:lnTo>
                      <a:pt x="5021" y="177"/>
                    </a:lnTo>
                    <a:cubicBezTo>
                      <a:pt x="5190" y="161"/>
                      <a:pt x="5359" y="161"/>
                      <a:pt x="5520" y="161"/>
                    </a:cubicBezTo>
                    <a:lnTo>
                      <a:pt x="5773" y="169"/>
                    </a:lnTo>
                    <a:cubicBezTo>
                      <a:pt x="5858" y="177"/>
                      <a:pt x="5942" y="177"/>
                      <a:pt x="6019" y="192"/>
                    </a:cubicBezTo>
                    <a:cubicBezTo>
                      <a:pt x="6188" y="215"/>
                      <a:pt x="6349" y="238"/>
                      <a:pt x="6518" y="269"/>
                    </a:cubicBezTo>
                    <a:cubicBezTo>
                      <a:pt x="6686" y="292"/>
                      <a:pt x="6840" y="330"/>
                      <a:pt x="7009" y="384"/>
                    </a:cubicBezTo>
                    <a:cubicBezTo>
                      <a:pt x="7170" y="430"/>
                      <a:pt x="7331" y="484"/>
                      <a:pt x="7485" y="545"/>
                    </a:cubicBezTo>
                    <a:cubicBezTo>
                      <a:pt x="7799" y="660"/>
                      <a:pt x="8099" y="814"/>
                      <a:pt x="8375" y="1006"/>
                    </a:cubicBezTo>
                    <a:lnTo>
                      <a:pt x="8390" y="1021"/>
                    </a:lnTo>
                    <a:cubicBezTo>
                      <a:pt x="8401" y="1028"/>
                      <a:pt x="8413" y="1032"/>
                      <a:pt x="8424" y="1032"/>
                    </a:cubicBezTo>
                    <a:cubicBezTo>
                      <a:pt x="8438" y="1032"/>
                      <a:pt x="8451" y="1026"/>
                      <a:pt x="8460" y="1013"/>
                    </a:cubicBezTo>
                    <a:cubicBezTo>
                      <a:pt x="8483" y="990"/>
                      <a:pt x="8475" y="952"/>
                      <a:pt x="8452" y="936"/>
                    </a:cubicBezTo>
                    <a:cubicBezTo>
                      <a:pt x="8168" y="737"/>
                      <a:pt x="7869" y="568"/>
                      <a:pt x="7546" y="430"/>
                    </a:cubicBezTo>
                    <a:cubicBezTo>
                      <a:pt x="7231" y="299"/>
                      <a:pt x="6901" y="192"/>
                      <a:pt x="6564" y="123"/>
                    </a:cubicBezTo>
                    <a:cubicBezTo>
                      <a:pt x="6226" y="54"/>
                      <a:pt x="5881" y="8"/>
                      <a:pt x="5543"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6087124" y="3566175"/>
                <a:ext cx="431922" cy="391352"/>
              </a:xfrm>
              <a:custGeom>
                <a:avLst/>
                <a:gdLst/>
                <a:ahLst/>
                <a:cxnLst/>
                <a:rect l="l" t="t" r="r" b="b"/>
                <a:pathLst>
                  <a:path w="6771" h="6135" extrusionOk="0">
                    <a:moveTo>
                      <a:pt x="3209" y="0"/>
                    </a:moveTo>
                    <a:cubicBezTo>
                      <a:pt x="3007" y="0"/>
                      <a:pt x="2806" y="14"/>
                      <a:pt x="2611" y="33"/>
                    </a:cubicBezTo>
                    <a:cubicBezTo>
                      <a:pt x="2127" y="87"/>
                      <a:pt x="1651" y="217"/>
                      <a:pt x="1214" y="417"/>
                    </a:cubicBezTo>
                    <a:cubicBezTo>
                      <a:pt x="776" y="624"/>
                      <a:pt x="369" y="900"/>
                      <a:pt x="24" y="1246"/>
                    </a:cubicBezTo>
                    <a:cubicBezTo>
                      <a:pt x="1" y="1253"/>
                      <a:pt x="1" y="1292"/>
                      <a:pt x="24" y="1299"/>
                    </a:cubicBezTo>
                    <a:cubicBezTo>
                      <a:pt x="28" y="1307"/>
                      <a:pt x="36" y="1311"/>
                      <a:pt x="44" y="1311"/>
                    </a:cubicBezTo>
                    <a:cubicBezTo>
                      <a:pt x="53" y="1311"/>
                      <a:pt x="62" y="1307"/>
                      <a:pt x="70" y="1299"/>
                    </a:cubicBezTo>
                    <a:cubicBezTo>
                      <a:pt x="438" y="1000"/>
                      <a:pt x="838" y="739"/>
                      <a:pt x="1267" y="532"/>
                    </a:cubicBezTo>
                    <a:cubicBezTo>
                      <a:pt x="1690" y="325"/>
                      <a:pt x="2142" y="186"/>
                      <a:pt x="2618" y="133"/>
                    </a:cubicBezTo>
                    <a:cubicBezTo>
                      <a:pt x="2678" y="129"/>
                      <a:pt x="2737" y="127"/>
                      <a:pt x="2796" y="127"/>
                    </a:cubicBezTo>
                    <a:cubicBezTo>
                      <a:pt x="2971" y="127"/>
                      <a:pt x="3144" y="144"/>
                      <a:pt x="3317" y="179"/>
                    </a:cubicBezTo>
                    <a:cubicBezTo>
                      <a:pt x="3555" y="209"/>
                      <a:pt x="3777" y="263"/>
                      <a:pt x="4008" y="317"/>
                    </a:cubicBezTo>
                    <a:cubicBezTo>
                      <a:pt x="4453" y="463"/>
                      <a:pt x="4875" y="678"/>
                      <a:pt x="5251" y="954"/>
                    </a:cubicBezTo>
                    <a:cubicBezTo>
                      <a:pt x="5351" y="1023"/>
                      <a:pt x="5443" y="1100"/>
                      <a:pt x="5543" y="1169"/>
                    </a:cubicBezTo>
                    <a:cubicBezTo>
                      <a:pt x="5589" y="1207"/>
                      <a:pt x="5627" y="1246"/>
                      <a:pt x="5673" y="1284"/>
                    </a:cubicBezTo>
                    <a:lnTo>
                      <a:pt x="5735" y="1345"/>
                    </a:lnTo>
                    <a:lnTo>
                      <a:pt x="5796" y="1414"/>
                    </a:lnTo>
                    <a:cubicBezTo>
                      <a:pt x="5834" y="1453"/>
                      <a:pt x="5873" y="1507"/>
                      <a:pt x="5904" y="1553"/>
                    </a:cubicBezTo>
                    <a:lnTo>
                      <a:pt x="6003" y="1698"/>
                    </a:lnTo>
                    <a:cubicBezTo>
                      <a:pt x="6042" y="1752"/>
                      <a:pt x="6065" y="1791"/>
                      <a:pt x="6095" y="1844"/>
                    </a:cubicBezTo>
                    <a:cubicBezTo>
                      <a:pt x="6134" y="1898"/>
                      <a:pt x="6165" y="1944"/>
                      <a:pt x="6195" y="1990"/>
                    </a:cubicBezTo>
                    <a:cubicBezTo>
                      <a:pt x="6318" y="2190"/>
                      <a:pt x="6410" y="2405"/>
                      <a:pt x="6479" y="2627"/>
                    </a:cubicBezTo>
                    <a:cubicBezTo>
                      <a:pt x="6556" y="2850"/>
                      <a:pt x="6602" y="3080"/>
                      <a:pt x="6625" y="3318"/>
                    </a:cubicBezTo>
                    <a:cubicBezTo>
                      <a:pt x="6648" y="3556"/>
                      <a:pt x="6648" y="3794"/>
                      <a:pt x="6610" y="4024"/>
                    </a:cubicBezTo>
                    <a:cubicBezTo>
                      <a:pt x="6579" y="4254"/>
                      <a:pt x="6556" y="4492"/>
                      <a:pt x="6510" y="4723"/>
                    </a:cubicBezTo>
                    <a:cubicBezTo>
                      <a:pt x="6418" y="5191"/>
                      <a:pt x="6280" y="5644"/>
                      <a:pt x="6095" y="6081"/>
                    </a:cubicBezTo>
                    <a:cubicBezTo>
                      <a:pt x="6085" y="6111"/>
                      <a:pt x="6108" y="6135"/>
                      <a:pt x="6131" y="6135"/>
                    </a:cubicBezTo>
                    <a:cubicBezTo>
                      <a:pt x="6144" y="6135"/>
                      <a:pt x="6157" y="6128"/>
                      <a:pt x="6165" y="6112"/>
                    </a:cubicBezTo>
                    <a:cubicBezTo>
                      <a:pt x="6280" y="5905"/>
                      <a:pt x="6379" y="5682"/>
                      <a:pt x="6464" y="5452"/>
                    </a:cubicBezTo>
                    <a:cubicBezTo>
                      <a:pt x="6548" y="5229"/>
                      <a:pt x="6617" y="4991"/>
                      <a:pt x="6671" y="4753"/>
                    </a:cubicBezTo>
                    <a:cubicBezTo>
                      <a:pt x="6725" y="4523"/>
                      <a:pt x="6763" y="4277"/>
                      <a:pt x="6763" y="4032"/>
                    </a:cubicBezTo>
                    <a:cubicBezTo>
                      <a:pt x="6771" y="3794"/>
                      <a:pt x="6763" y="3548"/>
                      <a:pt x="6740" y="3303"/>
                    </a:cubicBezTo>
                    <a:cubicBezTo>
                      <a:pt x="6710" y="2819"/>
                      <a:pt x="6564" y="2343"/>
                      <a:pt x="6333" y="1906"/>
                    </a:cubicBezTo>
                    <a:cubicBezTo>
                      <a:pt x="6303" y="1852"/>
                      <a:pt x="6272" y="1798"/>
                      <a:pt x="6234" y="1752"/>
                    </a:cubicBezTo>
                    <a:cubicBezTo>
                      <a:pt x="6203" y="1698"/>
                      <a:pt x="6165" y="1652"/>
                      <a:pt x="6126" y="1606"/>
                    </a:cubicBezTo>
                    <a:lnTo>
                      <a:pt x="6003" y="1468"/>
                    </a:lnTo>
                    <a:lnTo>
                      <a:pt x="5873" y="1338"/>
                    </a:lnTo>
                    <a:cubicBezTo>
                      <a:pt x="5788" y="1253"/>
                      <a:pt x="5704" y="1161"/>
                      <a:pt x="5612" y="1084"/>
                    </a:cubicBezTo>
                    <a:cubicBezTo>
                      <a:pt x="5520" y="1008"/>
                      <a:pt x="5428" y="923"/>
                      <a:pt x="5336" y="846"/>
                    </a:cubicBezTo>
                    <a:cubicBezTo>
                      <a:pt x="4952" y="547"/>
                      <a:pt x="4522" y="309"/>
                      <a:pt x="4061" y="148"/>
                    </a:cubicBezTo>
                    <a:cubicBezTo>
                      <a:pt x="3831" y="64"/>
                      <a:pt x="3586" y="18"/>
                      <a:pt x="3340" y="2"/>
                    </a:cubicBezTo>
                    <a:cubicBezTo>
                      <a:pt x="3296" y="1"/>
                      <a:pt x="3253" y="0"/>
                      <a:pt x="320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6065052" y="3642021"/>
                <a:ext cx="19456" cy="15054"/>
              </a:xfrm>
              <a:custGeom>
                <a:avLst/>
                <a:gdLst/>
                <a:ahLst/>
                <a:cxnLst/>
                <a:rect l="l" t="t" r="r" b="b"/>
                <a:pathLst>
                  <a:path w="305" h="236" extrusionOk="0">
                    <a:moveTo>
                      <a:pt x="101" y="0"/>
                    </a:moveTo>
                    <a:cubicBezTo>
                      <a:pt x="46" y="0"/>
                      <a:pt x="1" y="62"/>
                      <a:pt x="32" y="118"/>
                    </a:cubicBezTo>
                    <a:cubicBezTo>
                      <a:pt x="55" y="156"/>
                      <a:pt x="78" y="187"/>
                      <a:pt x="109" y="210"/>
                    </a:cubicBezTo>
                    <a:cubicBezTo>
                      <a:pt x="129" y="228"/>
                      <a:pt x="151" y="235"/>
                      <a:pt x="172" y="235"/>
                    </a:cubicBezTo>
                    <a:cubicBezTo>
                      <a:pt x="242" y="235"/>
                      <a:pt x="304" y="154"/>
                      <a:pt x="240" y="95"/>
                    </a:cubicBezTo>
                    <a:cubicBezTo>
                      <a:pt x="209" y="64"/>
                      <a:pt x="178" y="34"/>
                      <a:pt x="140" y="11"/>
                    </a:cubicBezTo>
                    <a:cubicBezTo>
                      <a:pt x="127" y="3"/>
                      <a:pt x="114" y="0"/>
                      <a:pt x="10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464509" y="3882820"/>
                <a:ext cx="18308" cy="15756"/>
              </a:xfrm>
              <a:custGeom>
                <a:avLst/>
                <a:gdLst/>
                <a:ahLst/>
                <a:cxnLst/>
                <a:rect l="l" t="t" r="r" b="b"/>
                <a:pathLst>
                  <a:path w="287" h="247" extrusionOk="0">
                    <a:moveTo>
                      <a:pt x="176" y="0"/>
                    </a:moveTo>
                    <a:cubicBezTo>
                      <a:pt x="169" y="0"/>
                      <a:pt x="163" y="1"/>
                      <a:pt x="156" y="2"/>
                    </a:cubicBezTo>
                    <a:cubicBezTo>
                      <a:pt x="110" y="10"/>
                      <a:pt x="103" y="40"/>
                      <a:pt x="72" y="64"/>
                    </a:cubicBezTo>
                    <a:cubicBezTo>
                      <a:pt x="0" y="141"/>
                      <a:pt x="72" y="246"/>
                      <a:pt x="151" y="246"/>
                    </a:cubicBezTo>
                    <a:cubicBezTo>
                      <a:pt x="174" y="246"/>
                      <a:pt x="197" y="238"/>
                      <a:pt x="218" y="217"/>
                    </a:cubicBezTo>
                    <a:cubicBezTo>
                      <a:pt x="241" y="202"/>
                      <a:pt x="249" y="179"/>
                      <a:pt x="264" y="163"/>
                    </a:cubicBezTo>
                    <a:cubicBezTo>
                      <a:pt x="287" y="125"/>
                      <a:pt x="287" y="87"/>
                      <a:pt x="264" y="56"/>
                    </a:cubicBezTo>
                    <a:lnTo>
                      <a:pt x="256" y="48"/>
                    </a:lnTo>
                    <a:cubicBezTo>
                      <a:pt x="237" y="16"/>
                      <a:pt x="207" y="0"/>
                      <a:pt x="176"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txBox="1"/>
            <p:nvPr/>
          </p:nvSpPr>
          <p:spPr>
            <a:xfrm>
              <a:off x="5368255" y="1789650"/>
              <a:ext cx="7053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02</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152" name="Google Shape;152;p17"/>
            <p:cNvSpPr txBox="1"/>
            <p:nvPr/>
          </p:nvSpPr>
          <p:spPr>
            <a:xfrm>
              <a:off x="7122775" y="2188325"/>
              <a:ext cx="1563900" cy="615900"/>
            </a:xfrm>
            <a:prstGeom prst="rect">
              <a:avLst/>
            </a:prstGeom>
            <a:noFill/>
            <a:ln>
              <a:noFill/>
            </a:ln>
          </p:spPr>
          <p:txBody>
            <a:bodyPr spcFirstLastPara="1" wrap="square" lIns="91425" tIns="91425" rIns="91425" bIns="91425" anchor="t" anchorCtr="0">
              <a:noAutofit/>
            </a:bodyPr>
            <a:lstStyle/>
            <a:p>
              <a:pPr lvl="0" algn="r"/>
              <a:r>
                <a:rPr lang="en-US" sz="1000" dirty="0" smtClean="0">
                  <a:solidFill>
                    <a:srgbClr val="000000"/>
                  </a:solidFill>
                  <a:latin typeface="Roboto"/>
                  <a:ea typeface="Roboto"/>
                  <a:cs typeface="Roboto"/>
                  <a:sym typeface="Roboto"/>
                </a:rPr>
                <a:t>Minimum </a:t>
              </a:r>
              <a:r>
                <a:rPr lang="en-US" sz="1000" dirty="0"/>
                <a:t>temperature</a:t>
              </a:r>
              <a:endParaRPr sz="1000" dirty="0">
                <a:solidFill>
                  <a:srgbClr val="000000"/>
                </a:solidFill>
                <a:latin typeface="Roboto"/>
                <a:ea typeface="Roboto"/>
                <a:cs typeface="Roboto"/>
                <a:sym typeface="Roboto"/>
              </a:endParaRPr>
            </a:p>
          </p:txBody>
        </p:sp>
        <p:sp>
          <p:nvSpPr>
            <p:cNvPr id="153" name="Google Shape;153;p17"/>
            <p:cNvSpPr txBox="1"/>
            <p:nvPr/>
          </p:nvSpPr>
          <p:spPr>
            <a:xfrm>
              <a:off x="7122784" y="2023625"/>
              <a:ext cx="1563900" cy="164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02</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154" name="Google Shape;154;p17"/>
          <p:cNvGrpSpPr/>
          <p:nvPr/>
        </p:nvGrpSpPr>
        <p:grpSpPr>
          <a:xfrm>
            <a:off x="5757363" y="2381297"/>
            <a:ext cx="2929320" cy="1435816"/>
            <a:chOff x="5757363" y="2381297"/>
            <a:chExt cx="2929320" cy="1435816"/>
          </a:xfrm>
        </p:grpSpPr>
        <p:grpSp>
          <p:nvGrpSpPr>
            <p:cNvPr id="155" name="Google Shape;155;p17"/>
            <p:cNvGrpSpPr/>
            <p:nvPr/>
          </p:nvGrpSpPr>
          <p:grpSpPr>
            <a:xfrm>
              <a:off x="5757363" y="2381297"/>
              <a:ext cx="1014468" cy="907355"/>
              <a:chOff x="5043764" y="1134418"/>
              <a:chExt cx="1113455" cy="995890"/>
            </a:xfrm>
          </p:grpSpPr>
          <p:grpSp>
            <p:nvGrpSpPr>
              <p:cNvPr id="156" name="Google Shape;156;p17"/>
              <p:cNvGrpSpPr/>
              <p:nvPr/>
            </p:nvGrpSpPr>
            <p:grpSpPr>
              <a:xfrm>
                <a:off x="5043764" y="1134418"/>
                <a:ext cx="1113455" cy="995890"/>
                <a:chOff x="5043764" y="1134418"/>
                <a:chExt cx="1113455" cy="995890"/>
              </a:xfrm>
            </p:grpSpPr>
            <p:sp>
              <p:nvSpPr>
                <p:cNvPr id="157" name="Google Shape;157;p17"/>
                <p:cNvSpPr/>
                <p:nvPr/>
              </p:nvSpPr>
              <p:spPr>
                <a:xfrm>
                  <a:off x="5057479" y="1173649"/>
                  <a:ext cx="1099740" cy="956659"/>
                </a:xfrm>
                <a:custGeom>
                  <a:avLst/>
                  <a:gdLst/>
                  <a:ahLst/>
                  <a:cxnLst/>
                  <a:rect l="l" t="t" r="r" b="b"/>
                  <a:pathLst>
                    <a:path w="17240" h="14997" extrusionOk="0">
                      <a:moveTo>
                        <a:pt x="14818" y="7631"/>
                      </a:moveTo>
                      <a:cubicBezTo>
                        <a:pt x="14897" y="7631"/>
                        <a:pt x="14975" y="7673"/>
                        <a:pt x="14952" y="7757"/>
                      </a:cubicBezTo>
                      <a:cubicBezTo>
                        <a:pt x="14937" y="7826"/>
                        <a:pt x="14914" y="7896"/>
                        <a:pt x="14875" y="7957"/>
                      </a:cubicBezTo>
                      <a:cubicBezTo>
                        <a:pt x="14864" y="7980"/>
                        <a:pt x="14841" y="7992"/>
                        <a:pt x="14818" y="7992"/>
                      </a:cubicBezTo>
                      <a:cubicBezTo>
                        <a:pt x="14795" y="7992"/>
                        <a:pt x="14772" y="7980"/>
                        <a:pt x="14760" y="7957"/>
                      </a:cubicBezTo>
                      <a:cubicBezTo>
                        <a:pt x="14722" y="7896"/>
                        <a:pt x="14699" y="7826"/>
                        <a:pt x="14684" y="7757"/>
                      </a:cubicBezTo>
                      <a:cubicBezTo>
                        <a:pt x="14661" y="7673"/>
                        <a:pt x="14739" y="7631"/>
                        <a:pt x="14818" y="7631"/>
                      </a:cubicBezTo>
                      <a:close/>
                      <a:moveTo>
                        <a:pt x="14365" y="8504"/>
                      </a:moveTo>
                      <a:cubicBezTo>
                        <a:pt x="14400" y="8504"/>
                        <a:pt x="14434" y="8521"/>
                        <a:pt x="14453" y="8556"/>
                      </a:cubicBezTo>
                      <a:cubicBezTo>
                        <a:pt x="14499" y="8632"/>
                        <a:pt x="14492" y="8732"/>
                        <a:pt x="14423" y="8801"/>
                      </a:cubicBezTo>
                      <a:cubicBezTo>
                        <a:pt x="14404" y="8820"/>
                        <a:pt x="14374" y="8830"/>
                        <a:pt x="14345" y="8830"/>
                      </a:cubicBezTo>
                      <a:cubicBezTo>
                        <a:pt x="14326" y="8830"/>
                        <a:pt x="14307" y="8826"/>
                        <a:pt x="14292" y="8817"/>
                      </a:cubicBezTo>
                      <a:cubicBezTo>
                        <a:pt x="14246" y="8786"/>
                        <a:pt x="14238" y="8748"/>
                        <a:pt x="14231" y="8694"/>
                      </a:cubicBezTo>
                      <a:cubicBezTo>
                        <a:pt x="14231" y="8686"/>
                        <a:pt x="14238" y="8678"/>
                        <a:pt x="14246" y="8671"/>
                      </a:cubicBezTo>
                      <a:cubicBezTo>
                        <a:pt x="14238" y="8663"/>
                        <a:pt x="14238" y="8663"/>
                        <a:pt x="14246" y="8655"/>
                      </a:cubicBezTo>
                      <a:cubicBezTo>
                        <a:pt x="14246" y="8617"/>
                        <a:pt x="14254" y="8586"/>
                        <a:pt x="14277" y="8556"/>
                      </a:cubicBezTo>
                      <a:cubicBezTo>
                        <a:pt x="14296" y="8521"/>
                        <a:pt x="14331" y="8504"/>
                        <a:pt x="14365" y="8504"/>
                      </a:cubicBezTo>
                      <a:close/>
                      <a:moveTo>
                        <a:pt x="14762" y="8916"/>
                      </a:moveTo>
                      <a:cubicBezTo>
                        <a:pt x="14767" y="8916"/>
                        <a:pt x="14771" y="8916"/>
                        <a:pt x="14776" y="8916"/>
                      </a:cubicBezTo>
                      <a:cubicBezTo>
                        <a:pt x="14822" y="8916"/>
                        <a:pt x="14868" y="8955"/>
                        <a:pt x="14868" y="9009"/>
                      </a:cubicBezTo>
                      <a:cubicBezTo>
                        <a:pt x="14875" y="9131"/>
                        <a:pt x="14799" y="9200"/>
                        <a:pt x="14730" y="9293"/>
                      </a:cubicBezTo>
                      <a:cubicBezTo>
                        <a:pt x="14707" y="9322"/>
                        <a:pt x="14677" y="9334"/>
                        <a:pt x="14647" y="9334"/>
                      </a:cubicBezTo>
                      <a:cubicBezTo>
                        <a:pt x="14566" y="9334"/>
                        <a:pt x="14479" y="9244"/>
                        <a:pt x="14507" y="9154"/>
                      </a:cubicBezTo>
                      <a:cubicBezTo>
                        <a:pt x="14544" y="9035"/>
                        <a:pt x="14618" y="8916"/>
                        <a:pt x="14762" y="8916"/>
                      </a:cubicBezTo>
                      <a:close/>
                      <a:moveTo>
                        <a:pt x="14322" y="9509"/>
                      </a:moveTo>
                      <a:cubicBezTo>
                        <a:pt x="14353" y="9509"/>
                        <a:pt x="14380" y="9545"/>
                        <a:pt x="14361" y="9577"/>
                      </a:cubicBezTo>
                      <a:cubicBezTo>
                        <a:pt x="14332" y="9634"/>
                        <a:pt x="14286" y="9701"/>
                        <a:pt x="14229" y="9701"/>
                      </a:cubicBezTo>
                      <a:cubicBezTo>
                        <a:pt x="14210" y="9701"/>
                        <a:pt x="14190" y="9693"/>
                        <a:pt x="14169" y="9676"/>
                      </a:cubicBezTo>
                      <a:cubicBezTo>
                        <a:pt x="14146" y="9669"/>
                        <a:pt x="14146" y="9646"/>
                        <a:pt x="14154" y="9623"/>
                      </a:cubicBezTo>
                      <a:cubicBezTo>
                        <a:pt x="14185" y="9569"/>
                        <a:pt x="14238" y="9530"/>
                        <a:pt x="14300" y="9515"/>
                      </a:cubicBezTo>
                      <a:cubicBezTo>
                        <a:pt x="14307" y="9511"/>
                        <a:pt x="14314" y="9509"/>
                        <a:pt x="14322" y="9509"/>
                      </a:cubicBezTo>
                      <a:close/>
                      <a:moveTo>
                        <a:pt x="6561" y="0"/>
                      </a:moveTo>
                      <a:cubicBezTo>
                        <a:pt x="5998" y="0"/>
                        <a:pt x="5367" y="94"/>
                        <a:pt x="4667" y="327"/>
                      </a:cubicBezTo>
                      <a:cubicBezTo>
                        <a:pt x="1182" y="1494"/>
                        <a:pt x="1996" y="4526"/>
                        <a:pt x="1996" y="4526"/>
                      </a:cubicBezTo>
                      <a:cubicBezTo>
                        <a:pt x="1996" y="4526"/>
                        <a:pt x="0" y="5247"/>
                        <a:pt x="407" y="8057"/>
                      </a:cubicBezTo>
                      <a:cubicBezTo>
                        <a:pt x="762" y="10482"/>
                        <a:pt x="2998" y="10831"/>
                        <a:pt x="4258" y="10831"/>
                      </a:cubicBezTo>
                      <a:cubicBezTo>
                        <a:pt x="4769" y="10831"/>
                        <a:pt x="5120" y="10774"/>
                        <a:pt x="5120" y="10774"/>
                      </a:cubicBezTo>
                      <a:cubicBezTo>
                        <a:pt x="5120" y="10774"/>
                        <a:pt x="5956" y="14335"/>
                        <a:pt x="10516" y="14942"/>
                      </a:cubicBezTo>
                      <a:cubicBezTo>
                        <a:pt x="10792" y="14979"/>
                        <a:pt x="11051" y="14996"/>
                        <a:pt x="11296" y="14996"/>
                      </a:cubicBezTo>
                      <a:cubicBezTo>
                        <a:pt x="15084" y="14996"/>
                        <a:pt x="15206" y="10797"/>
                        <a:pt x="15206" y="10797"/>
                      </a:cubicBezTo>
                      <a:cubicBezTo>
                        <a:pt x="15206" y="10797"/>
                        <a:pt x="17240" y="7136"/>
                        <a:pt x="16157" y="5232"/>
                      </a:cubicBezTo>
                      <a:cubicBezTo>
                        <a:pt x="14384" y="2131"/>
                        <a:pt x="10109" y="1694"/>
                        <a:pt x="10109" y="1694"/>
                      </a:cubicBezTo>
                      <a:cubicBezTo>
                        <a:pt x="10109" y="1694"/>
                        <a:pt x="8948" y="0"/>
                        <a:pt x="65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5043764" y="1134418"/>
                  <a:ext cx="682872" cy="737285"/>
                </a:xfrm>
                <a:custGeom>
                  <a:avLst/>
                  <a:gdLst/>
                  <a:ahLst/>
                  <a:cxnLst/>
                  <a:rect l="l" t="t" r="r" b="b"/>
                  <a:pathLst>
                    <a:path w="10705" h="11558" extrusionOk="0">
                      <a:moveTo>
                        <a:pt x="5966" y="0"/>
                      </a:moveTo>
                      <a:cubicBezTo>
                        <a:pt x="5609" y="0"/>
                        <a:pt x="5251" y="30"/>
                        <a:pt x="4897" y="90"/>
                      </a:cubicBezTo>
                      <a:cubicBezTo>
                        <a:pt x="4767" y="113"/>
                        <a:pt x="4636" y="136"/>
                        <a:pt x="4506" y="167"/>
                      </a:cubicBezTo>
                      <a:cubicBezTo>
                        <a:pt x="4375" y="198"/>
                        <a:pt x="4245" y="244"/>
                        <a:pt x="4122" y="290"/>
                      </a:cubicBezTo>
                      <a:cubicBezTo>
                        <a:pt x="3869" y="374"/>
                        <a:pt x="3631" y="497"/>
                        <a:pt x="3408" y="658"/>
                      </a:cubicBezTo>
                      <a:cubicBezTo>
                        <a:pt x="3193" y="812"/>
                        <a:pt x="2994" y="1004"/>
                        <a:pt x="2825" y="1211"/>
                      </a:cubicBezTo>
                      <a:cubicBezTo>
                        <a:pt x="2656" y="1418"/>
                        <a:pt x="2510" y="1641"/>
                        <a:pt x="2380" y="1871"/>
                      </a:cubicBezTo>
                      <a:cubicBezTo>
                        <a:pt x="2134" y="2339"/>
                        <a:pt x="1950" y="2846"/>
                        <a:pt x="1850" y="3360"/>
                      </a:cubicBezTo>
                      <a:cubicBezTo>
                        <a:pt x="1761" y="3867"/>
                        <a:pt x="1715" y="4373"/>
                        <a:pt x="1733" y="4886"/>
                      </a:cubicBezTo>
                      <a:lnTo>
                        <a:pt x="1733" y="4886"/>
                      </a:lnTo>
                      <a:cubicBezTo>
                        <a:pt x="1543" y="4975"/>
                        <a:pt x="1360" y="5083"/>
                        <a:pt x="1190" y="5210"/>
                      </a:cubicBezTo>
                      <a:cubicBezTo>
                        <a:pt x="1006" y="5341"/>
                        <a:pt x="837" y="5494"/>
                        <a:pt x="683" y="5671"/>
                      </a:cubicBezTo>
                      <a:cubicBezTo>
                        <a:pt x="392" y="6024"/>
                        <a:pt x="192" y="6446"/>
                        <a:pt x="108" y="6899"/>
                      </a:cubicBezTo>
                      <a:cubicBezTo>
                        <a:pt x="15" y="7344"/>
                        <a:pt x="0" y="7797"/>
                        <a:pt x="69" y="8250"/>
                      </a:cubicBezTo>
                      <a:cubicBezTo>
                        <a:pt x="92" y="8472"/>
                        <a:pt x="138" y="8687"/>
                        <a:pt x="192" y="8910"/>
                      </a:cubicBezTo>
                      <a:cubicBezTo>
                        <a:pt x="215" y="9017"/>
                        <a:pt x="246" y="9125"/>
                        <a:pt x="284" y="9232"/>
                      </a:cubicBezTo>
                      <a:cubicBezTo>
                        <a:pt x="322" y="9340"/>
                        <a:pt x="361" y="9447"/>
                        <a:pt x="407" y="9547"/>
                      </a:cubicBezTo>
                      <a:cubicBezTo>
                        <a:pt x="576" y="9969"/>
                        <a:pt x="844" y="10353"/>
                        <a:pt x="1182" y="10660"/>
                      </a:cubicBezTo>
                      <a:cubicBezTo>
                        <a:pt x="1351" y="10813"/>
                        <a:pt x="1543" y="10944"/>
                        <a:pt x="1750" y="11051"/>
                      </a:cubicBezTo>
                      <a:cubicBezTo>
                        <a:pt x="1950" y="11159"/>
                        <a:pt x="2157" y="11243"/>
                        <a:pt x="2372" y="11312"/>
                      </a:cubicBezTo>
                      <a:cubicBezTo>
                        <a:pt x="2802" y="11450"/>
                        <a:pt x="3247" y="11527"/>
                        <a:pt x="3700" y="11550"/>
                      </a:cubicBezTo>
                      <a:cubicBezTo>
                        <a:pt x="3798" y="11555"/>
                        <a:pt x="3897" y="11558"/>
                        <a:pt x="3994" y="11558"/>
                      </a:cubicBezTo>
                      <a:cubicBezTo>
                        <a:pt x="4346" y="11558"/>
                        <a:pt x="4695" y="11526"/>
                        <a:pt x="5043" y="11466"/>
                      </a:cubicBezTo>
                      <a:cubicBezTo>
                        <a:pt x="5095" y="11458"/>
                        <a:pt x="5090" y="11373"/>
                        <a:pt x="5035" y="11373"/>
                      </a:cubicBezTo>
                      <a:cubicBezTo>
                        <a:pt x="5032" y="11373"/>
                        <a:pt x="5030" y="11373"/>
                        <a:pt x="5028" y="11374"/>
                      </a:cubicBezTo>
                      <a:cubicBezTo>
                        <a:pt x="4791" y="11401"/>
                        <a:pt x="4553" y="11414"/>
                        <a:pt x="4316" y="11414"/>
                      </a:cubicBezTo>
                      <a:cubicBezTo>
                        <a:pt x="3678" y="11414"/>
                        <a:pt x="3043" y="11316"/>
                        <a:pt x="2433" y="11120"/>
                      </a:cubicBezTo>
                      <a:cubicBezTo>
                        <a:pt x="2234" y="11051"/>
                        <a:pt x="2034" y="10967"/>
                        <a:pt x="1850" y="10859"/>
                      </a:cubicBezTo>
                      <a:cubicBezTo>
                        <a:pt x="1658" y="10760"/>
                        <a:pt x="1482" y="10637"/>
                        <a:pt x="1320" y="10499"/>
                      </a:cubicBezTo>
                      <a:cubicBezTo>
                        <a:pt x="983" y="10230"/>
                        <a:pt x="714" y="9884"/>
                        <a:pt x="537" y="9493"/>
                      </a:cubicBezTo>
                      <a:cubicBezTo>
                        <a:pt x="369" y="9086"/>
                        <a:pt x="261" y="8664"/>
                        <a:pt x="223" y="8227"/>
                      </a:cubicBezTo>
                      <a:cubicBezTo>
                        <a:pt x="169" y="7797"/>
                        <a:pt x="192" y="7359"/>
                        <a:pt x="292" y="6937"/>
                      </a:cubicBezTo>
                      <a:cubicBezTo>
                        <a:pt x="384" y="6523"/>
                        <a:pt x="576" y="6131"/>
                        <a:pt x="837" y="5786"/>
                      </a:cubicBezTo>
                      <a:cubicBezTo>
                        <a:pt x="960" y="5617"/>
                        <a:pt x="1113" y="5456"/>
                        <a:pt x="1274" y="5317"/>
                      </a:cubicBezTo>
                      <a:cubicBezTo>
                        <a:pt x="1435" y="5179"/>
                        <a:pt x="1627" y="5064"/>
                        <a:pt x="1827" y="4987"/>
                      </a:cubicBezTo>
                      <a:cubicBezTo>
                        <a:pt x="1850" y="4972"/>
                        <a:pt x="1865" y="4949"/>
                        <a:pt x="1865" y="4926"/>
                      </a:cubicBezTo>
                      <a:cubicBezTo>
                        <a:pt x="1858" y="4665"/>
                        <a:pt x="1873" y="4412"/>
                        <a:pt x="1904" y="4158"/>
                      </a:cubicBezTo>
                      <a:cubicBezTo>
                        <a:pt x="1934" y="3898"/>
                        <a:pt x="1973" y="3644"/>
                        <a:pt x="2026" y="3399"/>
                      </a:cubicBezTo>
                      <a:cubicBezTo>
                        <a:pt x="2134" y="2900"/>
                        <a:pt x="2303" y="2416"/>
                        <a:pt x="2548" y="1963"/>
                      </a:cubicBezTo>
                      <a:cubicBezTo>
                        <a:pt x="2794" y="1526"/>
                        <a:pt x="3139" y="1142"/>
                        <a:pt x="3546" y="850"/>
                      </a:cubicBezTo>
                      <a:cubicBezTo>
                        <a:pt x="3754" y="704"/>
                        <a:pt x="3968" y="574"/>
                        <a:pt x="4199" y="474"/>
                      </a:cubicBezTo>
                      <a:cubicBezTo>
                        <a:pt x="4314" y="420"/>
                        <a:pt x="4429" y="374"/>
                        <a:pt x="4552" y="328"/>
                      </a:cubicBezTo>
                      <a:cubicBezTo>
                        <a:pt x="4606" y="305"/>
                        <a:pt x="4667" y="290"/>
                        <a:pt x="4728" y="275"/>
                      </a:cubicBezTo>
                      <a:cubicBezTo>
                        <a:pt x="4790" y="259"/>
                        <a:pt x="4851" y="236"/>
                        <a:pt x="4913" y="229"/>
                      </a:cubicBezTo>
                      <a:cubicBezTo>
                        <a:pt x="5166" y="175"/>
                        <a:pt x="5427" y="144"/>
                        <a:pt x="5680" y="129"/>
                      </a:cubicBezTo>
                      <a:cubicBezTo>
                        <a:pt x="5811" y="121"/>
                        <a:pt x="5941" y="121"/>
                        <a:pt x="6064" y="121"/>
                      </a:cubicBezTo>
                      <a:cubicBezTo>
                        <a:pt x="6194" y="129"/>
                        <a:pt x="6325" y="129"/>
                        <a:pt x="6448" y="144"/>
                      </a:cubicBezTo>
                      <a:cubicBezTo>
                        <a:pt x="6962" y="190"/>
                        <a:pt x="7469" y="305"/>
                        <a:pt x="7952" y="474"/>
                      </a:cubicBezTo>
                      <a:cubicBezTo>
                        <a:pt x="8436" y="635"/>
                        <a:pt x="8904" y="850"/>
                        <a:pt x="9349" y="1111"/>
                      </a:cubicBezTo>
                      <a:cubicBezTo>
                        <a:pt x="9572" y="1242"/>
                        <a:pt x="9794" y="1380"/>
                        <a:pt x="10002" y="1526"/>
                      </a:cubicBezTo>
                      <a:cubicBezTo>
                        <a:pt x="10216" y="1672"/>
                        <a:pt x="10416" y="1833"/>
                        <a:pt x="10608" y="2009"/>
                      </a:cubicBezTo>
                      <a:lnTo>
                        <a:pt x="10616" y="2002"/>
                      </a:lnTo>
                      <a:cubicBezTo>
                        <a:pt x="10625" y="2012"/>
                        <a:pt x="10635" y="2017"/>
                        <a:pt x="10645" y="2017"/>
                      </a:cubicBezTo>
                      <a:cubicBezTo>
                        <a:pt x="10677" y="2017"/>
                        <a:pt x="10705" y="1970"/>
                        <a:pt x="10669" y="1940"/>
                      </a:cubicBezTo>
                      <a:cubicBezTo>
                        <a:pt x="10293" y="1579"/>
                        <a:pt x="9879" y="1257"/>
                        <a:pt x="9426" y="988"/>
                      </a:cubicBezTo>
                      <a:cubicBezTo>
                        <a:pt x="8973" y="720"/>
                        <a:pt x="8497" y="497"/>
                        <a:pt x="7998" y="328"/>
                      </a:cubicBezTo>
                      <a:cubicBezTo>
                        <a:pt x="7341" y="111"/>
                        <a:pt x="6654" y="0"/>
                        <a:pt x="5966"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5728748" y="1180464"/>
                  <a:ext cx="27557" cy="27812"/>
                </a:xfrm>
                <a:custGeom>
                  <a:avLst/>
                  <a:gdLst/>
                  <a:ahLst/>
                  <a:cxnLst/>
                  <a:rect l="l" t="t" r="r" b="b"/>
                  <a:pathLst>
                    <a:path w="432" h="436" extrusionOk="0">
                      <a:moveTo>
                        <a:pt x="262" y="1"/>
                      </a:moveTo>
                      <a:cubicBezTo>
                        <a:pt x="239" y="1"/>
                        <a:pt x="215" y="6"/>
                        <a:pt x="192" y="19"/>
                      </a:cubicBezTo>
                      <a:cubicBezTo>
                        <a:pt x="123" y="57"/>
                        <a:pt x="69" y="118"/>
                        <a:pt x="39" y="187"/>
                      </a:cubicBezTo>
                      <a:cubicBezTo>
                        <a:pt x="8" y="257"/>
                        <a:pt x="0" y="326"/>
                        <a:pt x="0" y="402"/>
                      </a:cubicBezTo>
                      <a:cubicBezTo>
                        <a:pt x="0" y="421"/>
                        <a:pt x="16" y="435"/>
                        <a:pt x="34" y="435"/>
                      </a:cubicBezTo>
                      <a:cubicBezTo>
                        <a:pt x="38" y="435"/>
                        <a:pt x="42" y="434"/>
                        <a:pt x="46" y="433"/>
                      </a:cubicBezTo>
                      <a:cubicBezTo>
                        <a:pt x="77" y="425"/>
                        <a:pt x="100" y="425"/>
                        <a:pt x="123" y="425"/>
                      </a:cubicBezTo>
                      <a:cubicBezTo>
                        <a:pt x="162" y="418"/>
                        <a:pt x="200" y="402"/>
                        <a:pt x="231" y="387"/>
                      </a:cubicBezTo>
                      <a:cubicBezTo>
                        <a:pt x="315" y="349"/>
                        <a:pt x="384" y="272"/>
                        <a:pt x="407" y="187"/>
                      </a:cubicBezTo>
                      <a:cubicBezTo>
                        <a:pt x="432" y="89"/>
                        <a:pt x="353" y="1"/>
                        <a:pt x="262"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5756624" y="1203875"/>
                  <a:ext cx="25835" cy="30938"/>
                </a:xfrm>
                <a:custGeom>
                  <a:avLst/>
                  <a:gdLst/>
                  <a:ahLst/>
                  <a:cxnLst/>
                  <a:rect l="l" t="t" r="r" b="b"/>
                  <a:pathLst>
                    <a:path w="405" h="485" extrusionOk="0">
                      <a:moveTo>
                        <a:pt x="285" y="0"/>
                      </a:moveTo>
                      <a:cubicBezTo>
                        <a:pt x="275" y="0"/>
                        <a:pt x="264" y="2"/>
                        <a:pt x="254" y="5"/>
                      </a:cubicBezTo>
                      <a:cubicBezTo>
                        <a:pt x="101" y="35"/>
                        <a:pt x="1" y="227"/>
                        <a:pt x="1" y="373"/>
                      </a:cubicBezTo>
                      <a:cubicBezTo>
                        <a:pt x="1" y="436"/>
                        <a:pt x="62" y="485"/>
                        <a:pt x="120" y="485"/>
                      </a:cubicBezTo>
                      <a:cubicBezTo>
                        <a:pt x="147" y="485"/>
                        <a:pt x="173" y="474"/>
                        <a:pt x="193" y="450"/>
                      </a:cubicBezTo>
                      <a:cubicBezTo>
                        <a:pt x="285" y="358"/>
                        <a:pt x="346" y="250"/>
                        <a:pt x="385" y="128"/>
                      </a:cubicBezTo>
                      <a:cubicBezTo>
                        <a:pt x="405" y="61"/>
                        <a:pt x="350" y="0"/>
                        <a:pt x="28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5778696" y="1217335"/>
                  <a:ext cx="26473" cy="26728"/>
                </a:xfrm>
                <a:custGeom>
                  <a:avLst/>
                  <a:gdLst/>
                  <a:ahLst/>
                  <a:cxnLst/>
                  <a:rect l="l" t="t" r="r" b="b"/>
                  <a:pathLst>
                    <a:path w="415" h="419" extrusionOk="0">
                      <a:moveTo>
                        <a:pt x="277" y="1"/>
                      </a:moveTo>
                      <a:cubicBezTo>
                        <a:pt x="169" y="9"/>
                        <a:pt x="77" y="78"/>
                        <a:pt x="46" y="177"/>
                      </a:cubicBezTo>
                      <a:cubicBezTo>
                        <a:pt x="16" y="239"/>
                        <a:pt x="0" y="354"/>
                        <a:pt x="77" y="392"/>
                      </a:cubicBezTo>
                      <a:cubicBezTo>
                        <a:pt x="85" y="400"/>
                        <a:pt x="92" y="400"/>
                        <a:pt x="100" y="408"/>
                      </a:cubicBezTo>
                      <a:cubicBezTo>
                        <a:pt x="112" y="415"/>
                        <a:pt x="126" y="418"/>
                        <a:pt x="140" y="418"/>
                      </a:cubicBezTo>
                      <a:cubicBezTo>
                        <a:pt x="172" y="418"/>
                        <a:pt x="205" y="401"/>
                        <a:pt x="215" y="369"/>
                      </a:cubicBezTo>
                      <a:cubicBezTo>
                        <a:pt x="238" y="354"/>
                        <a:pt x="254" y="339"/>
                        <a:pt x="269" y="323"/>
                      </a:cubicBezTo>
                      <a:cubicBezTo>
                        <a:pt x="315" y="270"/>
                        <a:pt x="376" y="239"/>
                        <a:pt x="399" y="162"/>
                      </a:cubicBezTo>
                      <a:cubicBezTo>
                        <a:pt x="415" y="78"/>
                        <a:pt x="361" y="1"/>
                        <a:pt x="277"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5409476" y="1333444"/>
                  <a:ext cx="657675" cy="773964"/>
                </a:xfrm>
                <a:custGeom>
                  <a:avLst/>
                  <a:gdLst/>
                  <a:ahLst/>
                  <a:cxnLst/>
                  <a:rect l="l" t="t" r="r" b="b"/>
                  <a:pathLst>
                    <a:path w="10310" h="12133" extrusionOk="0">
                      <a:moveTo>
                        <a:pt x="6305" y="0"/>
                      </a:moveTo>
                      <a:cubicBezTo>
                        <a:pt x="6287" y="0"/>
                        <a:pt x="6270" y="13"/>
                        <a:pt x="6264" y="25"/>
                      </a:cubicBezTo>
                      <a:cubicBezTo>
                        <a:pt x="6257" y="48"/>
                        <a:pt x="6280" y="71"/>
                        <a:pt x="6303" y="79"/>
                      </a:cubicBezTo>
                      <a:cubicBezTo>
                        <a:pt x="6510" y="117"/>
                        <a:pt x="6717" y="171"/>
                        <a:pt x="6924" y="240"/>
                      </a:cubicBezTo>
                      <a:cubicBezTo>
                        <a:pt x="7132" y="302"/>
                        <a:pt x="7331" y="378"/>
                        <a:pt x="7523" y="470"/>
                      </a:cubicBezTo>
                      <a:cubicBezTo>
                        <a:pt x="7914" y="639"/>
                        <a:pt x="8283" y="870"/>
                        <a:pt x="8621" y="1138"/>
                      </a:cubicBezTo>
                      <a:cubicBezTo>
                        <a:pt x="8951" y="1407"/>
                        <a:pt x="9242" y="1722"/>
                        <a:pt x="9473" y="2082"/>
                      </a:cubicBezTo>
                      <a:cubicBezTo>
                        <a:pt x="9703" y="2443"/>
                        <a:pt x="9872" y="2842"/>
                        <a:pt x="9972" y="3257"/>
                      </a:cubicBezTo>
                      <a:cubicBezTo>
                        <a:pt x="10018" y="3464"/>
                        <a:pt x="10056" y="3679"/>
                        <a:pt x="10079" y="3894"/>
                      </a:cubicBezTo>
                      <a:cubicBezTo>
                        <a:pt x="10094" y="4109"/>
                        <a:pt x="10110" y="4324"/>
                        <a:pt x="10102" y="4539"/>
                      </a:cubicBezTo>
                      <a:cubicBezTo>
                        <a:pt x="10094" y="4753"/>
                        <a:pt x="10102" y="4968"/>
                        <a:pt x="10079" y="5183"/>
                      </a:cubicBezTo>
                      <a:cubicBezTo>
                        <a:pt x="10064" y="5398"/>
                        <a:pt x="10056" y="5613"/>
                        <a:pt x="10033" y="5828"/>
                      </a:cubicBezTo>
                      <a:cubicBezTo>
                        <a:pt x="10018" y="5936"/>
                        <a:pt x="10018" y="6043"/>
                        <a:pt x="9995" y="6143"/>
                      </a:cubicBezTo>
                      <a:lnTo>
                        <a:pt x="9949" y="6457"/>
                      </a:lnTo>
                      <a:lnTo>
                        <a:pt x="9887" y="6772"/>
                      </a:lnTo>
                      <a:cubicBezTo>
                        <a:pt x="9856" y="6872"/>
                        <a:pt x="9826" y="6979"/>
                        <a:pt x="9795" y="7079"/>
                      </a:cubicBezTo>
                      <a:cubicBezTo>
                        <a:pt x="9726" y="7279"/>
                        <a:pt x="9634" y="7471"/>
                        <a:pt x="9534" y="7655"/>
                      </a:cubicBezTo>
                      <a:cubicBezTo>
                        <a:pt x="9503" y="7701"/>
                        <a:pt x="9480" y="7747"/>
                        <a:pt x="9450" y="7785"/>
                      </a:cubicBezTo>
                      <a:cubicBezTo>
                        <a:pt x="9419" y="7831"/>
                        <a:pt x="9388" y="7870"/>
                        <a:pt x="9350" y="7908"/>
                      </a:cubicBezTo>
                      <a:cubicBezTo>
                        <a:pt x="9288" y="7985"/>
                        <a:pt x="9219" y="8062"/>
                        <a:pt x="9143" y="8115"/>
                      </a:cubicBezTo>
                      <a:cubicBezTo>
                        <a:pt x="9112" y="8138"/>
                        <a:pt x="9097" y="8177"/>
                        <a:pt x="9104" y="8215"/>
                      </a:cubicBezTo>
                      <a:cubicBezTo>
                        <a:pt x="9204" y="8714"/>
                        <a:pt x="9196" y="9228"/>
                        <a:pt x="9081" y="9727"/>
                      </a:cubicBezTo>
                      <a:cubicBezTo>
                        <a:pt x="9020" y="9973"/>
                        <a:pt x="8920" y="10211"/>
                        <a:pt x="8789" y="10433"/>
                      </a:cubicBezTo>
                      <a:cubicBezTo>
                        <a:pt x="8659" y="10648"/>
                        <a:pt x="8490" y="10840"/>
                        <a:pt x="8298" y="11009"/>
                      </a:cubicBezTo>
                      <a:cubicBezTo>
                        <a:pt x="7555" y="11647"/>
                        <a:pt x="6541" y="11977"/>
                        <a:pt x="5542" y="11977"/>
                      </a:cubicBezTo>
                      <a:cubicBezTo>
                        <a:pt x="5519" y="11977"/>
                        <a:pt x="5496" y="11977"/>
                        <a:pt x="5474" y="11976"/>
                      </a:cubicBezTo>
                      <a:cubicBezTo>
                        <a:pt x="4952" y="11961"/>
                        <a:pt x="4445" y="11876"/>
                        <a:pt x="3954" y="11715"/>
                      </a:cubicBezTo>
                      <a:cubicBezTo>
                        <a:pt x="3470" y="11546"/>
                        <a:pt x="2994" y="11347"/>
                        <a:pt x="2534" y="11109"/>
                      </a:cubicBezTo>
                      <a:cubicBezTo>
                        <a:pt x="2081" y="10871"/>
                        <a:pt x="1636" y="10602"/>
                        <a:pt x="1221" y="10295"/>
                      </a:cubicBezTo>
                      <a:cubicBezTo>
                        <a:pt x="1014" y="10149"/>
                        <a:pt x="814" y="9988"/>
                        <a:pt x="623" y="9819"/>
                      </a:cubicBezTo>
                      <a:cubicBezTo>
                        <a:pt x="423" y="9651"/>
                        <a:pt x="246" y="9466"/>
                        <a:pt x="85" y="9267"/>
                      </a:cubicBezTo>
                      <a:cubicBezTo>
                        <a:pt x="80" y="9252"/>
                        <a:pt x="66" y="9247"/>
                        <a:pt x="53" y="9247"/>
                      </a:cubicBezTo>
                      <a:cubicBezTo>
                        <a:pt x="45" y="9247"/>
                        <a:pt x="37" y="9249"/>
                        <a:pt x="32" y="9251"/>
                      </a:cubicBezTo>
                      <a:cubicBezTo>
                        <a:pt x="9" y="9267"/>
                        <a:pt x="1" y="9290"/>
                        <a:pt x="16" y="9313"/>
                      </a:cubicBezTo>
                      <a:cubicBezTo>
                        <a:pt x="85" y="9428"/>
                        <a:pt x="162" y="9535"/>
                        <a:pt x="254" y="9635"/>
                      </a:cubicBezTo>
                      <a:cubicBezTo>
                        <a:pt x="339" y="9735"/>
                        <a:pt x="431" y="9827"/>
                        <a:pt x="530" y="9919"/>
                      </a:cubicBezTo>
                      <a:cubicBezTo>
                        <a:pt x="715" y="10103"/>
                        <a:pt x="914" y="10280"/>
                        <a:pt x="1121" y="10441"/>
                      </a:cubicBezTo>
                      <a:cubicBezTo>
                        <a:pt x="1536" y="10764"/>
                        <a:pt x="1973" y="11055"/>
                        <a:pt x="2442" y="11301"/>
                      </a:cubicBezTo>
                      <a:cubicBezTo>
                        <a:pt x="2672" y="11431"/>
                        <a:pt x="2910" y="11546"/>
                        <a:pt x="3156" y="11646"/>
                      </a:cubicBezTo>
                      <a:cubicBezTo>
                        <a:pt x="3401" y="11738"/>
                        <a:pt x="3654" y="11823"/>
                        <a:pt x="3908" y="11884"/>
                      </a:cubicBezTo>
                      <a:cubicBezTo>
                        <a:pt x="4414" y="12030"/>
                        <a:pt x="4944" y="12107"/>
                        <a:pt x="5466" y="12130"/>
                      </a:cubicBezTo>
                      <a:cubicBezTo>
                        <a:pt x="5526" y="12131"/>
                        <a:pt x="5586" y="12132"/>
                        <a:pt x="5646" y="12132"/>
                      </a:cubicBezTo>
                      <a:cubicBezTo>
                        <a:pt x="5852" y="12132"/>
                        <a:pt x="6056" y="12121"/>
                        <a:pt x="6264" y="12091"/>
                      </a:cubicBezTo>
                      <a:cubicBezTo>
                        <a:pt x="6395" y="12076"/>
                        <a:pt x="6525" y="12045"/>
                        <a:pt x="6656" y="12030"/>
                      </a:cubicBezTo>
                      <a:cubicBezTo>
                        <a:pt x="6786" y="12007"/>
                        <a:pt x="6909" y="11969"/>
                        <a:pt x="7039" y="11930"/>
                      </a:cubicBezTo>
                      <a:cubicBezTo>
                        <a:pt x="7293" y="11853"/>
                        <a:pt x="7538" y="11754"/>
                        <a:pt x="7776" y="11631"/>
                      </a:cubicBezTo>
                      <a:cubicBezTo>
                        <a:pt x="8014" y="11500"/>
                        <a:pt x="8237" y="11339"/>
                        <a:pt x="8421" y="11147"/>
                      </a:cubicBezTo>
                      <a:cubicBezTo>
                        <a:pt x="8789" y="10756"/>
                        <a:pt x="9066" y="10288"/>
                        <a:pt x="9212" y="9773"/>
                      </a:cubicBezTo>
                      <a:cubicBezTo>
                        <a:pt x="9281" y="9512"/>
                        <a:pt x="9327" y="9251"/>
                        <a:pt x="9342" y="8983"/>
                      </a:cubicBezTo>
                      <a:cubicBezTo>
                        <a:pt x="9349" y="8734"/>
                        <a:pt x="9337" y="8485"/>
                        <a:pt x="9292" y="8242"/>
                      </a:cubicBezTo>
                      <a:lnTo>
                        <a:pt x="9292" y="8242"/>
                      </a:lnTo>
                      <a:cubicBezTo>
                        <a:pt x="9324" y="8218"/>
                        <a:pt x="9355" y="8192"/>
                        <a:pt x="9381" y="8161"/>
                      </a:cubicBezTo>
                      <a:cubicBezTo>
                        <a:pt x="9427" y="8123"/>
                        <a:pt x="9465" y="8077"/>
                        <a:pt x="9496" y="8031"/>
                      </a:cubicBezTo>
                      <a:cubicBezTo>
                        <a:pt x="9534" y="7993"/>
                        <a:pt x="9572" y="7947"/>
                        <a:pt x="9603" y="7900"/>
                      </a:cubicBezTo>
                      <a:cubicBezTo>
                        <a:pt x="9634" y="7854"/>
                        <a:pt x="9665" y="7808"/>
                        <a:pt x="9695" y="7755"/>
                      </a:cubicBezTo>
                      <a:cubicBezTo>
                        <a:pt x="9810" y="7563"/>
                        <a:pt x="9910" y="7363"/>
                        <a:pt x="9987" y="7148"/>
                      </a:cubicBezTo>
                      <a:cubicBezTo>
                        <a:pt x="10133" y="6734"/>
                        <a:pt x="10233" y="6296"/>
                        <a:pt x="10271" y="5859"/>
                      </a:cubicBezTo>
                      <a:cubicBezTo>
                        <a:pt x="10294" y="5636"/>
                        <a:pt x="10309" y="5414"/>
                        <a:pt x="10302" y="5199"/>
                      </a:cubicBezTo>
                      <a:cubicBezTo>
                        <a:pt x="10302" y="4976"/>
                        <a:pt x="10294" y="4753"/>
                        <a:pt x="10271" y="4539"/>
                      </a:cubicBezTo>
                      <a:cubicBezTo>
                        <a:pt x="10240" y="4316"/>
                        <a:pt x="10225" y="4101"/>
                        <a:pt x="10202" y="3886"/>
                      </a:cubicBezTo>
                      <a:cubicBezTo>
                        <a:pt x="10179" y="3664"/>
                        <a:pt x="10140" y="3449"/>
                        <a:pt x="10094" y="3234"/>
                      </a:cubicBezTo>
                      <a:cubicBezTo>
                        <a:pt x="9987" y="2804"/>
                        <a:pt x="9818" y="2389"/>
                        <a:pt x="9595" y="2013"/>
                      </a:cubicBezTo>
                      <a:cubicBezTo>
                        <a:pt x="9473" y="1821"/>
                        <a:pt x="9342" y="1645"/>
                        <a:pt x="9196" y="1484"/>
                      </a:cubicBezTo>
                      <a:cubicBezTo>
                        <a:pt x="9050" y="1315"/>
                        <a:pt x="8889" y="1161"/>
                        <a:pt x="8720" y="1023"/>
                      </a:cubicBezTo>
                      <a:cubicBezTo>
                        <a:pt x="8375" y="747"/>
                        <a:pt x="7991" y="524"/>
                        <a:pt x="7584" y="355"/>
                      </a:cubicBezTo>
                      <a:cubicBezTo>
                        <a:pt x="7178" y="179"/>
                        <a:pt x="6748" y="64"/>
                        <a:pt x="6318" y="2"/>
                      </a:cubicBezTo>
                      <a:cubicBezTo>
                        <a:pt x="6314" y="1"/>
                        <a:pt x="6309" y="0"/>
                        <a:pt x="630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17"/>
              <p:cNvSpPr/>
              <p:nvPr/>
            </p:nvSpPr>
            <p:spPr>
              <a:xfrm>
                <a:off x="5386511" y="1898372"/>
                <a:ext cx="24049" cy="21497"/>
              </a:xfrm>
              <a:custGeom>
                <a:avLst/>
                <a:gdLst/>
                <a:ahLst/>
                <a:cxnLst/>
                <a:rect l="l" t="t" r="r" b="b"/>
                <a:pathLst>
                  <a:path w="377" h="337" extrusionOk="0">
                    <a:moveTo>
                      <a:pt x="258" y="1"/>
                    </a:moveTo>
                    <a:cubicBezTo>
                      <a:pt x="249" y="1"/>
                      <a:pt x="240" y="2"/>
                      <a:pt x="230" y="4"/>
                    </a:cubicBezTo>
                    <a:cubicBezTo>
                      <a:pt x="184" y="27"/>
                      <a:pt x="138" y="58"/>
                      <a:pt x="108" y="104"/>
                    </a:cubicBezTo>
                    <a:cubicBezTo>
                      <a:pt x="1" y="199"/>
                      <a:pt x="108" y="336"/>
                      <a:pt x="215" y="336"/>
                    </a:cubicBezTo>
                    <a:cubicBezTo>
                      <a:pt x="254" y="336"/>
                      <a:pt x="294" y="318"/>
                      <a:pt x="322" y="273"/>
                    </a:cubicBezTo>
                    <a:cubicBezTo>
                      <a:pt x="361" y="211"/>
                      <a:pt x="376" y="150"/>
                      <a:pt x="361" y="81"/>
                    </a:cubicBezTo>
                    <a:cubicBezTo>
                      <a:pt x="348" y="35"/>
                      <a:pt x="307" y="1"/>
                      <a:pt x="258"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5377644" y="1885869"/>
                <a:ext cx="64" cy="64"/>
              </a:xfrm>
              <a:custGeom>
                <a:avLst/>
                <a:gdLst/>
                <a:ahLst/>
                <a:cxnLst/>
                <a:rect l="l" t="t" r="r" b="b"/>
                <a:pathLst>
                  <a:path w="1" h="1" extrusionOk="0">
                    <a:moveTo>
                      <a:pt x="1" y="0"/>
                    </a:move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5375986" y="1868263"/>
                <a:ext cx="19392" cy="25261"/>
              </a:xfrm>
              <a:custGeom>
                <a:avLst/>
                <a:gdLst/>
                <a:ahLst/>
                <a:cxnLst/>
                <a:rect l="l" t="t" r="r" b="b"/>
                <a:pathLst>
                  <a:path w="304" h="396" extrusionOk="0">
                    <a:moveTo>
                      <a:pt x="203" y="0"/>
                    </a:moveTo>
                    <a:cubicBezTo>
                      <a:pt x="193" y="0"/>
                      <a:pt x="183" y="3"/>
                      <a:pt x="173" y="8"/>
                    </a:cubicBezTo>
                    <a:cubicBezTo>
                      <a:pt x="127" y="31"/>
                      <a:pt x="96" y="92"/>
                      <a:pt x="73" y="138"/>
                    </a:cubicBezTo>
                    <a:cubicBezTo>
                      <a:pt x="58" y="161"/>
                      <a:pt x="50" y="200"/>
                      <a:pt x="42" y="230"/>
                    </a:cubicBezTo>
                    <a:cubicBezTo>
                      <a:pt x="42" y="246"/>
                      <a:pt x="35" y="253"/>
                      <a:pt x="27" y="261"/>
                    </a:cubicBezTo>
                    <a:cubicBezTo>
                      <a:pt x="27" y="269"/>
                      <a:pt x="27" y="269"/>
                      <a:pt x="27" y="276"/>
                    </a:cubicBezTo>
                    <a:cubicBezTo>
                      <a:pt x="0" y="330"/>
                      <a:pt x="44" y="396"/>
                      <a:pt x="101" y="396"/>
                    </a:cubicBezTo>
                    <a:cubicBezTo>
                      <a:pt x="110" y="396"/>
                      <a:pt x="118" y="394"/>
                      <a:pt x="127" y="392"/>
                    </a:cubicBezTo>
                    <a:cubicBezTo>
                      <a:pt x="250" y="368"/>
                      <a:pt x="303" y="131"/>
                      <a:pt x="250" y="31"/>
                    </a:cubicBezTo>
                    <a:cubicBezTo>
                      <a:pt x="239" y="10"/>
                      <a:pt x="222" y="0"/>
                      <a:pt x="203"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17"/>
            <p:cNvSpPr txBox="1"/>
            <p:nvPr/>
          </p:nvSpPr>
          <p:spPr>
            <a:xfrm>
              <a:off x="5911955" y="2752300"/>
              <a:ext cx="7053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03</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167" name="Google Shape;167;p17"/>
            <p:cNvSpPr txBox="1"/>
            <p:nvPr/>
          </p:nvSpPr>
          <p:spPr>
            <a:xfrm>
              <a:off x="7122775" y="3201212"/>
              <a:ext cx="1563900" cy="615900"/>
            </a:xfrm>
            <a:prstGeom prst="rect">
              <a:avLst/>
            </a:prstGeom>
            <a:noFill/>
            <a:ln>
              <a:noFill/>
            </a:ln>
          </p:spPr>
          <p:txBody>
            <a:bodyPr spcFirstLastPara="1" wrap="square" lIns="91425" tIns="91425" rIns="91425" bIns="91425" anchor="t" anchorCtr="0">
              <a:noAutofit/>
            </a:bodyPr>
            <a:lstStyle/>
            <a:p>
              <a:pPr lvl="0" algn="r"/>
              <a:r>
                <a:rPr lang="en-US" sz="1000" dirty="0"/>
                <a:t>temperature</a:t>
              </a:r>
              <a:endParaRPr sz="1000" dirty="0">
                <a:solidFill>
                  <a:srgbClr val="000000"/>
                </a:solidFill>
                <a:latin typeface="Roboto"/>
                <a:ea typeface="Roboto"/>
                <a:cs typeface="Roboto"/>
                <a:sym typeface="Roboto"/>
              </a:endParaRPr>
            </a:p>
          </p:txBody>
        </p:sp>
        <p:sp>
          <p:nvSpPr>
            <p:cNvPr id="168" name="Google Shape;168;p17"/>
            <p:cNvSpPr txBox="1"/>
            <p:nvPr/>
          </p:nvSpPr>
          <p:spPr>
            <a:xfrm>
              <a:off x="7122784" y="3018550"/>
              <a:ext cx="1563900" cy="164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03</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169" name="Google Shape;169;p17"/>
          <p:cNvGrpSpPr/>
          <p:nvPr/>
        </p:nvGrpSpPr>
        <p:grpSpPr>
          <a:xfrm>
            <a:off x="5523263" y="3516803"/>
            <a:ext cx="3163421" cy="1288059"/>
            <a:chOff x="5523263" y="3516803"/>
            <a:chExt cx="3163421" cy="1288059"/>
          </a:xfrm>
        </p:grpSpPr>
        <p:grpSp>
          <p:nvGrpSpPr>
            <p:cNvPr id="170" name="Google Shape;170;p17"/>
            <p:cNvGrpSpPr/>
            <p:nvPr/>
          </p:nvGrpSpPr>
          <p:grpSpPr>
            <a:xfrm>
              <a:off x="5523263" y="3516803"/>
              <a:ext cx="1012489" cy="881792"/>
              <a:chOff x="3096937" y="970083"/>
              <a:chExt cx="1082644" cy="942892"/>
            </a:xfrm>
          </p:grpSpPr>
          <p:sp>
            <p:nvSpPr>
              <p:cNvPr id="171" name="Google Shape;171;p17"/>
              <p:cNvSpPr/>
              <p:nvPr/>
            </p:nvSpPr>
            <p:spPr>
              <a:xfrm>
                <a:off x="3096937" y="1062079"/>
                <a:ext cx="1082644" cy="824039"/>
              </a:xfrm>
              <a:custGeom>
                <a:avLst/>
                <a:gdLst/>
                <a:ahLst/>
                <a:cxnLst/>
                <a:rect l="l" t="t" r="r" b="b"/>
                <a:pathLst>
                  <a:path w="16972" h="12918" extrusionOk="0">
                    <a:moveTo>
                      <a:pt x="4453" y="10934"/>
                    </a:moveTo>
                    <a:cubicBezTo>
                      <a:pt x="4575" y="10942"/>
                      <a:pt x="4575" y="11126"/>
                      <a:pt x="4453" y="11134"/>
                    </a:cubicBezTo>
                    <a:cubicBezTo>
                      <a:pt x="4330" y="11126"/>
                      <a:pt x="4330" y="10942"/>
                      <a:pt x="4453" y="10934"/>
                    </a:cubicBezTo>
                    <a:close/>
                    <a:moveTo>
                      <a:pt x="3962" y="11052"/>
                    </a:moveTo>
                    <a:cubicBezTo>
                      <a:pt x="3998" y="11052"/>
                      <a:pt x="4035" y="11065"/>
                      <a:pt x="4069" y="11095"/>
                    </a:cubicBezTo>
                    <a:cubicBezTo>
                      <a:pt x="4115" y="11126"/>
                      <a:pt x="4145" y="11164"/>
                      <a:pt x="4176" y="11210"/>
                    </a:cubicBezTo>
                    <a:cubicBezTo>
                      <a:pt x="4233" y="11329"/>
                      <a:pt x="4136" y="11453"/>
                      <a:pt x="4023" y="11453"/>
                    </a:cubicBezTo>
                    <a:cubicBezTo>
                      <a:pt x="3998" y="11453"/>
                      <a:pt x="3971" y="11447"/>
                      <a:pt x="3946" y="11433"/>
                    </a:cubicBezTo>
                    <a:cubicBezTo>
                      <a:pt x="3900" y="11410"/>
                      <a:pt x="3861" y="11379"/>
                      <a:pt x="3831" y="11341"/>
                    </a:cubicBezTo>
                    <a:cubicBezTo>
                      <a:pt x="3723" y="11215"/>
                      <a:pt x="3835" y="11052"/>
                      <a:pt x="3962" y="11052"/>
                    </a:cubicBezTo>
                    <a:close/>
                    <a:moveTo>
                      <a:pt x="5073" y="11270"/>
                    </a:moveTo>
                    <a:cubicBezTo>
                      <a:pt x="5086" y="11270"/>
                      <a:pt x="5099" y="11273"/>
                      <a:pt x="5113" y="11279"/>
                    </a:cubicBezTo>
                    <a:cubicBezTo>
                      <a:pt x="5120" y="11279"/>
                      <a:pt x="5128" y="11279"/>
                      <a:pt x="5128" y="11287"/>
                    </a:cubicBezTo>
                    <a:lnTo>
                      <a:pt x="5166" y="11287"/>
                    </a:lnTo>
                    <a:cubicBezTo>
                      <a:pt x="5197" y="11287"/>
                      <a:pt x="5220" y="11287"/>
                      <a:pt x="5243" y="11295"/>
                    </a:cubicBezTo>
                    <a:cubicBezTo>
                      <a:pt x="5320" y="11318"/>
                      <a:pt x="5374" y="11402"/>
                      <a:pt x="5351" y="11479"/>
                    </a:cubicBezTo>
                    <a:cubicBezTo>
                      <a:pt x="5328" y="11548"/>
                      <a:pt x="5274" y="11594"/>
                      <a:pt x="5205" y="11594"/>
                    </a:cubicBezTo>
                    <a:cubicBezTo>
                      <a:pt x="5105" y="11594"/>
                      <a:pt x="5021" y="11548"/>
                      <a:pt x="4974" y="11456"/>
                    </a:cubicBezTo>
                    <a:cubicBezTo>
                      <a:pt x="4935" y="11383"/>
                      <a:pt x="4992" y="11270"/>
                      <a:pt x="5073" y="11270"/>
                    </a:cubicBezTo>
                    <a:close/>
                    <a:moveTo>
                      <a:pt x="4593" y="11554"/>
                    </a:moveTo>
                    <a:cubicBezTo>
                      <a:pt x="4651" y="11554"/>
                      <a:pt x="4711" y="11568"/>
                      <a:pt x="4767" y="11594"/>
                    </a:cubicBezTo>
                    <a:cubicBezTo>
                      <a:pt x="4844" y="11640"/>
                      <a:pt x="4875" y="11740"/>
                      <a:pt x="4829" y="11824"/>
                    </a:cubicBezTo>
                    <a:cubicBezTo>
                      <a:pt x="4793" y="11878"/>
                      <a:pt x="4738" y="11909"/>
                      <a:pt x="4683" y="11909"/>
                    </a:cubicBezTo>
                    <a:cubicBezTo>
                      <a:pt x="4668" y="11909"/>
                      <a:pt x="4652" y="11906"/>
                      <a:pt x="4637" y="11901"/>
                    </a:cubicBezTo>
                    <a:cubicBezTo>
                      <a:pt x="4598" y="11894"/>
                      <a:pt x="4560" y="11878"/>
                      <a:pt x="4522" y="11863"/>
                    </a:cubicBezTo>
                    <a:lnTo>
                      <a:pt x="4522" y="11863"/>
                    </a:lnTo>
                    <a:cubicBezTo>
                      <a:pt x="4529" y="11867"/>
                      <a:pt x="4532" y="11868"/>
                      <a:pt x="4531" y="11868"/>
                    </a:cubicBezTo>
                    <a:cubicBezTo>
                      <a:pt x="4529" y="11868"/>
                      <a:pt x="4499" y="11855"/>
                      <a:pt x="4499" y="11855"/>
                    </a:cubicBezTo>
                    <a:lnTo>
                      <a:pt x="4460" y="11847"/>
                    </a:lnTo>
                    <a:cubicBezTo>
                      <a:pt x="4322" y="11809"/>
                      <a:pt x="4322" y="11617"/>
                      <a:pt x="4460" y="11579"/>
                    </a:cubicBezTo>
                    <a:cubicBezTo>
                      <a:pt x="4503" y="11562"/>
                      <a:pt x="4548" y="11554"/>
                      <a:pt x="4593" y="11554"/>
                    </a:cubicBezTo>
                    <a:close/>
                    <a:moveTo>
                      <a:pt x="5443" y="11767"/>
                    </a:moveTo>
                    <a:cubicBezTo>
                      <a:pt x="5466" y="11767"/>
                      <a:pt x="5489" y="11773"/>
                      <a:pt x="5512" y="11786"/>
                    </a:cubicBezTo>
                    <a:cubicBezTo>
                      <a:pt x="5527" y="11794"/>
                      <a:pt x="5550" y="11801"/>
                      <a:pt x="5573" y="11801"/>
                    </a:cubicBezTo>
                    <a:cubicBezTo>
                      <a:pt x="5650" y="11824"/>
                      <a:pt x="5688" y="11901"/>
                      <a:pt x="5665" y="11978"/>
                    </a:cubicBezTo>
                    <a:cubicBezTo>
                      <a:pt x="5646" y="12035"/>
                      <a:pt x="5591" y="12076"/>
                      <a:pt x="5533" y="12076"/>
                    </a:cubicBezTo>
                    <a:cubicBezTo>
                      <a:pt x="5521" y="12076"/>
                      <a:pt x="5509" y="12074"/>
                      <a:pt x="5496" y="12070"/>
                    </a:cubicBezTo>
                    <a:cubicBezTo>
                      <a:pt x="5443" y="12055"/>
                      <a:pt x="5389" y="12024"/>
                      <a:pt x="5358" y="11986"/>
                    </a:cubicBezTo>
                    <a:cubicBezTo>
                      <a:pt x="5305" y="11932"/>
                      <a:pt x="5305" y="11855"/>
                      <a:pt x="5358" y="11801"/>
                    </a:cubicBezTo>
                    <a:cubicBezTo>
                      <a:pt x="5381" y="11779"/>
                      <a:pt x="5411" y="11767"/>
                      <a:pt x="5443" y="11767"/>
                    </a:cubicBezTo>
                    <a:close/>
                    <a:moveTo>
                      <a:pt x="10514" y="1"/>
                    </a:moveTo>
                    <a:cubicBezTo>
                      <a:pt x="8431" y="1"/>
                      <a:pt x="6717" y="864"/>
                      <a:pt x="6717" y="864"/>
                    </a:cubicBezTo>
                    <a:cubicBezTo>
                      <a:pt x="6717" y="864"/>
                      <a:pt x="5744" y="206"/>
                      <a:pt x="4491" y="206"/>
                    </a:cubicBezTo>
                    <a:cubicBezTo>
                      <a:pt x="3942" y="206"/>
                      <a:pt x="3339" y="332"/>
                      <a:pt x="2741" y="695"/>
                    </a:cubicBezTo>
                    <a:cubicBezTo>
                      <a:pt x="768" y="1884"/>
                      <a:pt x="185" y="4295"/>
                      <a:pt x="1375" y="5722"/>
                    </a:cubicBezTo>
                    <a:cubicBezTo>
                      <a:pt x="1375" y="5722"/>
                      <a:pt x="1006" y="7288"/>
                      <a:pt x="1720" y="8033"/>
                    </a:cubicBezTo>
                    <a:cubicBezTo>
                      <a:pt x="1720" y="8033"/>
                      <a:pt x="1" y="10097"/>
                      <a:pt x="3792" y="12116"/>
                    </a:cubicBezTo>
                    <a:cubicBezTo>
                      <a:pt x="4909" y="12708"/>
                      <a:pt x="5968" y="12918"/>
                      <a:pt x="6909" y="12918"/>
                    </a:cubicBezTo>
                    <a:cubicBezTo>
                      <a:pt x="9202" y="12918"/>
                      <a:pt x="10793" y="11671"/>
                      <a:pt x="10793" y="11671"/>
                    </a:cubicBezTo>
                    <a:cubicBezTo>
                      <a:pt x="10793" y="11671"/>
                      <a:pt x="11888" y="12012"/>
                      <a:pt x="13058" y="12012"/>
                    </a:cubicBezTo>
                    <a:cubicBezTo>
                      <a:pt x="14064" y="12012"/>
                      <a:pt x="15125" y="11760"/>
                      <a:pt x="15590" y="10819"/>
                    </a:cubicBezTo>
                    <a:cubicBezTo>
                      <a:pt x="16810" y="8340"/>
                      <a:pt x="15498" y="6897"/>
                      <a:pt x="15498" y="6897"/>
                    </a:cubicBezTo>
                    <a:cubicBezTo>
                      <a:pt x="15498" y="6897"/>
                      <a:pt x="16972" y="3320"/>
                      <a:pt x="14293" y="1240"/>
                    </a:cubicBezTo>
                    <a:cubicBezTo>
                      <a:pt x="13087" y="298"/>
                      <a:pt x="11737" y="1"/>
                      <a:pt x="10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3122389" y="1037775"/>
                <a:ext cx="355565" cy="360605"/>
              </a:xfrm>
              <a:custGeom>
                <a:avLst/>
                <a:gdLst/>
                <a:ahLst/>
                <a:cxnLst/>
                <a:rect l="l" t="t" r="r" b="b"/>
                <a:pathLst>
                  <a:path w="5574" h="5653" extrusionOk="0">
                    <a:moveTo>
                      <a:pt x="3603" y="1"/>
                    </a:moveTo>
                    <a:cubicBezTo>
                      <a:pt x="3466" y="1"/>
                      <a:pt x="3329" y="9"/>
                      <a:pt x="3194" y="24"/>
                    </a:cubicBezTo>
                    <a:cubicBezTo>
                      <a:pt x="2787" y="70"/>
                      <a:pt x="2396" y="193"/>
                      <a:pt x="2035" y="377"/>
                    </a:cubicBezTo>
                    <a:cubicBezTo>
                      <a:pt x="1682" y="569"/>
                      <a:pt x="1359" y="830"/>
                      <a:pt x="1106" y="1137"/>
                    </a:cubicBezTo>
                    <a:lnTo>
                      <a:pt x="1006" y="1260"/>
                    </a:lnTo>
                    <a:cubicBezTo>
                      <a:pt x="976" y="1298"/>
                      <a:pt x="953" y="1337"/>
                      <a:pt x="922" y="1383"/>
                    </a:cubicBezTo>
                    <a:lnTo>
                      <a:pt x="753" y="1628"/>
                    </a:lnTo>
                    <a:lnTo>
                      <a:pt x="715" y="1690"/>
                    </a:lnTo>
                    <a:lnTo>
                      <a:pt x="676" y="1751"/>
                    </a:lnTo>
                    <a:lnTo>
                      <a:pt x="607" y="1882"/>
                    </a:lnTo>
                    <a:lnTo>
                      <a:pt x="538" y="2020"/>
                    </a:lnTo>
                    <a:cubicBezTo>
                      <a:pt x="507" y="2058"/>
                      <a:pt x="484" y="2104"/>
                      <a:pt x="469" y="2150"/>
                    </a:cubicBezTo>
                    <a:lnTo>
                      <a:pt x="354" y="2427"/>
                    </a:lnTo>
                    <a:cubicBezTo>
                      <a:pt x="308" y="2511"/>
                      <a:pt x="292" y="2611"/>
                      <a:pt x="254" y="2703"/>
                    </a:cubicBezTo>
                    <a:cubicBezTo>
                      <a:pt x="223" y="2795"/>
                      <a:pt x="193" y="2895"/>
                      <a:pt x="170" y="2995"/>
                    </a:cubicBezTo>
                    <a:cubicBezTo>
                      <a:pt x="147" y="3087"/>
                      <a:pt x="116" y="3187"/>
                      <a:pt x="93" y="3279"/>
                    </a:cubicBezTo>
                    <a:cubicBezTo>
                      <a:pt x="16" y="3670"/>
                      <a:pt x="1" y="4077"/>
                      <a:pt x="62" y="4476"/>
                    </a:cubicBezTo>
                    <a:cubicBezTo>
                      <a:pt x="108" y="4875"/>
                      <a:pt x="231" y="5259"/>
                      <a:pt x="415" y="5612"/>
                    </a:cubicBezTo>
                    <a:cubicBezTo>
                      <a:pt x="428" y="5641"/>
                      <a:pt x="451" y="5653"/>
                      <a:pt x="474" y="5653"/>
                    </a:cubicBezTo>
                    <a:cubicBezTo>
                      <a:pt x="519" y="5653"/>
                      <a:pt x="563" y="5609"/>
                      <a:pt x="538" y="5558"/>
                    </a:cubicBezTo>
                    <a:cubicBezTo>
                      <a:pt x="469" y="5382"/>
                      <a:pt x="408" y="5198"/>
                      <a:pt x="362" y="5013"/>
                    </a:cubicBezTo>
                    <a:cubicBezTo>
                      <a:pt x="323" y="4829"/>
                      <a:pt x="285" y="4645"/>
                      <a:pt x="262" y="4453"/>
                    </a:cubicBezTo>
                    <a:cubicBezTo>
                      <a:pt x="254" y="4353"/>
                      <a:pt x="239" y="4261"/>
                      <a:pt x="239" y="4161"/>
                    </a:cubicBezTo>
                    <a:cubicBezTo>
                      <a:pt x="239" y="4069"/>
                      <a:pt x="231" y="3969"/>
                      <a:pt x="231" y="3877"/>
                    </a:cubicBezTo>
                    <a:cubicBezTo>
                      <a:pt x="239" y="3778"/>
                      <a:pt x="231" y="3685"/>
                      <a:pt x="239" y="3586"/>
                    </a:cubicBezTo>
                    <a:lnTo>
                      <a:pt x="262" y="3302"/>
                    </a:lnTo>
                    <a:cubicBezTo>
                      <a:pt x="315" y="2918"/>
                      <a:pt x="431" y="2549"/>
                      <a:pt x="607" y="2212"/>
                    </a:cubicBezTo>
                    <a:cubicBezTo>
                      <a:pt x="622" y="2166"/>
                      <a:pt x="646" y="2120"/>
                      <a:pt x="676" y="2081"/>
                    </a:cubicBezTo>
                    <a:lnTo>
                      <a:pt x="745" y="1958"/>
                    </a:lnTo>
                    <a:lnTo>
                      <a:pt x="822" y="1836"/>
                    </a:lnTo>
                    <a:lnTo>
                      <a:pt x="860" y="1774"/>
                    </a:lnTo>
                    <a:lnTo>
                      <a:pt x="906" y="1721"/>
                    </a:lnTo>
                    <a:lnTo>
                      <a:pt x="1075" y="1490"/>
                    </a:lnTo>
                    <a:cubicBezTo>
                      <a:pt x="1106" y="1452"/>
                      <a:pt x="1137" y="1413"/>
                      <a:pt x="1167" y="1375"/>
                    </a:cubicBezTo>
                    <a:lnTo>
                      <a:pt x="1260" y="1268"/>
                    </a:lnTo>
                    <a:cubicBezTo>
                      <a:pt x="1321" y="1191"/>
                      <a:pt x="1390" y="1129"/>
                      <a:pt x="1459" y="1060"/>
                    </a:cubicBezTo>
                    <a:cubicBezTo>
                      <a:pt x="1528" y="999"/>
                      <a:pt x="1597" y="938"/>
                      <a:pt x="1674" y="876"/>
                    </a:cubicBezTo>
                    <a:cubicBezTo>
                      <a:pt x="1820" y="761"/>
                      <a:pt x="1981" y="661"/>
                      <a:pt x="2142" y="569"/>
                    </a:cubicBezTo>
                    <a:cubicBezTo>
                      <a:pt x="2480" y="400"/>
                      <a:pt x="2848" y="293"/>
                      <a:pt x="3225" y="270"/>
                    </a:cubicBezTo>
                    <a:cubicBezTo>
                      <a:pt x="3301" y="267"/>
                      <a:pt x="3377" y="265"/>
                      <a:pt x="3453" y="265"/>
                    </a:cubicBezTo>
                    <a:cubicBezTo>
                      <a:pt x="4136" y="265"/>
                      <a:pt x="4816" y="389"/>
                      <a:pt x="5458" y="631"/>
                    </a:cubicBezTo>
                    <a:cubicBezTo>
                      <a:pt x="5466" y="633"/>
                      <a:pt x="5473" y="634"/>
                      <a:pt x="5480" y="634"/>
                    </a:cubicBezTo>
                    <a:cubicBezTo>
                      <a:pt x="5537" y="634"/>
                      <a:pt x="5573" y="557"/>
                      <a:pt x="5512" y="515"/>
                    </a:cubicBezTo>
                    <a:cubicBezTo>
                      <a:pt x="5343" y="416"/>
                      <a:pt x="5159" y="324"/>
                      <a:pt x="4975" y="254"/>
                    </a:cubicBezTo>
                    <a:cubicBezTo>
                      <a:pt x="4783" y="185"/>
                      <a:pt x="4591" y="132"/>
                      <a:pt x="4399" y="86"/>
                    </a:cubicBezTo>
                    <a:cubicBezTo>
                      <a:pt x="4135" y="30"/>
                      <a:pt x="3869" y="1"/>
                      <a:pt x="3603"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3160600" y="1191064"/>
                <a:ext cx="955829" cy="721911"/>
              </a:xfrm>
              <a:custGeom>
                <a:avLst/>
                <a:gdLst/>
                <a:ahLst/>
                <a:cxnLst/>
                <a:rect l="l" t="t" r="r" b="b"/>
                <a:pathLst>
                  <a:path w="14984" h="11317" extrusionOk="0">
                    <a:moveTo>
                      <a:pt x="14012" y="1"/>
                    </a:moveTo>
                    <a:cubicBezTo>
                      <a:pt x="13972" y="1"/>
                      <a:pt x="13935" y="50"/>
                      <a:pt x="13970" y="85"/>
                    </a:cubicBezTo>
                    <a:cubicBezTo>
                      <a:pt x="14331" y="507"/>
                      <a:pt x="14569" y="1014"/>
                      <a:pt x="14676" y="1559"/>
                    </a:cubicBezTo>
                    <a:cubicBezTo>
                      <a:pt x="14784" y="2096"/>
                      <a:pt x="14791" y="2656"/>
                      <a:pt x="14722" y="3201"/>
                    </a:cubicBezTo>
                    <a:cubicBezTo>
                      <a:pt x="14692" y="3478"/>
                      <a:pt x="14638" y="3746"/>
                      <a:pt x="14577" y="4023"/>
                    </a:cubicBezTo>
                    <a:lnTo>
                      <a:pt x="14484" y="4429"/>
                    </a:lnTo>
                    <a:cubicBezTo>
                      <a:pt x="14454" y="4568"/>
                      <a:pt x="14415" y="4698"/>
                      <a:pt x="14400" y="4852"/>
                    </a:cubicBezTo>
                    <a:cubicBezTo>
                      <a:pt x="14400" y="4898"/>
                      <a:pt x="14392" y="4944"/>
                      <a:pt x="14400" y="4982"/>
                    </a:cubicBezTo>
                    <a:cubicBezTo>
                      <a:pt x="14400" y="5021"/>
                      <a:pt x="14415" y="5059"/>
                      <a:pt x="14415" y="5097"/>
                    </a:cubicBezTo>
                    <a:cubicBezTo>
                      <a:pt x="14423" y="5166"/>
                      <a:pt x="14446" y="5235"/>
                      <a:pt x="14461" y="5305"/>
                    </a:cubicBezTo>
                    <a:cubicBezTo>
                      <a:pt x="14500" y="5443"/>
                      <a:pt x="14538" y="5581"/>
                      <a:pt x="14569" y="5711"/>
                    </a:cubicBezTo>
                    <a:cubicBezTo>
                      <a:pt x="14638" y="5980"/>
                      <a:pt x="14676" y="6256"/>
                      <a:pt x="14684" y="6533"/>
                    </a:cubicBezTo>
                    <a:cubicBezTo>
                      <a:pt x="14692" y="6809"/>
                      <a:pt x="14661" y="7078"/>
                      <a:pt x="14600" y="7346"/>
                    </a:cubicBezTo>
                    <a:cubicBezTo>
                      <a:pt x="14561" y="7477"/>
                      <a:pt x="14523" y="7607"/>
                      <a:pt x="14469" y="7738"/>
                    </a:cubicBezTo>
                    <a:lnTo>
                      <a:pt x="14392" y="7930"/>
                    </a:lnTo>
                    <a:lnTo>
                      <a:pt x="14300" y="8114"/>
                    </a:lnTo>
                    <a:cubicBezTo>
                      <a:pt x="14239" y="8237"/>
                      <a:pt x="14162" y="8352"/>
                      <a:pt x="14085" y="8467"/>
                    </a:cubicBezTo>
                    <a:cubicBezTo>
                      <a:pt x="14055" y="8521"/>
                      <a:pt x="14009" y="8582"/>
                      <a:pt x="13970" y="8636"/>
                    </a:cubicBezTo>
                    <a:cubicBezTo>
                      <a:pt x="13932" y="8689"/>
                      <a:pt x="13886" y="8743"/>
                      <a:pt x="13840" y="8789"/>
                    </a:cubicBezTo>
                    <a:cubicBezTo>
                      <a:pt x="13663" y="8996"/>
                      <a:pt x="13456" y="9173"/>
                      <a:pt x="13233" y="9327"/>
                    </a:cubicBezTo>
                    <a:cubicBezTo>
                      <a:pt x="12538" y="9755"/>
                      <a:pt x="11707" y="9970"/>
                      <a:pt x="10865" y="9970"/>
                    </a:cubicBezTo>
                    <a:cubicBezTo>
                      <a:pt x="10593" y="9970"/>
                      <a:pt x="10319" y="9947"/>
                      <a:pt x="10048" y="9902"/>
                    </a:cubicBezTo>
                    <a:cubicBezTo>
                      <a:pt x="10034" y="9901"/>
                      <a:pt x="10020" y="9900"/>
                      <a:pt x="10006" y="9900"/>
                    </a:cubicBezTo>
                    <a:cubicBezTo>
                      <a:pt x="9936" y="9900"/>
                      <a:pt x="9866" y="9916"/>
                      <a:pt x="9802" y="9948"/>
                    </a:cubicBezTo>
                    <a:cubicBezTo>
                      <a:pt x="9733" y="9987"/>
                      <a:pt x="9672" y="10025"/>
                      <a:pt x="9610" y="10063"/>
                    </a:cubicBezTo>
                    <a:cubicBezTo>
                      <a:pt x="9488" y="10148"/>
                      <a:pt x="9380" y="10225"/>
                      <a:pt x="9265" y="10301"/>
                    </a:cubicBezTo>
                    <a:cubicBezTo>
                      <a:pt x="9027" y="10447"/>
                      <a:pt x="8781" y="10570"/>
                      <a:pt x="8528" y="10677"/>
                    </a:cubicBezTo>
                    <a:cubicBezTo>
                      <a:pt x="8275" y="10777"/>
                      <a:pt x="8006" y="10862"/>
                      <a:pt x="7745" y="10931"/>
                    </a:cubicBezTo>
                    <a:cubicBezTo>
                      <a:pt x="7607" y="10961"/>
                      <a:pt x="7477" y="11000"/>
                      <a:pt x="7338" y="11015"/>
                    </a:cubicBezTo>
                    <a:cubicBezTo>
                      <a:pt x="7200" y="11023"/>
                      <a:pt x="7062" y="11046"/>
                      <a:pt x="6924" y="11061"/>
                    </a:cubicBezTo>
                    <a:cubicBezTo>
                      <a:pt x="6745" y="11071"/>
                      <a:pt x="6565" y="11076"/>
                      <a:pt x="6386" y="11076"/>
                    </a:cubicBezTo>
                    <a:cubicBezTo>
                      <a:pt x="6013" y="11076"/>
                      <a:pt x="5639" y="11054"/>
                      <a:pt x="5266" y="11008"/>
                    </a:cubicBezTo>
                    <a:cubicBezTo>
                      <a:pt x="4713" y="10946"/>
                      <a:pt x="4168" y="10854"/>
                      <a:pt x="3623" y="10731"/>
                    </a:cubicBezTo>
                    <a:cubicBezTo>
                      <a:pt x="3078" y="10601"/>
                      <a:pt x="2556" y="10401"/>
                      <a:pt x="2065" y="10140"/>
                    </a:cubicBezTo>
                    <a:cubicBezTo>
                      <a:pt x="1582" y="9879"/>
                      <a:pt x="1144" y="9526"/>
                      <a:pt x="783" y="9104"/>
                    </a:cubicBezTo>
                    <a:cubicBezTo>
                      <a:pt x="430" y="8682"/>
                      <a:pt x="223" y="8160"/>
                      <a:pt x="185" y="7615"/>
                    </a:cubicBezTo>
                    <a:cubicBezTo>
                      <a:pt x="162" y="7062"/>
                      <a:pt x="300" y="6517"/>
                      <a:pt x="576" y="6049"/>
                    </a:cubicBezTo>
                    <a:cubicBezTo>
                      <a:pt x="591" y="6026"/>
                      <a:pt x="591" y="6003"/>
                      <a:pt x="576" y="5980"/>
                    </a:cubicBezTo>
                    <a:cubicBezTo>
                      <a:pt x="492" y="5780"/>
                      <a:pt x="430" y="5565"/>
                      <a:pt x="392" y="5351"/>
                    </a:cubicBezTo>
                    <a:cubicBezTo>
                      <a:pt x="354" y="5128"/>
                      <a:pt x="323" y="4905"/>
                      <a:pt x="315" y="4683"/>
                    </a:cubicBezTo>
                    <a:lnTo>
                      <a:pt x="323" y="4683"/>
                    </a:lnTo>
                    <a:cubicBezTo>
                      <a:pt x="323" y="4660"/>
                      <a:pt x="300" y="4637"/>
                      <a:pt x="269" y="4637"/>
                    </a:cubicBezTo>
                    <a:cubicBezTo>
                      <a:pt x="246" y="4637"/>
                      <a:pt x="223" y="4660"/>
                      <a:pt x="223" y="4690"/>
                    </a:cubicBezTo>
                    <a:cubicBezTo>
                      <a:pt x="231" y="4913"/>
                      <a:pt x="246" y="5143"/>
                      <a:pt x="277" y="5366"/>
                    </a:cubicBezTo>
                    <a:cubicBezTo>
                      <a:pt x="292" y="5481"/>
                      <a:pt x="315" y="5596"/>
                      <a:pt x="346" y="5711"/>
                    </a:cubicBezTo>
                    <a:cubicBezTo>
                      <a:pt x="366" y="5811"/>
                      <a:pt x="397" y="5904"/>
                      <a:pt x="440" y="5997"/>
                    </a:cubicBezTo>
                    <a:lnTo>
                      <a:pt x="440" y="5997"/>
                    </a:lnTo>
                    <a:cubicBezTo>
                      <a:pt x="290" y="6234"/>
                      <a:pt x="182" y="6491"/>
                      <a:pt x="116" y="6763"/>
                    </a:cubicBezTo>
                    <a:cubicBezTo>
                      <a:pt x="31" y="7039"/>
                      <a:pt x="0" y="7331"/>
                      <a:pt x="16" y="7623"/>
                    </a:cubicBezTo>
                    <a:cubicBezTo>
                      <a:pt x="54" y="8206"/>
                      <a:pt x="284" y="8766"/>
                      <a:pt x="668" y="9204"/>
                    </a:cubicBezTo>
                    <a:cubicBezTo>
                      <a:pt x="1044" y="9634"/>
                      <a:pt x="1497" y="9994"/>
                      <a:pt x="2004" y="10263"/>
                    </a:cubicBezTo>
                    <a:lnTo>
                      <a:pt x="2388" y="10455"/>
                    </a:lnTo>
                    <a:cubicBezTo>
                      <a:pt x="2518" y="10516"/>
                      <a:pt x="2649" y="10562"/>
                      <a:pt x="2779" y="10624"/>
                    </a:cubicBezTo>
                    <a:cubicBezTo>
                      <a:pt x="2910" y="10677"/>
                      <a:pt x="3040" y="10724"/>
                      <a:pt x="3178" y="10777"/>
                    </a:cubicBezTo>
                    <a:cubicBezTo>
                      <a:pt x="3240" y="10800"/>
                      <a:pt x="3309" y="10823"/>
                      <a:pt x="3378" y="10846"/>
                    </a:cubicBezTo>
                    <a:lnTo>
                      <a:pt x="3577" y="10915"/>
                    </a:lnTo>
                    <a:cubicBezTo>
                      <a:pt x="4115" y="11100"/>
                      <a:pt x="4675" y="11222"/>
                      <a:pt x="5243" y="11276"/>
                    </a:cubicBezTo>
                    <a:cubicBezTo>
                      <a:pt x="5527" y="11303"/>
                      <a:pt x="5811" y="11316"/>
                      <a:pt x="6095" y="11316"/>
                    </a:cubicBezTo>
                    <a:cubicBezTo>
                      <a:pt x="6379" y="11316"/>
                      <a:pt x="6663" y="11303"/>
                      <a:pt x="6947" y="11276"/>
                    </a:cubicBezTo>
                    <a:cubicBezTo>
                      <a:pt x="7085" y="11268"/>
                      <a:pt x="7239" y="11253"/>
                      <a:pt x="7377" y="11222"/>
                    </a:cubicBezTo>
                    <a:cubicBezTo>
                      <a:pt x="7515" y="11199"/>
                      <a:pt x="7661" y="11169"/>
                      <a:pt x="7799" y="11138"/>
                    </a:cubicBezTo>
                    <a:cubicBezTo>
                      <a:pt x="8075" y="11061"/>
                      <a:pt x="8344" y="10977"/>
                      <a:pt x="8613" y="10862"/>
                    </a:cubicBezTo>
                    <a:cubicBezTo>
                      <a:pt x="8874" y="10754"/>
                      <a:pt x="9127" y="10616"/>
                      <a:pt x="9365" y="10455"/>
                    </a:cubicBezTo>
                    <a:cubicBezTo>
                      <a:pt x="9488" y="10370"/>
                      <a:pt x="9603" y="10286"/>
                      <a:pt x="9710" y="10202"/>
                    </a:cubicBezTo>
                    <a:cubicBezTo>
                      <a:pt x="9802" y="10117"/>
                      <a:pt x="9917" y="10071"/>
                      <a:pt x="10040" y="10056"/>
                    </a:cubicBezTo>
                    <a:cubicBezTo>
                      <a:pt x="10360" y="10091"/>
                      <a:pt x="10683" y="10108"/>
                      <a:pt x="11007" y="10108"/>
                    </a:cubicBezTo>
                    <a:cubicBezTo>
                      <a:pt x="11250" y="10108"/>
                      <a:pt x="11493" y="10099"/>
                      <a:pt x="11737" y="10079"/>
                    </a:cubicBezTo>
                    <a:cubicBezTo>
                      <a:pt x="12028" y="10056"/>
                      <a:pt x="12312" y="9994"/>
                      <a:pt x="12581" y="9902"/>
                    </a:cubicBezTo>
                    <a:cubicBezTo>
                      <a:pt x="12857" y="9802"/>
                      <a:pt x="13118" y="9672"/>
                      <a:pt x="13356" y="9503"/>
                    </a:cubicBezTo>
                    <a:cubicBezTo>
                      <a:pt x="13594" y="9342"/>
                      <a:pt x="13817" y="9142"/>
                      <a:pt x="14001" y="8920"/>
                    </a:cubicBezTo>
                    <a:cubicBezTo>
                      <a:pt x="14047" y="8866"/>
                      <a:pt x="14093" y="8805"/>
                      <a:pt x="14131" y="8751"/>
                    </a:cubicBezTo>
                    <a:cubicBezTo>
                      <a:pt x="14177" y="8689"/>
                      <a:pt x="14216" y="8628"/>
                      <a:pt x="14254" y="8567"/>
                    </a:cubicBezTo>
                    <a:cubicBezTo>
                      <a:pt x="14331" y="8452"/>
                      <a:pt x="14408" y="8321"/>
                      <a:pt x="14469" y="8191"/>
                    </a:cubicBezTo>
                    <a:lnTo>
                      <a:pt x="14561" y="7999"/>
                    </a:lnTo>
                    <a:lnTo>
                      <a:pt x="14638" y="7799"/>
                    </a:lnTo>
                    <a:cubicBezTo>
                      <a:pt x="14791" y="7392"/>
                      <a:pt x="14868" y="6962"/>
                      <a:pt x="14853" y="6533"/>
                    </a:cubicBezTo>
                    <a:cubicBezTo>
                      <a:pt x="14845" y="6241"/>
                      <a:pt x="14815" y="5957"/>
                      <a:pt x="14753" y="5673"/>
                    </a:cubicBezTo>
                    <a:cubicBezTo>
                      <a:pt x="14730" y="5535"/>
                      <a:pt x="14699" y="5397"/>
                      <a:pt x="14669" y="5258"/>
                    </a:cubicBezTo>
                    <a:cubicBezTo>
                      <a:pt x="14653" y="5197"/>
                      <a:pt x="14638" y="5128"/>
                      <a:pt x="14630" y="5059"/>
                    </a:cubicBezTo>
                    <a:cubicBezTo>
                      <a:pt x="14630" y="5028"/>
                      <a:pt x="14623" y="4997"/>
                      <a:pt x="14623" y="4967"/>
                    </a:cubicBezTo>
                    <a:lnTo>
                      <a:pt x="14623" y="4882"/>
                    </a:lnTo>
                    <a:cubicBezTo>
                      <a:pt x="14646" y="4760"/>
                      <a:pt x="14684" y="4621"/>
                      <a:pt x="14722" y="4483"/>
                    </a:cubicBezTo>
                    <a:cubicBezTo>
                      <a:pt x="14753" y="4345"/>
                      <a:pt x="14791" y="4207"/>
                      <a:pt x="14815" y="4069"/>
                    </a:cubicBezTo>
                    <a:cubicBezTo>
                      <a:pt x="14868" y="3792"/>
                      <a:pt x="14922" y="3516"/>
                      <a:pt x="14945" y="3224"/>
                    </a:cubicBezTo>
                    <a:cubicBezTo>
                      <a:pt x="14976" y="2940"/>
                      <a:pt x="14983" y="2656"/>
                      <a:pt x="14976" y="2372"/>
                    </a:cubicBezTo>
                    <a:cubicBezTo>
                      <a:pt x="14968" y="2081"/>
                      <a:pt x="14922" y="1797"/>
                      <a:pt x="14861" y="1513"/>
                    </a:cubicBezTo>
                    <a:cubicBezTo>
                      <a:pt x="14730" y="952"/>
                      <a:pt x="14446" y="438"/>
                      <a:pt x="14047" y="16"/>
                    </a:cubicBezTo>
                    <a:cubicBezTo>
                      <a:pt x="14036" y="5"/>
                      <a:pt x="14024" y="1"/>
                      <a:pt x="14012"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3578684" y="970083"/>
                <a:ext cx="379614" cy="69595"/>
              </a:xfrm>
              <a:custGeom>
                <a:avLst/>
                <a:gdLst/>
                <a:ahLst/>
                <a:cxnLst/>
                <a:rect l="l" t="t" r="r" b="b"/>
                <a:pathLst>
                  <a:path w="5951" h="1091" extrusionOk="0">
                    <a:moveTo>
                      <a:pt x="3064" y="1"/>
                    </a:moveTo>
                    <a:cubicBezTo>
                      <a:pt x="2934" y="1"/>
                      <a:pt x="2811" y="8"/>
                      <a:pt x="2680" y="8"/>
                    </a:cubicBezTo>
                    <a:cubicBezTo>
                      <a:pt x="2650" y="12"/>
                      <a:pt x="2619" y="12"/>
                      <a:pt x="2587" y="12"/>
                    </a:cubicBezTo>
                    <a:cubicBezTo>
                      <a:pt x="2556" y="12"/>
                      <a:pt x="2523" y="12"/>
                      <a:pt x="2488" y="16"/>
                    </a:cubicBezTo>
                    <a:lnTo>
                      <a:pt x="2297" y="31"/>
                    </a:lnTo>
                    <a:cubicBezTo>
                      <a:pt x="2174" y="47"/>
                      <a:pt x="2043" y="47"/>
                      <a:pt x="1920" y="62"/>
                    </a:cubicBezTo>
                    <a:cubicBezTo>
                      <a:pt x="1798" y="85"/>
                      <a:pt x="1667" y="93"/>
                      <a:pt x="1544" y="101"/>
                    </a:cubicBezTo>
                    <a:cubicBezTo>
                      <a:pt x="1475" y="108"/>
                      <a:pt x="1414" y="108"/>
                      <a:pt x="1352" y="124"/>
                    </a:cubicBezTo>
                    <a:cubicBezTo>
                      <a:pt x="1291" y="131"/>
                      <a:pt x="1230" y="139"/>
                      <a:pt x="1168" y="154"/>
                    </a:cubicBezTo>
                    <a:cubicBezTo>
                      <a:pt x="1038" y="177"/>
                      <a:pt x="915" y="208"/>
                      <a:pt x="792" y="239"/>
                    </a:cubicBezTo>
                    <a:cubicBezTo>
                      <a:pt x="669" y="269"/>
                      <a:pt x="554" y="308"/>
                      <a:pt x="431" y="354"/>
                    </a:cubicBezTo>
                    <a:cubicBezTo>
                      <a:pt x="316" y="392"/>
                      <a:pt x="193" y="438"/>
                      <a:pt x="78" y="492"/>
                    </a:cubicBezTo>
                    <a:cubicBezTo>
                      <a:pt x="1" y="513"/>
                      <a:pt x="27" y="618"/>
                      <a:pt x="96" y="618"/>
                    </a:cubicBezTo>
                    <a:cubicBezTo>
                      <a:pt x="103" y="618"/>
                      <a:pt x="109" y="617"/>
                      <a:pt x="117" y="615"/>
                    </a:cubicBezTo>
                    <a:lnTo>
                      <a:pt x="124" y="615"/>
                    </a:lnTo>
                    <a:cubicBezTo>
                      <a:pt x="370" y="569"/>
                      <a:pt x="608" y="492"/>
                      <a:pt x="846" y="438"/>
                    </a:cubicBezTo>
                    <a:cubicBezTo>
                      <a:pt x="969" y="408"/>
                      <a:pt x="1084" y="385"/>
                      <a:pt x="1207" y="354"/>
                    </a:cubicBezTo>
                    <a:cubicBezTo>
                      <a:pt x="1268" y="338"/>
                      <a:pt x="1329" y="323"/>
                      <a:pt x="1383" y="308"/>
                    </a:cubicBezTo>
                    <a:lnTo>
                      <a:pt x="1567" y="269"/>
                    </a:lnTo>
                    <a:cubicBezTo>
                      <a:pt x="1690" y="246"/>
                      <a:pt x="1813" y="216"/>
                      <a:pt x="1936" y="200"/>
                    </a:cubicBezTo>
                    <a:cubicBezTo>
                      <a:pt x="2059" y="185"/>
                      <a:pt x="2181" y="193"/>
                      <a:pt x="2304" y="185"/>
                    </a:cubicBezTo>
                    <a:lnTo>
                      <a:pt x="2488" y="185"/>
                    </a:lnTo>
                    <a:cubicBezTo>
                      <a:pt x="2501" y="183"/>
                      <a:pt x="2513" y="183"/>
                      <a:pt x="2525" y="183"/>
                    </a:cubicBezTo>
                    <a:cubicBezTo>
                      <a:pt x="2574" y="183"/>
                      <a:pt x="2623" y="193"/>
                      <a:pt x="2673" y="193"/>
                    </a:cubicBezTo>
                    <a:lnTo>
                      <a:pt x="3041" y="208"/>
                    </a:lnTo>
                    <a:cubicBezTo>
                      <a:pt x="3164" y="231"/>
                      <a:pt x="3287" y="239"/>
                      <a:pt x="3409" y="254"/>
                    </a:cubicBezTo>
                    <a:cubicBezTo>
                      <a:pt x="3471" y="254"/>
                      <a:pt x="3532" y="269"/>
                      <a:pt x="3594" y="277"/>
                    </a:cubicBezTo>
                    <a:lnTo>
                      <a:pt x="3778" y="315"/>
                    </a:lnTo>
                    <a:cubicBezTo>
                      <a:pt x="3893" y="331"/>
                      <a:pt x="4016" y="361"/>
                      <a:pt x="4131" y="392"/>
                    </a:cubicBezTo>
                    <a:cubicBezTo>
                      <a:pt x="4192" y="408"/>
                      <a:pt x="4254" y="423"/>
                      <a:pt x="4308" y="438"/>
                    </a:cubicBezTo>
                    <a:lnTo>
                      <a:pt x="4484" y="500"/>
                    </a:lnTo>
                    <a:lnTo>
                      <a:pt x="4661" y="561"/>
                    </a:lnTo>
                    <a:lnTo>
                      <a:pt x="4829" y="630"/>
                    </a:lnTo>
                    <a:cubicBezTo>
                      <a:pt x="4945" y="676"/>
                      <a:pt x="5052" y="722"/>
                      <a:pt x="5167" y="768"/>
                    </a:cubicBezTo>
                    <a:cubicBezTo>
                      <a:pt x="5390" y="868"/>
                      <a:pt x="5612" y="968"/>
                      <a:pt x="5827" y="1083"/>
                    </a:cubicBezTo>
                    <a:lnTo>
                      <a:pt x="5843" y="1083"/>
                    </a:lnTo>
                    <a:cubicBezTo>
                      <a:pt x="5851" y="1088"/>
                      <a:pt x="5860" y="1091"/>
                      <a:pt x="5869" y="1091"/>
                    </a:cubicBezTo>
                    <a:cubicBezTo>
                      <a:pt x="5886" y="1091"/>
                      <a:pt x="5905" y="1083"/>
                      <a:pt x="5919" y="1068"/>
                    </a:cubicBezTo>
                    <a:cubicBezTo>
                      <a:pt x="5950" y="1045"/>
                      <a:pt x="5950" y="999"/>
                      <a:pt x="5919" y="976"/>
                    </a:cubicBezTo>
                    <a:cubicBezTo>
                      <a:pt x="5728" y="791"/>
                      <a:pt x="5520" y="645"/>
                      <a:pt x="5290" y="530"/>
                    </a:cubicBezTo>
                    <a:cubicBezTo>
                      <a:pt x="5060" y="408"/>
                      <a:pt x="4822" y="323"/>
                      <a:pt x="4569" y="254"/>
                    </a:cubicBezTo>
                    <a:cubicBezTo>
                      <a:pt x="4077" y="116"/>
                      <a:pt x="3578" y="31"/>
                      <a:pt x="3064"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3145609" y="1406548"/>
                <a:ext cx="22390" cy="20923"/>
              </a:xfrm>
              <a:custGeom>
                <a:avLst/>
                <a:gdLst/>
                <a:ahLst/>
                <a:cxnLst/>
                <a:rect l="l" t="t" r="r" b="b"/>
                <a:pathLst>
                  <a:path w="351" h="328" extrusionOk="0">
                    <a:moveTo>
                      <a:pt x="236" y="1"/>
                    </a:moveTo>
                    <a:cubicBezTo>
                      <a:pt x="222" y="1"/>
                      <a:pt x="209" y="3"/>
                      <a:pt x="197" y="8"/>
                    </a:cubicBezTo>
                    <a:cubicBezTo>
                      <a:pt x="97" y="54"/>
                      <a:pt x="90" y="161"/>
                      <a:pt x="36" y="238"/>
                    </a:cubicBezTo>
                    <a:cubicBezTo>
                      <a:pt x="1" y="285"/>
                      <a:pt x="46" y="328"/>
                      <a:pt x="91" y="328"/>
                    </a:cubicBezTo>
                    <a:cubicBezTo>
                      <a:pt x="104" y="328"/>
                      <a:pt x="117" y="324"/>
                      <a:pt x="128" y="315"/>
                    </a:cubicBezTo>
                    <a:cubicBezTo>
                      <a:pt x="212" y="261"/>
                      <a:pt x="282" y="192"/>
                      <a:pt x="320" y="100"/>
                    </a:cubicBezTo>
                    <a:cubicBezTo>
                      <a:pt x="351" y="38"/>
                      <a:pt x="292" y="1"/>
                      <a:pt x="236"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3156198" y="1443482"/>
                <a:ext cx="13779" cy="22837"/>
              </a:xfrm>
              <a:custGeom>
                <a:avLst/>
                <a:gdLst/>
                <a:ahLst/>
                <a:cxnLst/>
                <a:rect l="l" t="t" r="r" b="b"/>
                <a:pathLst>
                  <a:path w="216" h="358" extrusionOk="0">
                    <a:moveTo>
                      <a:pt x="108" y="0"/>
                    </a:moveTo>
                    <a:cubicBezTo>
                      <a:pt x="85" y="0"/>
                      <a:pt x="62" y="12"/>
                      <a:pt x="46" y="35"/>
                    </a:cubicBezTo>
                    <a:cubicBezTo>
                      <a:pt x="0" y="104"/>
                      <a:pt x="23" y="212"/>
                      <a:pt x="31" y="288"/>
                    </a:cubicBezTo>
                    <a:cubicBezTo>
                      <a:pt x="35" y="334"/>
                      <a:pt x="69" y="357"/>
                      <a:pt x="105" y="357"/>
                    </a:cubicBezTo>
                    <a:cubicBezTo>
                      <a:pt x="140" y="357"/>
                      <a:pt x="177" y="334"/>
                      <a:pt x="185" y="288"/>
                    </a:cubicBezTo>
                    <a:cubicBezTo>
                      <a:pt x="192" y="212"/>
                      <a:pt x="215" y="104"/>
                      <a:pt x="169" y="35"/>
                    </a:cubicBezTo>
                    <a:cubicBezTo>
                      <a:pt x="154" y="12"/>
                      <a:pt x="131" y="0"/>
                      <a:pt x="108"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3955304" y="1037765"/>
                <a:ext cx="23220" cy="18372"/>
              </a:xfrm>
              <a:custGeom>
                <a:avLst/>
                <a:gdLst/>
                <a:ahLst/>
                <a:cxnLst/>
                <a:rect l="l" t="t" r="r" b="b"/>
                <a:pathLst>
                  <a:path w="364" h="288" extrusionOk="0">
                    <a:moveTo>
                      <a:pt x="237" y="1"/>
                    </a:moveTo>
                    <a:cubicBezTo>
                      <a:pt x="219" y="1"/>
                      <a:pt x="202" y="5"/>
                      <a:pt x="184" y="14"/>
                    </a:cubicBezTo>
                    <a:cubicBezTo>
                      <a:pt x="161" y="30"/>
                      <a:pt x="138" y="45"/>
                      <a:pt x="115" y="68"/>
                    </a:cubicBezTo>
                    <a:cubicBezTo>
                      <a:pt x="115" y="68"/>
                      <a:pt x="83" y="100"/>
                      <a:pt x="95" y="100"/>
                    </a:cubicBezTo>
                    <a:cubicBezTo>
                      <a:pt x="96" y="100"/>
                      <a:pt x="98" y="99"/>
                      <a:pt x="100" y="99"/>
                    </a:cubicBezTo>
                    <a:lnTo>
                      <a:pt x="100" y="99"/>
                    </a:lnTo>
                    <a:cubicBezTo>
                      <a:pt x="15" y="129"/>
                      <a:pt x="0" y="260"/>
                      <a:pt x="100" y="283"/>
                    </a:cubicBezTo>
                    <a:cubicBezTo>
                      <a:pt x="114" y="286"/>
                      <a:pt x="128" y="288"/>
                      <a:pt x="143" y="288"/>
                    </a:cubicBezTo>
                    <a:cubicBezTo>
                      <a:pt x="231" y="288"/>
                      <a:pt x="319" y="230"/>
                      <a:pt x="345" y="145"/>
                    </a:cubicBezTo>
                    <a:cubicBezTo>
                      <a:pt x="364" y="65"/>
                      <a:pt x="304" y="1"/>
                      <a:pt x="237"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3988603" y="1045994"/>
                <a:ext cx="20604" cy="30364"/>
              </a:xfrm>
              <a:custGeom>
                <a:avLst/>
                <a:gdLst/>
                <a:ahLst/>
                <a:cxnLst/>
                <a:rect l="l" t="t" r="r" b="b"/>
                <a:pathLst>
                  <a:path w="323" h="476" extrusionOk="0">
                    <a:moveTo>
                      <a:pt x="261" y="0"/>
                    </a:moveTo>
                    <a:cubicBezTo>
                      <a:pt x="84" y="8"/>
                      <a:pt x="0" y="261"/>
                      <a:pt x="8" y="407"/>
                    </a:cubicBezTo>
                    <a:cubicBezTo>
                      <a:pt x="8" y="450"/>
                      <a:pt x="40" y="475"/>
                      <a:pt x="74" y="475"/>
                    </a:cubicBezTo>
                    <a:cubicBezTo>
                      <a:pt x="95" y="475"/>
                      <a:pt x="116" y="466"/>
                      <a:pt x="131" y="446"/>
                    </a:cubicBezTo>
                    <a:cubicBezTo>
                      <a:pt x="169" y="377"/>
                      <a:pt x="200" y="315"/>
                      <a:pt x="238" y="254"/>
                    </a:cubicBezTo>
                    <a:cubicBezTo>
                      <a:pt x="284" y="192"/>
                      <a:pt x="315" y="131"/>
                      <a:pt x="322" y="62"/>
                    </a:cubicBezTo>
                    <a:cubicBezTo>
                      <a:pt x="322" y="23"/>
                      <a:pt x="292" y="0"/>
                      <a:pt x="26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4013417" y="1073870"/>
                <a:ext cx="22709" cy="31193"/>
              </a:xfrm>
              <a:custGeom>
                <a:avLst/>
                <a:gdLst/>
                <a:ahLst/>
                <a:cxnLst/>
                <a:rect l="l" t="t" r="r" b="b"/>
                <a:pathLst>
                  <a:path w="356" h="489" extrusionOk="0">
                    <a:moveTo>
                      <a:pt x="239" y="1"/>
                    </a:moveTo>
                    <a:cubicBezTo>
                      <a:pt x="212" y="1"/>
                      <a:pt x="185" y="10"/>
                      <a:pt x="164" y="32"/>
                    </a:cubicBezTo>
                    <a:cubicBezTo>
                      <a:pt x="79" y="131"/>
                      <a:pt x="26" y="254"/>
                      <a:pt x="10" y="377"/>
                    </a:cubicBezTo>
                    <a:cubicBezTo>
                      <a:pt x="1" y="451"/>
                      <a:pt x="58" y="489"/>
                      <a:pt x="119" y="489"/>
                    </a:cubicBezTo>
                    <a:cubicBezTo>
                      <a:pt x="159" y="489"/>
                      <a:pt x="201" y="472"/>
                      <a:pt x="225" y="438"/>
                    </a:cubicBezTo>
                    <a:cubicBezTo>
                      <a:pt x="294" y="346"/>
                      <a:pt x="340" y="231"/>
                      <a:pt x="356" y="116"/>
                    </a:cubicBezTo>
                    <a:cubicBezTo>
                      <a:pt x="356" y="47"/>
                      <a:pt x="297" y="1"/>
                      <a:pt x="239"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17"/>
            <p:cNvSpPr txBox="1"/>
            <p:nvPr/>
          </p:nvSpPr>
          <p:spPr>
            <a:xfrm>
              <a:off x="5676868" y="3926675"/>
              <a:ext cx="7053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04</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181" name="Google Shape;181;p17"/>
            <p:cNvSpPr txBox="1"/>
            <p:nvPr/>
          </p:nvSpPr>
          <p:spPr>
            <a:xfrm>
              <a:off x="7122775" y="4188962"/>
              <a:ext cx="1563900" cy="615900"/>
            </a:xfrm>
            <a:prstGeom prst="rect">
              <a:avLst/>
            </a:prstGeom>
            <a:noFill/>
            <a:ln>
              <a:noFill/>
            </a:ln>
          </p:spPr>
          <p:txBody>
            <a:bodyPr spcFirstLastPara="1" wrap="square" lIns="91425" tIns="91425" rIns="91425" bIns="91425" anchor="t" anchorCtr="0">
              <a:noAutofit/>
            </a:bodyPr>
            <a:lstStyle/>
            <a:p>
              <a:pPr lvl="0" algn="r"/>
              <a:r>
                <a:rPr lang="en-US" sz="1000" dirty="0">
                  <a:latin typeface="Roboto"/>
                  <a:ea typeface="Roboto"/>
                  <a:cs typeface="Roboto"/>
                  <a:sym typeface="Roboto"/>
                </a:rPr>
                <a:t>humidity</a:t>
              </a:r>
              <a:endParaRPr sz="1000" dirty="0">
                <a:solidFill>
                  <a:srgbClr val="000000"/>
                </a:solidFill>
                <a:latin typeface="Roboto"/>
                <a:ea typeface="Roboto"/>
                <a:cs typeface="Roboto"/>
                <a:sym typeface="Roboto"/>
              </a:endParaRPr>
            </a:p>
          </p:txBody>
        </p:sp>
        <p:sp>
          <p:nvSpPr>
            <p:cNvPr id="182" name="Google Shape;182;p17"/>
            <p:cNvSpPr txBox="1"/>
            <p:nvPr/>
          </p:nvSpPr>
          <p:spPr>
            <a:xfrm>
              <a:off x="7122784" y="4031438"/>
              <a:ext cx="1563900" cy="164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04</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83" name="Google Shape;183;p17"/>
          <p:cNvGrpSpPr/>
          <p:nvPr/>
        </p:nvGrpSpPr>
        <p:grpSpPr>
          <a:xfrm>
            <a:off x="459050" y="1190825"/>
            <a:ext cx="3327268" cy="2962033"/>
            <a:chOff x="459050" y="1190825"/>
            <a:chExt cx="3327268" cy="2962033"/>
          </a:xfrm>
        </p:grpSpPr>
        <p:grpSp>
          <p:nvGrpSpPr>
            <p:cNvPr id="184" name="Google Shape;184;p17"/>
            <p:cNvGrpSpPr/>
            <p:nvPr/>
          </p:nvGrpSpPr>
          <p:grpSpPr>
            <a:xfrm>
              <a:off x="2773828" y="1394754"/>
              <a:ext cx="1012490" cy="881793"/>
              <a:chOff x="3096937" y="970083"/>
              <a:chExt cx="1082644" cy="942892"/>
            </a:xfrm>
          </p:grpSpPr>
          <p:sp>
            <p:nvSpPr>
              <p:cNvPr id="185" name="Google Shape;185;p17"/>
              <p:cNvSpPr/>
              <p:nvPr/>
            </p:nvSpPr>
            <p:spPr>
              <a:xfrm>
                <a:off x="3096937" y="1062079"/>
                <a:ext cx="1082644" cy="824039"/>
              </a:xfrm>
              <a:custGeom>
                <a:avLst/>
                <a:gdLst/>
                <a:ahLst/>
                <a:cxnLst/>
                <a:rect l="l" t="t" r="r" b="b"/>
                <a:pathLst>
                  <a:path w="16972" h="12918" extrusionOk="0">
                    <a:moveTo>
                      <a:pt x="4453" y="10934"/>
                    </a:moveTo>
                    <a:cubicBezTo>
                      <a:pt x="4575" y="10942"/>
                      <a:pt x="4575" y="11126"/>
                      <a:pt x="4453" y="11134"/>
                    </a:cubicBezTo>
                    <a:cubicBezTo>
                      <a:pt x="4330" y="11126"/>
                      <a:pt x="4330" y="10942"/>
                      <a:pt x="4453" y="10934"/>
                    </a:cubicBezTo>
                    <a:close/>
                    <a:moveTo>
                      <a:pt x="3962" y="11052"/>
                    </a:moveTo>
                    <a:cubicBezTo>
                      <a:pt x="3998" y="11052"/>
                      <a:pt x="4035" y="11065"/>
                      <a:pt x="4069" y="11095"/>
                    </a:cubicBezTo>
                    <a:cubicBezTo>
                      <a:pt x="4115" y="11126"/>
                      <a:pt x="4145" y="11164"/>
                      <a:pt x="4176" y="11210"/>
                    </a:cubicBezTo>
                    <a:cubicBezTo>
                      <a:pt x="4233" y="11329"/>
                      <a:pt x="4136" y="11453"/>
                      <a:pt x="4023" y="11453"/>
                    </a:cubicBezTo>
                    <a:cubicBezTo>
                      <a:pt x="3998" y="11453"/>
                      <a:pt x="3971" y="11447"/>
                      <a:pt x="3946" y="11433"/>
                    </a:cubicBezTo>
                    <a:cubicBezTo>
                      <a:pt x="3900" y="11410"/>
                      <a:pt x="3861" y="11379"/>
                      <a:pt x="3831" y="11341"/>
                    </a:cubicBezTo>
                    <a:cubicBezTo>
                      <a:pt x="3723" y="11215"/>
                      <a:pt x="3835" y="11052"/>
                      <a:pt x="3962" y="11052"/>
                    </a:cubicBezTo>
                    <a:close/>
                    <a:moveTo>
                      <a:pt x="5073" y="11270"/>
                    </a:moveTo>
                    <a:cubicBezTo>
                      <a:pt x="5086" y="11270"/>
                      <a:pt x="5099" y="11273"/>
                      <a:pt x="5113" y="11279"/>
                    </a:cubicBezTo>
                    <a:cubicBezTo>
                      <a:pt x="5120" y="11279"/>
                      <a:pt x="5128" y="11279"/>
                      <a:pt x="5128" y="11287"/>
                    </a:cubicBezTo>
                    <a:lnTo>
                      <a:pt x="5166" y="11287"/>
                    </a:lnTo>
                    <a:cubicBezTo>
                      <a:pt x="5197" y="11287"/>
                      <a:pt x="5220" y="11287"/>
                      <a:pt x="5243" y="11295"/>
                    </a:cubicBezTo>
                    <a:cubicBezTo>
                      <a:pt x="5320" y="11318"/>
                      <a:pt x="5374" y="11402"/>
                      <a:pt x="5351" y="11479"/>
                    </a:cubicBezTo>
                    <a:cubicBezTo>
                      <a:pt x="5328" y="11548"/>
                      <a:pt x="5274" y="11594"/>
                      <a:pt x="5205" y="11594"/>
                    </a:cubicBezTo>
                    <a:cubicBezTo>
                      <a:pt x="5105" y="11594"/>
                      <a:pt x="5021" y="11548"/>
                      <a:pt x="4974" y="11456"/>
                    </a:cubicBezTo>
                    <a:cubicBezTo>
                      <a:pt x="4935" y="11383"/>
                      <a:pt x="4992" y="11270"/>
                      <a:pt x="5073" y="11270"/>
                    </a:cubicBezTo>
                    <a:close/>
                    <a:moveTo>
                      <a:pt x="4593" y="11554"/>
                    </a:moveTo>
                    <a:cubicBezTo>
                      <a:pt x="4651" y="11554"/>
                      <a:pt x="4711" y="11568"/>
                      <a:pt x="4767" y="11594"/>
                    </a:cubicBezTo>
                    <a:cubicBezTo>
                      <a:pt x="4844" y="11640"/>
                      <a:pt x="4875" y="11740"/>
                      <a:pt x="4829" y="11824"/>
                    </a:cubicBezTo>
                    <a:cubicBezTo>
                      <a:pt x="4793" y="11878"/>
                      <a:pt x="4738" y="11909"/>
                      <a:pt x="4683" y="11909"/>
                    </a:cubicBezTo>
                    <a:cubicBezTo>
                      <a:pt x="4668" y="11909"/>
                      <a:pt x="4652" y="11906"/>
                      <a:pt x="4637" y="11901"/>
                    </a:cubicBezTo>
                    <a:cubicBezTo>
                      <a:pt x="4598" y="11894"/>
                      <a:pt x="4560" y="11878"/>
                      <a:pt x="4522" y="11863"/>
                    </a:cubicBezTo>
                    <a:lnTo>
                      <a:pt x="4522" y="11863"/>
                    </a:lnTo>
                    <a:cubicBezTo>
                      <a:pt x="4529" y="11867"/>
                      <a:pt x="4532" y="11868"/>
                      <a:pt x="4531" y="11868"/>
                    </a:cubicBezTo>
                    <a:cubicBezTo>
                      <a:pt x="4529" y="11868"/>
                      <a:pt x="4499" y="11855"/>
                      <a:pt x="4499" y="11855"/>
                    </a:cubicBezTo>
                    <a:lnTo>
                      <a:pt x="4460" y="11847"/>
                    </a:lnTo>
                    <a:cubicBezTo>
                      <a:pt x="4322" y="11809"/>
                      <a:pt x="4322" y="11617"/>
                      <a:pt x="4460" y="11579"/>
                    </a:cubicBezTo>
                    <a:cubicBezTo>
                      <a:pt x="4503" y="11562"/>
                      <a:pt x="4548" y="11554"/>
                      <a:pt x="4593" y="11554"/>
                    </a:cubicBezTo>
                    <a:close/>
                    <a:moveTo>
                      <a:pt x="5443" y="11767"/>
                    </a:moveTo>
                    <a:cubicBezTo>
                      <a:pt x="5466" y="11767"/>
                      <a:pt x="5489" y="11773"/>
                      <a:pt x="5512" y="11786"/>
                    </a:cubicBezTo>
                    <a:cubicBezTo>
                      <a:pt x="5527" y="11794"/>
                      <a:pt x="5550" y="11801"/>
                      <a:pt x="5573" y="11801"/>
                    </a:cubicBezTo>
                    <a:cubicBezTo>
                      <a:pt x="5650" y="11824"/>
                      <a:pt x="5688" y="11901"/>
                      <a:pt x="5665" y="11978"/>
                    </a:cubicBezTo>
                    <a:cubicBezTo>
                      <a:pt x="5646" y="12035"/>
                      <a:pt x="5591" y="12076"/>
                      <a:pt x="5533" y="12076"/>
                    </a:cubicBezTo>
                    <a:cubicBezTo>
                      <a:pt x="5521" y="12076"/>
                      <a:pt x="5509" y="12074"/>
                      <a:pt x="5496" y="12070"/>
                    </a:cubicBezTo>
                    <a:cubicBezTo>
                      <a:pt x="5443" y="12055"/>
                      <a:pt x="5389" y="12024"/>
                      <a:pt x="5358" y="11986"/>
                    </a:cubicBezTo>
                    <a:cubicBezTo>
                      <a:pt x="5305" y="11932"/>
                      <a:pt x="5305" y="11855"/>
                      <a:pt x="5358" y="11801"/>
                    </a:cubicBezTo>
                    <a:cubicBezTo>
                      <a:pt x="5381" y="11779"/>
                      <a:pt x="5411" y="11767"/>
                      <a:pt x="5443" y="11767"/>
                    </a:cubicBezTo>
                    <a:close/>
                    <a:moveTo>
                      <a:pt x="10514" y="1"/>
                    </a:moveTo>
                    <a:cubicBezTo>
                      <a:pt x="8431" y="1"/>
                      <a:pt x="6717" y="864"/>
                      <a:pt x="6717" y="864"/>
                    </a:cubicBezTo>
                    <a:cubicBezTo>
                      <a:pt x="6717" y="864"/>
                      <a:pt x="5744" y="206"/>
                      <a:pt x="4491" y="206"/>
                    </a:cubicBezTo>
                    <a:cubicBezTo>
                      <a:pt x="3942" y="206"/>
                      <a:pt x="3339" y="332"/>
                      <a:pt x="2741" y="695"/>
                    </a:cubicBezTo>
                    <a:cubicBezTo>
                      <a:pt x="768" y="1884"/>
                      <a:pt x="185" y="4295"/>
                      <a:pt x="1375" y="5722"/>
                    </a:cubicBezTo>
                    <a:cubicBezTo>
                      <a:pt x="1375" y="5722"/>
                      <a:pt x="1006" y="7288"/>
                      <a:pt x="1720" y="8033"/>
                    </a:cubicBezTo>
                    <a:cubicBezTo>
                      <a:pt x="1720" y="8033"/>
                      <a:pt x="1" y="10097"/>
                      <a:pt x="3792" y="12116"/>
                    </a:cubicBezTo>
                    <a:cubicBezTo>
                      <a:pt x="4909" y="12708"/>
                      <a:pt x="5968" y="12918"/>
                      <a:pt x="6909" y="12918"/>
                    </a:cubicBezTo>
                    <a:cubicBezTo>
                      <a:pt x="9202" y="12918"/>
                      <a:pt x="10793" y="11671"/>
                      <a:pt x="10793" y="11671"/>
                    </a:cubicBezTo>
                    <a:cubicBezTo>
                      <a:pt x="10793" y="11671"/>
                      <a:pt x="11888" y="12012"/>
                      <a:pt x="13058" y="12012"/>
                    </a:cubicBezTo>
                    <a:cubicBezTo>
                      <a:pt x="14064" y="12012"/>
                      <a:pt x="15125" y="11760"/>
                      <a:pt x="15590" y="10819"/>
                    </a:cubicBezTo>
                    <a:cubicBezTo>
                      <a:pt x="16810" y="8340"/>
                      <a:pt x="15498" y="6897"/>
                      <a:pt x="15498" y="6897"/>
                    </a:cubicBezTo>
                    <a:cubicBezTo>
                      <a:pt x="15498" y="6897"/>
                      <a:pt x="16972" y="3320"/>
                      <a:pt x="14293" y="1240"/>
                    </a:cubicBezTo>
                    <a:cubicBezTo>
                      <a:pt x="13087" y="298"/>
                      <a:pt x="11737" y="1"/>
                      <a:pt x="10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3122389" y="1037775"/>
                <a:ext cx="355565" cy="360605"/>
              </a:xfrm>
              <a:custGeom>
                <a:avLst/>
                <a:gdLst/>
                <a:ahLst/>
                <a:cxnLst/>
                <a:rect l="l" t="t" r="r" b="b"/>
                <a:pathLst>
                  <a:path w="5574" h="5653" extrusionOk="0">
                    <a:moveTo>
                      <a:pt x="3603" y="1"/>
                    </a:moveTo>
                    <a:cubicBezTo>
                      <a:pt x="3466" y="1"/>
                      <a:pt x="3329" y="9"/>
                      <a:pt x="3194" y="24"/>
                    </a:cubicBezTo>
                    <a:cubicBezTo>
                      <a:pt x="2787" y="70"/>
                      <a:pt x="2396" y="193"/>
                      <a:pt x="2035" y="377"/>
                    </a:cubicBezTo>
                    <a:cubicBezTo>
                      <a:pt x="1682" y="569"/>
                      <a:pt x="1359" y="830"/>
                      <a:pt x="1106" y="1137"/>
                    </a:cubicBezTo>
                    <a:lnTo>
                      <a:pt x="1006" y="1260"/>
                    </a:lnTo>
                    <a:cubicBezTo>
                      <a:pt x="976" y="1298"/>
                      <a:pt x="953" y="1337"/>
                      <a:pt x="922" y="1383"/>
                    </a:cubicBezTo>
                    <a:lnTo>
                      <a:pt x="753" y="1628"/>
                    </a:lnTo>
                    <a:lnTo>
                      <a:pt x="715" y="1690"/>
                    </a:lnTo>
                    <a:lnTo>
                      <a:pt x="676" y="1751"/>
                    </a:lnTo>
                    <a:lnTo>
                      <a:pt x="607" y="1882"/>
                    </a:lnTo>
                    <a:lnTo>
                      <a:pt x="538" y="2020"/>
                    </a:lnTo>
                    <a:cubicBezTo>
                      <a:pt x="507" y="2058"/>
                      <a:pt x="484" y="2104"/>
                      <a:pt x="469" y="2150"/>
                    </a:cubicBezTo>
                    <a:lnTo>
                      <a:pt x="354" y="2427"/>
                    </a:lnTo>
                    <a:cubicBezTo>
                      <a:pt x="308" y="2511"/>
                      <a:pt x="292" y="2611"/>
                      <a:pt x="254" y="2703"/>
                    </a:cubicBezTo>
                    <a:cubicBezTo>
                      <a:pt x="223" y="2795"/>
                      <a:pt x="193" y="2895"/>
                      <a:pt x="170" y="2995"/>
                    </a:cubicBezTo>
                    <a:cubicBezTo>
                      <a:pt x="147" y="3087"/>
                      <a:pt x="116" y="3187"/>
                      <a:pt x="93" y="3279"/>
                    </a:cubicBezTo>
                    <a:cubicBezTo>
                      <a:pt x="16" y="3670"/>
                      <a:pt x="1" y="4077"/>
                      <a:pt x="62" y="4476"/>
                    </a:cubicBezTo>
                    <a:cubicBezTo>
                      <a:pt x="108" y="4875"/>
                      <a:pt x="231" y="5259"/>
                      <a:pt x="415" y="5612"/>
                    </a:cubicBezTo>
                    <a:cubicBezTo>
                      <a:pt x="428" y="5641"/>
                      <a:pt x="451" y="5653"/>
                      <a:pt x="474" y="5653"/>
                    </a:cubicBezTo>
                    <a:cubicBezTo>
                      <a:pt x="519" y="5653"/>
                      <a:pt x="563" y="5609"/>
                      <a:pt x="538" y="5558"/>
                    </a:cubicBezTo>
                    <a:cubicBezTo>
                      <a:pt x="469" y="5382"/>
                      <a:pt x="408" y="5198"/>
                      <a:pt x="362" y="5013"/>
                    </a:cubicBezTo>
                    <a:cubicBezTo>
                      <a:pt x="323" y="4829"/>
                      <a:pt x="285" y="4645"/>
                      <a:pt x="262" y="4453"/>
                    </a:cubicBezTo>
                    <a:cubicBezTo>
                      <a:pt x="254" y="4353"/>
                      <a:pt x="239" y="4261"/>
                      <a:pt x="239" y="4161"/>
                    </a:cubicBezTo>
                    <a:cubicBezTo>
                      <a:pt x="239" y="4069"/>
                      <a:pt x="231" y="3969"/>
                      <a:pt x="231" y="3877"/>
                    </a:cubicBezTo>
                    <a:cubicBezTo>
                      <a:pt x="239" y="3778"/>
                      <a:pt x="231" y="3685"/>
                      <a:pt x="239" y="3586"/>
                    </a:cubicBezTo>
                    <a:lnTo>
                      <a:pt x="262" y="3302"/>
                    </a:lnTo>
                    <a:cubicBezTo>
                      <a:pt x="315" y="2918"/>
                      <a:pt x="431" y="2549"/>
                      <a:pt x="607" y="2212"/>
                    </a:cubicBezTo>
                    <a:cubicBezTo>
                      <a:pt x="622" y="2166"/>
                      <a:pt x="646" y="2120"/>
                      <a:pt x="676" y="2081"/>
                    </a:cubicBezTo>
                    <a:lnTo>
                      <a:pt x="745" y="1958"/>
                    </a:lnTo>
                    <a:lnTo>
                      <a:pt x="822" y="1836"/>
                    </a:lnTo>
                    <a:lnTo>
                      <a:pt x="860" y="1774"/>
                    </a:lnTo>
                    <a:lnTo>
                      <a:pt x="906" y="1721"/>
                    </a:lnTo>
                    <a:lnTo>
                      <a:pt x="1075" y="1490"/>
                    </a:lnTo>
                    <a:cubicBezTo>
                      <a:pt x="1106" y="1452"/>
                      <a:pt x="1137" y="1413"/>
                      <a:pt x="1167" y="1375"/>
                    </a:cubicBezTo>
                    <a:lnTo>
                      <a:pt x="1260" y="1268"/>
                    </a:lnTo>
                    <a:cubicBezTo>
                      <a:pt x="1321" y="1191"/>
                      <a:pt x="1390" y="1129"/>
                      <a:pt x="1459" y="1060"/>
                    </a:cubicBezTo>
                    <a:cubicBezTo>
                      <a:pt x="1528" y="999"/>
                      <a:pt x="1597" y="938"/>
                      <a:pt x="1674" y="876"/>
                    </a:cubicBezTo>
                    <a:cubicBezTo>
                      <a:pt x="1820" y="761"/>
                      <a:pt x="1981" y="661"/>
                      <a:pt x="2142" y="569"/>
                    </a:cubicBezTo>
                    <a:cubicBezTo>
                      <a:pt x="2480" y="400"/>
                      <a:pt x="2848" y="293"/>
                      <a:pt x="3225" y="270"/>
                    </a:cubicBezTo>
                    <a:cubicBezTo>
                      <a:pt x="3301" y="267"/>
                      <a:pt x="3377" y="265"/>
                      <a:pt x="3453" y="265"/>
                    </a:cubicBezTo>
                    <a:cubicBezTo>
                      <a:pt x="4136" y="265"/>
                      <a:pt x="4816" y="389"/>
                      <a:pt x="5458" y="631"/>
                    </a:cubicBezTo>
                    <a:cubicBezTo>
                      <a:pt x="5466" y="633"/>
                      <a:pt x="5473" y="634"/>
                      <a:pt x="5480" y="634"/>
                    </a:cubicBezTo>
                    <a:cubicBezTo>
                      <a:pt x="5537" y="634"/>
                      <a:pt x="5573" y="557"/>
                      <a:pt x="5512" y="515"/>
                    </a:cubicBezTo>
                    <a:cubicBezTo>
                      <a:pt x="5343" y="416"/>
                      <a:pt x="5159" y="324"/>
                      <a:pt x="4975" y="254"/>
                    </a:cubicBezTo>
                    <a:cubicBezTo>
                      <a:pt x="4783" y="185"/>
                      <a:pt x="4591" y="132"/>
                      <a:pt x="4399" y="86"/>
                    </a:cubicBezTo>
                    <a:cubicBezTo>
                      <a:pt x="4135" y="30"/>
                      <a:pt x="3869" y="1"/>
                      <a:pt x="3603"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3160600" y="1191064"/>
                <a:ext cx="955829" cy="721911"/>
              </a:xfrm>
              <a:custGeom>
                <a:avLst/>
                <a:gdLst/>
                <a:ahLst/>
                <a:cxnLst/>
                <a:rect l="l" t="t" r="r" b="b"/>
                <a:pathLst>
                  <a:path w="14984" h="11317" extrusionOk="0">
                    <a:moveTo>
                      <a:pt x="14012" y="1"/>
                    </a:moveTo>
                    <a:cubicBezTo>
                      <a:pt x="13972" y="1"/>
                      <a:pt x="13935" y="50"/>
                      <a:pt x="13970" y="85"/>
                    </a:cubicBezTo>
                    <a:cubicBezTo>
                      <a:pt x="14331" y="507"/>
                      <a:pt x="14569" y="1014"/>
                      <a:pt x="14676" y="1559"/>
                    </a:cubicBezTo>
                    <a:cubicBezTo>
                      <a:pt x="14784" y="2096"/>
                      <a:pt x="14791" y="2656"/>
                      <a:pt x="14722" y="3201"/>
                    </a:cubicBezTo>
                    <a:cubicBezTo>
                      <a:pt x="14692" y="3478"/>
                      <a:pt x="14638" y="3746"/>
                      <a:pt x="14577" y="4023"/>
                    </a:cubicBezTo>
                    <a:lnTo>
                      <a:pt x="14484" y="4429"/>
                    </a:lnTo>
                    <a:cubicBezTo>
                      <a:pt x="14454" y="4568"/>
                      <a:pt x="14415" y="4698"/>
                      <a:pt x="14400" y="4852"/>
                    </a:cubicBezTo>
                    <a:cubicBezTo>
                      <a:pt x="14400" y="4898"/>
                      <a:pt x="14392" y="4944"/>
                      <a:pt x="14400" y="4982"/>
                    </a:cubicBezTo>
                    <a:cubicBezTo>
                      <a:pt x="14400" y="5021"/>
                      <a:pt x="14415" y="5059"/>
                      <a:pt x="14415" y="5097"/>
                    </a:cubicBezTo>
                    <a:cubicBezTo>
                      <a:pt x="14423" y="5166"/>
                      <a:pt x="14446" y="5235"/>
                      <a:pt x="14461" y="5305"/>
                    </a:cubicBezTo>
                    <a:cubicBezTo>
                      <a:pt x="14500" y="5443"/>
                      <a:pt x="14538" y="5581"/>
                      <a:pt x="14569" y="5711"/>
                    </a:cubicBezTo>
                    <a:cubicBezTo>
                      <a:pt x="14638" y="5980"/>
                      <a:pt x="14676" y="6256"/>
                      <a:pt x="14684" y="6533"/>
                    </a:cubicBezTo>
                    <a:cubicBezTo>
                      <a:pt x="14692" y="6809"/>
                      <a:pt x="14661" y="7078"/>
                      <a:pt x="14600" y="7346"/>
                    </a:cubicBezTo>
                    <a:cubicBezTo>
                      <a:pt x="14561" y="7477"/>
                      <a:pt x="14523" y="7607"/>
                      <a:pt x="14469" y="7738"/>
                    </a:cubicBezTo>
                    <a:lnTo>
                      <a:pt x="14392" y="7930"/>
                    </a:lnTo>
                    <a:lnTo>
                      <a:pt x="14300" y="8114"/>
                    </a:lnTo>
                    <a:cubicBezTo>
                      <a:pt x="14239" y="8237"/>
                      <a:pt x="14162" y="8352"/>
                      <a:pt x="14085" y="8467"/>
                    </a:cubicBezTo>
                    <a:cubicBezTo>
                      <a:pt x="14055" y="8521"/>
                      <a:pt x="14009" y="8582"/>
                      <a:pt x="13970" y="8636"/>
                    </a:cubicBezTo>
                    <a:cubicBezTo>
                      <a:pt x="13932" y="8689"/>
                      <a:pt x="13886" y="8743"/>
                      <a:pt x="13840" y="8789"/>
                    </a:cubicBezTo>
                    <a:cubicBezTo>
                      <a:pt x="13663" y="8996"/>
                      <a:pt x="13456" y="9173"/>
                      <a:pt x="13233" y="9327"/>
                    </a:cubicBezTo>
                    <a:cubicBezTo>
                      <a:pt x="12538" y="9755"/>
                      <a:pt x="11707" y="9970"/>
                      <a:pt x="10865" y="9970"/>
                    </a:cubicBezTo>
                    <a:cubicBezTo>
                      <a:pt x="10593" y="9970"/>
                      <a:pt x="10319" y="9947"/>
                      <a:pt x="10048" y="9902"/>
                    </a:cubicBezTo>
                    <a:cubicBezTo>
                      <a:pt x="10034" y="9901"/>
                      <a:pt x="10020" y="9900"/>
                      <a:pt x="10006" y="9900"/>
                    </a:cubicBezTo>
                    <a:cubicBezTo>
                      <a:pt x="9936" y="9900"/>
                      <a:pt x="9866" y="9916"/>
                      <a:pt x="9802" y="9948"/>
                    </a:cubicBezTo>
                    <a:cubicBezTo>
                      <a:pt x="9733" y="9987"/>
                      <a:pt x="9672" y="10025"/>
                      <a:pt x="9610" y="10063"/>
                    </a:cubicBezTo>
                    <a:cubicBezTo>
                      <a:pt x="9488" y="10148"/>
                      <a:pt x="9380" y="10225"/>
                      <a:pt x="9265" y="10301"/>
                    </a:cubicBezTo>
                    <a:cubicBezTo>
                      <a:pt x="9027" y="10447"/>
                      <a:pt x="8781" y="10570"/>
                      <a:pt x="8528" y="10677"/>
                    </a:cubicBezTo>
                    <a:cubicBezTo>
                      <a:pt x="8275" y="10777"/>
                      <a:pt x="8006" y="10862"/>
                      <a:pt x="7745" y="10931"/>
                    </a:cubicBezTo>
                    <a:cubicBezTo>
                      <a:pt x="7607" y="10961"/>
                      <a:pt x="7477" y="11000"/>
                      <a:pt x="7338" y="11015"/>
                    </a:cubicBezTo>
                    <a:cubicBezTo>
                      <a:pt x="7200" y="11023"/>
                      <a:pt x="7062" y="11046"/>
                      <a:pt x="6924" y="11061"/>
                    </a:cubicBezTo>
                    <a:cubicBezTo>
                      <a:pt x="6745" y="11071"/>
                      <a:pt x="6565" y="11076"/>
                      <a:pt x="6386" y="11076"/>
                    </a:cubicBezTo>
                    <a:cubicBezTo>
                      <a:pt x="6013" y="11076"/>
                      <a:pt x="5639" y="11054"/>
                      <a:pt x="5266" y="11008"/>
                    </a:cubicBezTo>
                    <a:cubicBezTo>
                      <a:pt x="4713" y="10946"/>
                      <a:pt x="4168" y="10854"/>
                      <a:pt x="3623" y="10731"/>
                    </a:cubicBezTo>
                    <a:cubicBezTo>
                      <a:pt x="3078" y="10601"/>
                      <a:pt x="2556" y="10401"/>
                      <a:pt x="2065" y="10140"/>
                    </a:cubicBezTo>
                    <a:cubicBezTo>
                      <a:pt x="1582" y="9879"/>
                      <a:pt x="1144" y="9526"/>
                      <a:pt x="783" y="9104"/>
                    </a:cubicBezTo>
                    <a:cubicBezTo>
                      <a:pt x="430" y="8682"/>
                      <a:pt x="223" y="8160"/>
                      <a:pt x="185" y="7615"/>
                    </a:cubicBezTo>
                    <a:cubicBezTo>
                      <a:pt x="162" y="7062"/>
                      <a:pt x="300" y="6517"/>
                      <a:pt x="576" y="6049"/>
                    </a:cubicBezTo>
                    <a:cubicBezTo>
                      <a:pt x="591" y="6026"/>
                      <a:pt x="591" y="6003"/>
                      <a:pt x="576" y="5980"/>
                    </a:cubicBezTo>
                    <a:cubicBezTo>
                      <a:pt x="492" y="5780"/>
                      <a:pt x="430" y="5565"/>
                      <a:pt x="392" y="5351"/>
                    </a:cubicBezTo>
                    <a:cubicBezTo>
                      <a:pt x="354" y="5128"/>
                      <a:pt x="323" y="4905"/>
                      <a:pt x="315" y="4683"/>
                    </a:cubicBezTo>
                    <a:lnTo>
                      <a:pt x="323" y="4683"/>
                    </a:lnTo>
                    <a:cubicBezTo>
                      <a:pt x="323" y="4660"/>
                      <a:pt x="300" y="4637"/>
                      <a:pt x="269" y="4637"/>
                    </a:cubicBezTo>
                    <a:cubicBezTo>
                      <a:pt x="246" y="4637"/>
                      <a:pt x="223" y="4660"/>
                      <a:pt x="223" y="4690"/>
                    </a:cubicBezTo>
                    <a:cubicBezTo>
                      <a:pt x="231" y="4913"/>
                      <a:pt x="246" y="5143"/>
                      <a:pt x="277" y="5366"/>
                    </a:cubicBezTo>
                    <a:cubicBezTo>
                      <a:pt x="292" y="5481"/>
                      <a:pt x="315" y="5596"/>
                      <a:pt x="346" y="5711"/>
                    </a:cubicBezTo>
                    <a:cubicBezTo>
                      <a:pt x="366" y="5811"/>
                      <a:pt x="397" y="5904"/>
                      <a:pt x="440" y="5997"/>
                    </a:cubicBezTo>
                    <a:lnTo>
                      <a:pt x="440" y="5997"/>
                    </a:lnTo>
                    <a:cubicBezTo>
                      <a:pt x="290" y="6234"/>
                      <a:pt x="182" y="6491"/>
                      <a:pt x="116" y="6763"/>
                    </a:cubicBezTo>
                    <a:cubicBezTo>
                      <a:pt x="31" y="7039"/>
                      <a:pt x="0" y="7331"/>
                      <a:pt x="16" y="7623"/>
                    </a:cubicBezTo>
                    <a:cubicBezTo>
                      <a:pt x="54" y="8206"/>
                      <a:pt x="284" y="8766"/>
                      <a:pt x="668" y="9204"/>
                    </a:cubicBezTo>
                    <a:cubicBezTo>
                      <a:pt x="1044" y="9634"/>
                      <a:pt x="1497" y="9994"/>
                      <a:pt x="2004" y="10263"/>
                    </a:cubicBezTo>
                    <a:lnTo>
                      <a:pt x="2388" y="10455"/>
                    </a:lnTo>
                    <a:cubicBezTo>
                      <a:pt x="2518" y="10516"/>
                      <a:pt x="2649" y="10562"/>
                      <a:pt x="2779" y="10624"/>
                    </a:cubicBezTo>
                    <a:cubicBezTo>
                      <a:pt x="2910" y="10677"/>
                      <a:pt x="3040" y="10724"/>
                      <a:pt x="3178" y="10777"/>
                    </a:cubicBezTo>
                    <a:cubicBezTo>
                      <a:pt x="3240" y="10800"/>
                      <a:pt x="3309" y="10823"/>
                      <a:pt x="3378" y="10846"/>
                    </a:cubicBezTo>
                    <a:lnTo>
                      <a:pt x="3577" y="10915"/>
                    </a:lnTo>
                    <a:cubicBezTo>
                      <a:pt x="4115" y="11100"/>
                      <a:pt x="4675" y="11222"/>
                      <a:pt x="5243" y="11276"/>
                    </a:cubicBezTo>
                    <a:cubicBezTo>
                      <a:pt x="5527" y="11303"/>
                      <a:pt x="5811" y="11316"/>
                      <a:pt x="6095" y="11316"/>
                    </a:cubicBezTo>
                    <a:cubicBezTo>
                      <a:pt x="6379" y="11316"/>
                      <a:pt x="6663" y="11303"/>
                      <a:pt x="6947" y="11276"/>
                    </a:cubicBezTo>
                    <a:cubicBezTo>
                      <a:pt x="7085" y="11268"/>
                      <a:pt x="7239" y="11253"/>
                      <a:pt x="7377" y="11222"/>
                    </a:cubicBezTo>
                    <a:cubicBezTo>
                      <a:pt x="7515" y="11199"/>
                      <a:pt x="7661" y="11169"/>
                      <a:pt x="7799" y="11138"/>
                    </a:cubicBezTo>
                    <a:cubicBezTo>
                      <a:pt x="8075" y="11061"/>
                      <a:pt x="8344" y="10977"/>
                      <a:pt x="8613" y="10862"/>
                    </a:cubicBezTo>
                    <a:cubicBezTo>
                      <a:pt x="8874" y="10754"/>
                      <a:pt x="9127" y="10616"/>
                      <a:pt x="9365" y="10455"/>
                    </a:cubicBezTo>
                    <a:cubicBezTo>
                      <a:pt x="9488" y="10370"/>
                      <a:pt x="9603" y="10286"/>
                      <a:pt x="9710" y="10202"/>
                    </a:cubicBezTo>
                    <a:cubicBezTo>
                      <a:pt x="9802" y="10117"/>
                      <a:pt x="9917" y="10071"/>
                      <a:pt x="10040" y="10056"/>
                    </a:cubicBezTo>
                    <a:cubicBezTo>
                      <a:pt x="10360" y="10091"/>
                      <a:pt x="10683" y="10108"/>
                      <a:pt x="11007" y="10108"/>
                    </a:cubicBezTo>
                    <a:cubicBezTo>
                      <a:pt x="11250" y="10108"/>
                      <a:pt x="11493" y="10099"/>
                      <a:pt x="11737" y="10079"/>
                    </a:cubicBezTo>
                    <a:cubicBezTo>
                      <a:pt x="12028" y="10056"/>
                      <a:pt x="12312" y="9994"/>
                      <a:pt x="12581" y="9902"/>
                    </a:cubicBezTo>
                    <a:cubicBezTo>
                      <a:pt x="12857" y="9802"/>
                      <a:pt x="13118" y="9672"/>
                      <a:pt x="13356" y="9503"/>
                    </a:cubicBezTo>
                    <a:cubicBezTo>
                      <a:pt x="13594" y="9342"/>
                      <a:pt x="13817" y="9142"/>
                      <a:pt x="14001" y="8920"/>
                    </a:cubicBezTo>
                    <a:cubicBezTo>
                      <a:pt x="14047" y="8866"/>
                      <a:pt x="14093" y="8805"/>
                      <a:pt x="14131" y="8751"/>
                    </a:cubicBezTo>
                    <a:cubicBezTo>
                      <a:pt x="14177" y="8689"/>
                      <a:pt x="14216" y="8628"/>
                      <a:pt x="14254" y="8567"/>
                    </a:cubicBezTo>
                    <a:cubicBezTo>
                      <a:pt x="14331" y="8452"/>
                      <a:pt x="14408" y="8321"/>
                      <a:pt x="14469" y="8191"/>
                    </a:cubicBezTo>
                    <a:lnTo>
                      <a:pt x="14561" y="7999"/>
                    </a:lnTo>
                    <a:lnTo>
                      <a:pt x="14638" y="7799"/>
                    </a:lnTo>
                    <a:cubicBezTo>
                      <a:pt x="14791" y="7392"/>
                      <a:pt x="14868" y="6962"/>
                      <a:pt x="14853" y="6533"/>
                    </a:cubicBezTo>
                    <a:cubicBezTo>
                      <a:pt x="14845" y="6241"/>
                      <a:pt x="14815" y="5957"/>
                      <a:pt x="14753" y="5673"/>
                    </a:cubicBezTo>
                    <a:cubicBezTo>
                      <a:pt x="14730" y="5535"/>
                      <a:pt x="14699" y="5397"/>
                      <a:pt x="14669" y="5258"/>
                    </a:cubicBezTo>
                    <a:cubicBezTo>
                      <a:pt x="14653" y="5197"/>
                      <a:pt x="14638" y="5128"/>
                      <a:pt x="14630" y="5059"/>
                    </a:cubicBezTo>
                    <a:cubicBezTo>
                      <a:pt x="14630" y="5028"/>
                      <a:pt x="14623" y="4997"/>
                      <a:pt x="14623" y="4967"/>
                    </a:cubicBezTo>
                    <a:lnTo>
                      <a:pt x="14623" y="4882"/>
                    </a:lnTo>
                    <a:cubicBezTo>
                      <a:pt x="14646" y="4760"/>
                      <a:pt x="14684" y="4621"/>
                      <a:pt x="14722" y="4483"/>
                    </a:cubicBezTo>
                    <a:cubicBezTo>
                      <a:pt x="14753" y="4345"/>
                      <a:pt x="14791" y="4207"/>
                      <a:pt x="14815" y="4069"/>
                    </a:cubicBezTo>
                    <a:cubicBezTo>
                      <a:pt x="14868" y="3792"/>
                      <a:pt x="14922" y="3516"/>
                      <a:pt x="14945" y="3224"/>
                    </a:cubicBezTo>
                    <a:cubicBezTo>
                      <a:pt x="14976" y="2940"/>
                      <a:pt x="14983" y="2656"/>
                      <a:pt x="14976" y="2372"/>
                    </a:cubicBezTo>
                    <a:cubicBezTo>
                      <a:pt x="14968" y="2081"/>
                      <a:pt x="14922" y="1797"/>
                      <a:pt x="14861" y="1513"/>
                    </a:cubicBezTo>
                    <a:cubicBezTo>
                      <a:pt x="14730" y="952"/>
                      <a:pt x="14446" y="438"/>
                      <a:pt x="14047" y="16"/>
                    </a:cubicBezTo>
                    <a:cubicBezTo>
                      <a:pt x="14036" y="5"/>
                      <a:pt x="14024" y="1"/>
                      <a:pt x="14012"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3578684" y="970083"/>
                <a:ext cx="379614" cy="69595"/>
              </a:xfrm>
              <a:custGeom>
                <a:avLst/>
                <a:gdLst/>
                <a:ahLst/>
                <a:cxnLst/>
                <a:rect l="l" t="t" r="r" b="b"/>
                <a:pathLst>
                  <a:path w="5951" h="1091" extrusionOk="0">
                    <a:moveTo>
                      <a:pt x="3064" y="1"/>
                    </a:moveTo>
                    <a:cubicBezTo>
                      <a:pt x="2934" y="1"/>
                      <a:pt x="2811" y="8"/>
                      <a:pt x="2680" y="8"/>
                    </a:cubicBezTo>
                    <a:cubicBezTo>
                      <a:pt x="2650" y="12"/>
                      <a:pt x="2619" y="12"/>
                      <a:pt x="2587" y="12"/>
                    </a:cubicBezTo>
                    <a:cubicBezTo>
                      <a:pt x="2556" y="12"/>
                      <a:pt x="2523" y="12"/>
                      <a:pt x="2488" y="16"/>
                    </a:cubicBezTo>
                    <a:lnTo>
                      <a:pt x="2297" y="31"/>
                    </a:lnTo>
                    <a:cubicBezTo>
                      <a:pt x="2174" y="47"/>
                      <a:pt x="2043" y="47"/>
                      <a:pt x="1920" y="62"/>
                    </a:cubicBezTo>
                    <a:cubicBezTo>
                      <a:pt x="1798" y="85"/>
                      <a:pt x="1667" y="93"/>
                      <a:pt x="1544" y="101"/>
                    </a:cubicBezTo>
                    <a:cubicBezTo>
                      <a:pt x="1475" y="108"/>
                      <a:pt x="1414" y="108"/>
                      <a:pt x="1352" y="124"/>
                    </a:cubicBezTo>
                    <a:cubicBezTo>
                      <a:pt x="1291" y="131"/>
                      <a:pt x="1230" y="139"/>
                      <a:pt x="1168" y="154"/>
                    </a:cubicBezTo>
                    <a:cubicBezTo>
                      <a:pt x="1038" y="177"/>
                      <a:pt x="915" y="208"/>
                      <a:pt x="792" y="239"/>
                    </a:cubicBezTo>
                    <a:cubicBezTo>
                      <a:pt x="669" y="269"/>
                      <a:pt x="554" y="308"/>
                      <a:pt x="431" y="354"/>
                    </a:cubicBezTo>
                    <a:cubicBezTo>
                      <a:pt x="316" y="392"/>
                      <a:pt x="193" y="438"/>
                      <a:pt x="78" y="492"/>
                    </a:cubicBezTo>
                    <a:cubicBezTo>
                      <a:pt x="1" y="513"/>
                      <a:pt x="27" y="618"/>
                      <a:pt x="96" y="618"/>
                    </a:cubicBezTo>
                    <a:cubicBezTo>
                      <a:pt x="103" y="618"/>
                      <a:pt x="109" y="617"/>
                      <a:pt x="117" y="615"/>
                    </a:cubicBezTo>
                    <a:lnTo>
                      <a:pt x="124" y="615"/>
                    </a:lnTo>
                    <a:cubicBezTo>
                      <a:pt x="370" y="569"/>
                      <a:pt x="608" y="492"/>
                      <a:pt x="846" y="438"/>
                    </a:cubicBezTo>
                    <a:cubicBezTo>
                      <a:pt x="969" y="408"/>
                      <a:pt x="1084" y="385"/>
                      <a:pt x="1207" y="354"/>
                    </a:cubicBezTo>
                    <a:cubicBezTo>
                      <a:pt x="1268" y="338"/>
                      <a:pt x="1329" y="323"/>
                      <a:pt x="1383" y="308"/>
                    </a:cubicBezTo>
                    <a:lnTo>
                      <a:pt x="1567" y="269"/>
                    </a:lnTo>
                    <a:cubicBezTo>
                      <a:pt x="1690" y="246"/>
                      <a:pt x="1813" y="216"/>
                      <a:pt x="1936" y="200"/>
                    </a:cubicBezTo>
                    <a:cubicBezTo>
                      <a:pt x="2059" y="185"/>
                      <a:pt x="2181" y="193"/>
                      <a:pt x="2304" y="185"/>
                    </a:cubicBezTo>
                    <a:lnTo>
                      <a:pt x="2488" y="185"/>
                    </a:lnTo>
                    <a:cubicBezTo>
                      <a:pt x="2501" y="183"/>
                      <a:pt x="2513" y="183"/>
                      <a:pt x="2525" y="183"/>
                    </a:cubicBezTo>
                    <a:cubicBezTo>
                      <a:pt x="2574" y="183"/>
                      <a:pt x="2623" y="193"/>
                      <a:pt x="2673" y="193"/>
                    </a:cubicBezTo>
                    <a:lnTo>
                      <a:pt x="3041" y="208"/>
                    </a:lnTo>
                    <a:cubicBezTo>
                      <a:pt x="3164" y="231"/>
                      <a:pt x="3287" y="239"/>
                      <a:pt x="3409" y="254"/>
                    </a:cubicBezTo>
                    <a:cubicBezTo>
                      <a:pt x="3471" y="254"/>
                      <a:pt x="3532" y="269"/>
                      <a:pt x="3594" y="277"/>
                    </a:cubicBezTo>
                    <a:lnTo>
                      <a:pt x="3778" y="315"/>
                    </a:lnTo>
                    <a:cubicBezTo>
                      <a:pt x="3893" y="331"/>
                      <a:pt x="4016" y="361"/>
                      <a:pt x="4131" y="392"/>
                    </a:cubicBezTo>
                    <a:cubicBezTo>
                      <a:pt x="4192" y="408"/>
                      <a:pt x="4254" y="423"/>
                      <a:pt x="4308" y="438"/>
                    </a:cubicBezTo>
                    <a:lnTo>
                      <a:pt x="4484" y="500"/>
                    </a:lnTo>
                    <a:lnTo>
                      <a:pt x="4661" y="561"/>
                    </a:lnTo>
                    <a:lnTo>
                      <a:pt x="4829" y="630"/>
                    </a:lnTo>
                    <a:cubicBezTo>
                      <a:pt x="4945" y="676"/>
                      <a:pt x="5052" y="722"/>
                      <a:pt x="5167" y="768"/>
                    </a:cubicBezTo>
                    <a:cubicBezTo>
                      <a:pt x="5390" y="868"/>
                      <a:pt x="5612" y="968"/>
                      <a:pt x="5827" y="1083"/>
                    </a:cubicBezTo>
                    <a:lnTo>
                      <a:pt x="5843" y="1083"/>
                    </a:lnTo>
                    <a:cubicBezTo>
                      <a:pt x="5851" y="1088"/>
                      <a:pt x="5860" y="1091"/>
                      <a:pt x="5869" y="1091"/>
                    </a:cubicBezTo>
                    <a:cubicBezTo>
                      <a:pt x="5886" y="1091"/>
                      <a:pt x="5905" y="1083"/>
                      <a:pt x="5919" y="1068"/>
                    </a:cubicBezTo>
                    <a:cubicBezTo>
                      <a:pt x="5950" y="1045"/>
                      <a:pt x="5950" y="999"/>
                      <a:pt x="5919" y="976"/>
                    </a:cubicBezTo>
                    <a:cubicBezTo>
                      <a:pt x="5728" y="791"/>
                      <a:pt x="5520" y="645"/>
                      <a:pt x="5290" y="530"/>
                    </a:cubicBezTo>
                    <a:cubicBezTo>
                      <a:pt x="5060" y="408"/>
                      <a:pt x="4822" y="323"/>
                      <a:pt x="4569" y="254"/>
                    </a:cubicBezTo>
                    <a:cubicBezTo>
                      <a:pt x="4077" y="116"/>
                      <a:pt x="3578" y="31"/>
                      <a:pt x="3064"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3145609" y="1406548"/>
                <a:ext cx="22390" cy="20923"/>
              </a:xfrm>
              <a:custGeom>
                <a:avLst/>
                <a:gdLst/>
                <a:ahLst/>
                <a:cxnLst/>
                <a:rect l="l" t="t" r="r" b="b"/>
                <a:pathLst>
                  <a:path w="351" h="328" extrusionOk="0">
                    <a:moveTo>
                      <a:pt x="236" y="1"/>
                    </a:moveTo>
                    <a:cubicBezTo>
                      <a:pt x="222" y="1"/>
                      <a:pt x="209" y="3"/>
                      <a:pt x="197" y="8"/>
                    </a:cubicBezTo>
                    <a:cubicBezTo>
                      <a:pt x="97" y="54"/>
                      <a:pt x="90" y="161"/>
                      <a:pt x="36" y="238"/>
                    </a:cubicBezTo>
                    <a:cubicBezTo>
                      <a:pt x="1" y="285"/>
                      <a:pt x="46" y="328"/>
                      <a:pt x="91" y="328"/>
                    </a:cubicBezTo>
                    <a:cubicBezTo>
                      <a:pt x="104" y="328"/>
                      <a:pt x="117" y="324"/>
                      <a:pt x="128" y="315"/>
                    </a:cubicBezTo>
                    <a:cubicBezTo>
                      <a:pt x="212" y="261"/>
                      <a:pt x="282" y="192"/>
                      <a:pt x="320" y="100"/>
                    </a:cubicBezTo>
                    <a:cubicBezTo>
                      <a:pt x="351" y="38"/>
                      <a:pt x="292" y="1"/>
                      <a:pt x="236"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3156198" y="1443482"/>
                <a:ext cx="13779" cy="22837"/>
              </a:xfrm>
              <a:custGeom>
                <a:avLst/>
                <a:gdLst/>
                <a:ahLst/>
                <a:cxnLst/>
                <a:rect l="l" t="t" r="r" b="b"/>
                <a:pathLst>
                  <a:path w="216" h="358" extrusionOk="0">
                    <a:moveTo>
                      <a:pt x="108" y="0"/>
                    </a:moveTo>
                    <a:cubicBezTo>
                      <a:pt x="85" y="0"/>
                      <a:pt x="62" y="12"/>
                      <a:pt x="46" y="35"/>
                    </a:cubicBezTo>
                    <a:cubicBezTo>
                      <a:pt x="0" y="104"/>
                      <a:pt x="23" y="212"/>
                      <a:pt x="31" y="288"/>
                    </a:cubicBezTo>
                    <a:cubicBezTo>
                      <a:pt x="35" y="334"/>
                      <a:pt x="69" y="357"/>
                      <a:pt x="105" y="357"/>
                    </a:cubicBezTo>
                    <a:cubicBezTo>
                      <a:pt x="140" y="357"/>
                      <a:pt x="177" y="334"/>
                      <a:pt x="185" y="288"/>
                    </a:cubicBezTo>
                    <a:cubicBezTo>
                      <a:pt x="192" y="212"/>
                      <a:pt x="215" y="104"/>
                      <a:pt x="169" y="35"/>
                    </a:cubicBezTo>
                    <a:cubicBezTo>
                      <a:pt x="154" y="12"/>
                      <a:pt x="131" y="0"/>
                      <a:pt x="108"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955304" y="1037765"/>
                <a:ext cx="23220" cy="18372"/>
              </a:xfrm>
              <a:custGeom>
                <a:avLst/>
                <a:gdLst/>
                <a:ahLst/>
                <a:cxnLst/>
                <a:rect l="l" t="t" r="r" b="b"/>
                <a:pathLst>
                  <a:path w="364" h="288" extrusionOk="0">
                    <a:moveTo>
                      <a:pt x="237" y="1"/>
                    </a:moveTo>
                    <a:cubicBezTo>
                      <a:pt x="219" y="1"/>
                      <a:pt x="202" y="5"/>
                      <a:pt x="184" y="14"/>
                    </a:cubicBezTo>
                    <a:cubicBezTo>
                      <a:pt x="161" y="30"/>
                      <a:pt x="138" y="45"/>
                      <a:pt x="115" y="68"/>
                    </a:cubicBezTo>
                    <a:cubicBezTo>
                      <a:pt x="115" y="68"/>
                      <a:pt x="83" y="100"/>
                      <a:pt x="95" y="100"/>
                    </a:cubicBezTo>
                    <a:cubicBezTo>
                      <a:pt x="96" y="100"/>
                      <a:pt x="98" y="99"/>
                      <a:pt x="100" y="99"/>
                    </a:cubicBezTo>
                    <a:lnTo>
                      <a:pt x="100" y="99"/>
                    </a:lnTo>
                    <a:cubicBezTo>
                      <a:pt x="15" y="129"/>
                      <a:pt x="0" y="260"/>
                      <a:pt x="100" y="283"/>
                    </a:cubicBezTo>
                    <a:cubicBezTo>
                      <a:pt x="114" y="286"/>
                      <a:pt x="128" y="288"/>
                      <a:pt x="143" y="288"/>
                    </a:cubicBezTo>
                    <a:cubicBezTo>
                      <a:pt x="231" y="288"/>
                      <a:pt x="319" y="230"/>
                      <a:pt x="345" y="145"/>
                    </a:cubicBezTo>
                    <a:cubicBezTo>
                      <a:pt x="364" y="65"/>
                      <a:pt x="304" y="1"/>
                      <a:pt x="237"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988603" y="1045994"/>
                <a:ext cx="20604" cy="30364"/>
              </a:xfrm>
              <a:custGeom>
                <a:avLst/>
                <a:gdLst/>
                <a:ahLst/>
                <a:cxnLst/>
                <a:rect l="l" t="t" r="r" b="b"/>
                <a:pathLst>
                  <a:path w="323" h="476" extrusionOk="0">
                    <a:moveTo>
                      <a:pt x="261" y="0"/>
                    </a:moveTo>
                    <a:cubicBezTo>
                      <a:pt x="84" y="8"/>
                      <a:pt x="0" y="261"/>
                      <a:pt x="8" y="407"/>
                    </a:cubicBezTo>
                    <a:cubicBezTo>
                      <a:pt x="8" y="450"/>
                      <a:pt x="40" y="475"/>
                      <a:pt x="74" y="475"/>
                    </a:cubicBezTo>
                    <a:cubicBezTo>
                      <a:pt x="95" y="475"/>
                      <a:pt x="116" y="466"/>
                      <a:pt x="131" y="446"/>
                    </a:cubicBezTo>
                    <a:cubicBezTo>
                      <a:pt x="169" y="377"/>
                      <a:pt x="200" y="315"/>
                      <a:pt x="238" y="254"/>
                    </a:cubicBezTo>
                    <a:cubicBezTo>
                      <a:pt x="284" y="192"/>
                      <a:pt x="315" y="131"/>
                      <a:pt x="322" y="62"/>
                    </a:cubicBezTo>
                    <a:cubicBezTo>
                      <a:pt x="322" y="23"/>
                      <a:pt x="292" y="0"/>
                      <a:pt x="26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4013417" y="1073870"/>
                <a:ext cx="22709" cy="31193"/>
              </a:xfrm>
              <a:custGeom>
                <a:avLst/>
                <a:gdLst/>
                <a:ahLst/>
                <a:cxnLst/>
                <a:rect l="l" t="t" r="r" b="b"/>
                <a:pathLst>
                  <a:path w="356" h="489" extrusionOk="0">
                    <a:moveTo>
                      <a:pt x="239" y="1"/>
                    </a:moveTo>
                    <a:cubicBezTo>
                      <a:pt x="212" y="1"/>
                      <a:pt x="185" y="10"/>
                      <a:pt x="164" y="32"/>
                    </a:cubicBezTo>
                    <a:cubicBezTo>
                      <a:pt x="79" y="131"/>
                      <a:pt x="26" y="254"/>
                      <a:pt x="10" y="377"/>
                    </a:cubicBezTo>
                    <a:cubicBezTo>
                      <a:pt x="1" y="451"/>
                      <a:pt x="58" y="489"/>
                      <a:pt x="119" y="489"/>
                    </a:cubicBezTo>
                    <a:cubicBezTo>
                      <a:pt x="159" y="489"/>
                      <a:pt x="201" y="472"/>
                      <a:pt x="225" y="438"/>
                    </a:cubicBezTo>
                    <a:cubicBezTo>
                      <a:pt x="294" y="346"/>
                      <a:pt x="340" y="231"/>
                      <a:pt x="356" y="116"/>
                    </a:cubicBezTo>
                    <a:cubicBezTo>
                      <a:pt x="356" y="47"/>
                      <a:pt x="297" y="1"/>
                      <a:pt x="239"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7"/>
            <p:cNvSpPr txBox="1"/>
            <p:nvPr/>
          </p:nvSpPr>
          <p:spPr>
            <a:xfrm>
              <a:off x="2927430" y="1789650"/>
              <a:ext cx="7053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195" name="Google Shape;195;p17"/>
            <p:cNvSpPr txBox="1"/>
            <p:nvPr/>
          </p:nvSpPr>
          <p:spPr>
            <a:xfrm>
              <a:off x="459050" y="1190825"/>
              <a:ext cx="1563900" cy="615900"/>
            </a:xfrm>
            <a:prstGeom prst="rect">
              <a:avLst/>
            </a:prstGeom>
            <a:noFill/>
            <a:ln>
              <a:noFill/>
            </a:ln>
          </p:spPr>
          <p:txBody>
            <a:bodyPr spcFirstLastPara="1" wrap="square" lIns="91425" tIns="91425" rIns="91425" bIns="91425" anchor="t" anchorCtr="0">
              <a:noAutofit/>
            </a:bodyPr>
            <a:lstStyle/>
            <a:p>
              <a:pPr lvl="0"/>
              <a:r>
                <a:rPr lang="en-US" sz="1000" dirty="0">
                  <a:latin typeface="Roboto"/>
                  <a:ea typeface="Roboto"/>
                  <a:cs typeface="Roboto"/>
                  <a:sym typeface="Roboto"/>
                </a:rPr>
                <a:t>Precipitation</a:t>
              </a:r>
              <a:r>
                <a:rPr lang="en-US" sz="1000" dirty="0" smtClean="0">
                  <a:latin typeface="Roboto"/>
                  <a:ea typeface="Roboto"/>
                  <a:cs typeface="Roboto"/>
                  <a:sym typeface="Roboto"/>
                </a:rPr>
                <a:t> type</a:t>
              </a:r>
              <a:endParaRPr sz="1000" dirty="0">
                <a:solidFill>
                  <a:srgbClr val="000000"/>
                </a:solidFill>
                <a:latin typeface="Roboto"/>
                <a:ea typeface="Roboto"/>
                <a:cs typeface="Roboto"/>
                <a:sym typeface="Roboto"/>
              </a:endParaRPr>
            </a:p>
          </p:txBody>
        </p:sp>
        <p:sp>
          <p:nvSpPr>
            <p:cNvPr id="196" name="Google Shape;196;p17"/>
            <p:cNvSpPr txBox="1"/>
            <p:nvPr/>
          </p:nvSpPr>
          <p:spPr>
            <a:xfrm>
              <a:off x="480706" y="3988158"/>
              <a:ext cx="1563900" cy="16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197" name="Google Shape;197;p17"/>
          <p:cNvGrpSpPr/>
          <p:nvPr/>
        </p:nvGrpSpPr>
        <p:grpSpPr>
          <a:xfrm>
            <a:off x="459050" y="2188325"/>
            <a:ext cx="3086932" cy="1069276"/>
            <a:chOff x="459050" y="2188325"/>
            <a:chExt cx="3086932" cy="1069276"/>
          </a:xfrm>
        </p:grpSpPr>
        <p:grpSp>
          <p:nvGrpSpPr>
            <p:cNvPr id="198" name="Google Shape;198;p17"/>
            <p:cNvGrpSpPr/>
            <p:nvPr/>
          </p:nvGrpSpPr>
          <p:grpSpPr>
            <a:xfrm>
              <a:off x="2372865" y="2412348"/>
              <a:ext cx="1173117" cy="845253"/>
              <a:chOff x="2490288" y="3583207"/>
              <a:chExt cx="1144839" cy="824878"/>
            </a:xfrm>
          </p:grpSpPr>
          <p:sp>
            <p:nvSpPr>
              <p:cNvPr id="199" name="Google Shape;199;p17"/>
              <p:cNvSpPr/>
              <p:nvPr/>
            </p:nvSpPr>
            <p:spPr>
              <a:xfrm>
                <a:off x="2490288" y="3666845"/>
                <a:ext cx="1144839" cy="741240"/>
              </a:xfrm>
              <a:custGeom>
                <a:avLst/>
                <a:gdLst/>
                <a:ahLst/>
                <a:cxnLst/>
                <a:rect l="l" t="t" r="r" b="b"/>
                <a:pathLst>
                  <a:path w="17947" h="11620" extrusionOk="0">
                    <a:moveTo>
                      <a:pt x="2510" y="7711"/>
                    </a:moveTo>
                    <a:cubicBezTo>
                      <a:pt x="2581" y="7711"/>
                      <a:pt x="2650" y="7762"/>
                      <a:pt x="2672" y="7834"/>
                    </a:cubicBezTo>
                    <a:cubicBezTo>
                      <a:pt x="2705" y="7926"/>
                      <a:pt x="2633" y="7984"/>
                      <a:pt x="2561" y="7984"/>
                    </a:cubicBezTo>
                    <a:cubicBezTo>
                      <a:pt x="2519" y="7984"/>
                      <a:pt x="2477" y="7964"/>
                      <a:pt x="2457" y="7919"/>
                    </a:cubicBezTo>
                    <a:lnTo>
                      <a:pt x="2449" y="7919"/>
                    </a:lnTo>
                    <a:cubicBezTo>
                      <a:pt x="2395" y="7896"/>
                      <a:pt x="2372" y="7842"/>
                      <a:pt x="2388" y="7788"/>
                    </a:cubicBezTo>
                    <a:cubicBezTo>
                      <a:pt x="2403" y="7742"/>
                      <a:pt x="2441" y="7711"/>
                      <a:pt x="2495" y="7711"/>
                    </a:cubicBezTo>
                    <a:cubicBezTo>
                      <a:pt x="2500" y="7711"/>
                      <a:pt x="2505" y="7711"/>
                      <a:pt x="2510" y="7711"/>
                    </a:cubicBezTo>
                    <a:close/>
                    <a:moveTo>
                      <a:pt x="2026" y="7851"/>
                    </a:moveTo>
                    <a:cubicBezTo>
                      <a:pt x="2042" y="7851"/>
                      <a:pt x="2058" y="7855"/>
                      <a:pt x="2073" y="7865"/>
                    </a:cubicBezTo>
                    <a:cubicBezTo>
                      <a:pt x="2188" y="7957"/>
                      <a:pt x="2342" y="8095"/>
                      <a:pt x="2249" y="8256"/>
                    </a:cubicBezTo>
                    <a:cubicBezTo>
                      <a:pt x="2227" y="8292"/>
                      <a:pt x="2189" y="8312"/>
                      <a:pt x="2151" y="8312"/>
                    </a:cubicBezTo>
                    <a:cubicBezTo>
                      <a:pt x="2123" y="8312"/>
                      <a:pt x="2095" y="8302"/>
                      <a:pt x="2073" y="8279"/>
                    </a:cubicBezTo>
                    <a:cubicBezTo>
                      <a:pt x="2050" y="8256"/>
                      <a:pt x="2027" y="8218"/>
                      <a:pt x="2011" y="8180"/>
                    </a:cubicBezTo>
                    <a:cubicBezTo>
                      <a:pt x="2011" y="8149"/>
                      <a:pt x="2004" y="8126"/>
                      <a:pt x="1996" y="8103"/>
                    </a:cubicBezTo>
                    <a:cubicBezTo>
                      <a:pt x="1981" y="8072"/>
                      <a:pt x="1958" y="8034"/>
                      <a:pt x="1935" y="8003"/>
                    </a:cubicBezTo>
                    <a:cubicBezTo>
                      <a:pt x="1884" y="7940"/>
                      <a:pt x="1953" y="7851"/>
                      <a:pt x="2026" y="7851"/>
                    </a:cubicBezTo>
                    <a:close/>
                    <a:moveTo>
                      <a:pt x="2540" y="8530"/>
                    </a:moveTo>
                    <a:cubicBezTo>
                      <a:pt x="2582" y="8530"/>
                      <a:pt x="2620" y="8543"/>
                      <a:pt x="2649" y="8586"/>
                    </a:cubicBezTo>
                    <a:cubicBezTo>
                      <a:pt x="2672" y="8640"/>
                      <a:pt x="2672" y="8702"/>
                      <a:pt x="2641" y="8748"/>
                    </a:cubicBezTo>
                    <a:lnTo>
                      <a:pt x="2633" y="8748"/>
                    </a:lnTo>
                    <a:cubicBezTo>
                      <a:pt x="2618" y="8774"/>
                      <a:pt x="2589" y="8788"/>
                      <a:pt x="2560" y="8788"/>
                    </a:cubicBezTo>
                    <a:cubicBezTo>
                      <a:pt x="2532" y="8788"/>
                      <a:pt x="2503" y="8774"/>
                      <a:pt x="2487" y="8748"/>
                    </a:cubicBezTo>
                    <a:cubicBezTo>
                      <a:pt x="2480" y="8740"/>
                      <a:pt x="2480" y="8740"/>
                      <a:pt x="2480" y="8732"/>
                    </a:cubicBezTo>
                    <a:lnTo>
                      <a:pt x="2464" y="8732"/>
                    </a:lnTo>
                    <a:cubicBezTo>
                      <a:pt x="2372" y="8702"/>
                      <a:pt x="2372" y="8571"/>
                      <a:pt x="2464" y="8540"/>
                    </a:cubicBezTo>
                    <a:cubicBezTo>
                      <a:pt x="2490" y="8535"/>
                      <a:pt x="2516" y="8530"/>
                      <a:pt x="2540" y="8530"/>
                    </a:cubicBezTo>
                    <a:close/>
                    <a:moveTo>
                      <a:pt x="5215" y="1"/>
                    </a:moveTo>
                    <a:cubicBezTo>
                      <a:pt x="4514" y="1"/>
                      <a:pt x="3773" y="156"/>
                      <a:pt x="3040" y="565"/>
                    </a:cubicBezTo>
                    <a:cubicBezTo>
                      <a:pt x="47" y="2246"/>
                      <a:pt x="0" y="8180"/>
                      <a:pt x="2449" y="9492"/>
                    </a:cubicBezTo>
                    <a:cubicBezTo>
                      <a:pt x="3946" y="10283"/>
                      <a:pt x="5604" y="10705"/>
                      <a:pt x="7300" y="10713"/>
                    </a:cubicBezTo>
                    <a:cubicBezTo>
                      <a:pt x="7300" y="10713"/>
                      <a:pt x="8844" y="11620"/>
                      <a:pt x="10651" y="11620"/>
                    </a:cubicBezTo>
                    <a:cubicBezTo>
                      <a:pt x="11080" y="11620"/>
                      <a:pt x="11525" y="11568"/>
                      <a:pt x="11967" y="11442"/>
                    </a:cubicBezTo>
                    <a:cubicBezTo>
                      <a:pt x="14323" y="10759"/>
                      <a:pt x="14960" y="8310"/>
                      <a:pt x="14960" y="8310"/>
                    </a:cubicBezTo>
                    <a:cubicBezTo>
                      <a:pt x="14960" y="8310"/>
                      <a:pt x="17946" y="5647"/>
                      <a:pt x="16319" y="2385"/>
                    </a:cubicBezTo>
                    <a:cubicBezTo>
                      <a:pt x="15441" y="632"/>
                      <a:pt x="14078" y="70"/>
                      <a:pt x="12767" y="70"/>
                    </a:cubicBezTo>
                    <a:cubicBezTo>
                      <a:pt x="11134" y="70"/>
                      <a:pt x="9583" y="943"/>
                      <a:pt x="9158" y="1471"/>
                    </a:cubicBezTo>
                    <a:cubicBezTo>
                      <a:pt x="9158" y="1471"/>
                      <a:pt x="7377" y="1"/>
                      <a:pt x="5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2951494" y="3645083"/>
                <a:ext cx="594523" cy="741176"/>
              </a:xfrm>
              <a:custGeom>
                <a:avLst/>
                <a:gdLst/>
                <a:ahLst/>
                <a:cxnLst/>
                <a:rect l="l" t="t" r="r" b="b"/>
                <a:pathLst>
                  <a:path w="9320" h="11619" extrusionOk="0">
                    <a:moveTo>
                      <a:pt x="5005" y="1"/>
                    </a:moveTo>
                    <a:cubicBezTo>
                      <a:pt x="4775" y="1"/>
                      <a:pt x="4545" y="9"/>
                      <a:pt x="4315" y="16"/>
                    </a:cubicBezTo>
                    <a:cubicBezTo>
                      <a:pt x="4284" y="16"/>
                      <a:pt x="4261" y="39"/>
                      <a:pt x="4261" y="62"/>
                    </a:cubicBezTo>
                    <a:cubicBezTo>
                      <a:pt x="4261" y="93"/>
                      <a:pt x="4284" y="116"/>
                      <a:pt x="4315" y="124"/>
                    </a:cubicBezTo>
                    <a:cubicBezTo>
                      <a:pt x="5228" y="147"/>
                      <a:pt x="6149" y="262"/>
                      <a:pt x="6970" y="615"/>
                    </a:cubicBezTo>
                    <a:lnTo>
                      <a:pt x="7270" y="769"/>
                    </a:lnTo>
                    <a:cubicBezTo>
                      <a:pt x="7362" y="822"/>
                      <a:pt x="7454" y="884"/>
                      <a:pt x="7554" y="937"/>
                    </a:cubicBezTo>
                    <a:cubicBezTo>
                      <a:pt x="7738" y="1060"/>
                      <a:pt x="7907" y="1198"/>
                      <a:pt x="8068" y="1352"/>
                    </a:cubicBezTo>
                    <a:cubicBezTo>
                      <a:pt x="8229" y="1505"/>
                      <a:pt x="8375" y="1682"/>
                      <a:pt x="8490" y="1874"/>
                    </a:cubicBezTo>
                    <a:cubicBezTo>
                      <a:pt x="8605" y="2066"/>
                      <a:pt x="8705" y="2265"/>
                      <a:pt x="8782" y="2480"/>
                    </a:cubicBezTo>
                    <a:cubicBezTo>
                      <a:pt x="8828" y="2580"/>
                      <a:pt x="8859" y="2687"/>
                      <a:pt x="8889" y="2803"/>
                    </a:cubicBezTo>
                    <a:cubicBezTo>
                      <a:pt x="8920" y="2910"/>
                      <a:pt x="8943" y="3017"/>
                      <a:pt x="8974" y="3133"/>
                    </a:cubicBezTo>
                    <a:lnTo>
                      <a:pt x="9035" y="3463"/>
                    </a:lnTo>
                    <a:lnTo>
                      <a:pt x="9058" y="3632"/>
                    </a:lnTo>
                    <a:lnTo>
                      <a:pt x="9074" y="3793"/>
                    </a:lnTo>
                    <a:cubicBezTo>
                      <a:pt x="9081" y="4238"/>
                      <a:pt x="9020" y="4691"/>
                      <a:pt x="8889" y="5121"/>
                    </a:cubicBezTo>
                    <a:cubicBezTo>
                      <a:pt x="8828" y="5336"/>
                      <a:pt x="8767" y="5558"/>
                      <a:pt x="8697" y="5773"/>
                    </a:cubicBezTo>
                    <a:cubicBezTo>
                      <a:pt x="8621" y="5988"/>
                      <a:pt x="8529" y="6195"/>
                      <a:pt x="8421" y="6395"/>
                    </a:cubicBezTo>
                    <a:cubicBezTo>
                      <a:pt x="8214" y="6802"/>
                      <a:pt x="7968" y="7185"/>
                      <a:pt x="7692" y="7546"/>
                    </a:cubicBezTo>
                    <a:cubicBezTo>
                      <a:pt x="7677" y="7561"/>
                      <a:pt x="7669" y="7584"/>
                      <a:pt x="7669" y="7600"/>
                    </a:cubicBezTo>
                    <a:cubicBezTo>
                      <a:pt x="7631" y="8007"/>
                      <a:pt x="7546" y="8413"/>
                      <a:pt x="7416" y="8805"/>
                    </a:cubicBezTo>
                    <a:cubicBezTo>
                      <a:pt x="7285" y="9189"/>
                      <a:pt x="7086" y="9549"/>
                      <a:pt x="6825" y="9864"/>
                    </a:cubicBezTo>
                    <a:cubicBezTo>
                      <a:pt x="6564" y="10163"/>
                      <a:pt x="6264" y="10440"/>
                      <a:pt x="5934" y="10670"/>
                    </a:cubicBezTo>
                    <a:lnTo>
                      <a:pt x="5804" y="10762"/>
                    </a:lnTo>
                    <a:cubicBezTo>
                      <a:pt x="5765" y="10793"/>
                      <a:pt x="5719" y="10816"/>
                      <a:pt x="5673" y="10839"/>
                    </a:cubicBezTo>
                    <a:cubicBezTo>
                      <a:pt x="5589" y="10893"/>
                      <a:pt x="5497" y="10946"/>
                      <a:pt x="5405" y="10992"/>
                    </a:cubicBezTo>
                    <a:cubicBezTo>
                      <a:pt x="5305" y="11031"/>
                      <a:pt x="5213" y="11077"/>
                      <a:pt x="5113" y="11115"/>
                    </a:cubicBezTo>
                    <a:cubicBezTo>
                      <a:pt x="5021" y="11154"/>
                      <a:pt x="4913" y="11177"/>
                      <a:pt x="4821" y="11215"/>
                    </a:cubicBezTo>
                    <a:cubicBezTo>
                      <a:pt x="4363" y="11372"/>
                      <a:pt x="3881" y="11440"/>
                      <a:pt x="3399" y="11440"/>
                    </a:cubicBezTo>
                    <a:cubicBezTo>
                      <a:pt x="3057" y="11440"/>
                      <a:pt x="2715" y="11406"/>
                      <a:pt x="2380" y="11346"/>
                    </a:cubicBezTo>
                    <a:cubicBezTo>
                      <a:pt x="2281" y="11323"/>
                      <a:pt x="2173" y="11307"/>
                      <a:pt x="2073" y="11276"/>
                    </a:cubicBezTo>
                    <a:lnTo>
                      <a:pt x="1774" y="11200"/>
                    </a:lnTo>
                    <a:lnTo>
                      <a:pt x="1482" y="11100"/>
                    </a:lnTo>
                    <a:cubicBezTo>
                      <a:pt x="1383" y="11069"/>
                      <a:pt x="1290" y="11031"/>
                      <a:pt x="1191" y="10992"/>
                    </a:cubicBezTo>
                    <a:cubicBezTo>
                      <a:pt x="1099" y="10954"/>
                      <a:pt x="999" y="10908"/>
                      <a:pt x="907" y="10870"/>
                    </a:cubicBezTo>
                    <a:cubicBezTo>
                      <a:pt x="815" y="10831"/>
                      <a:pt x="722" y="10778"/>
                      <a:pt x="623" y="10731"/>
                    </a:cubicBezTo>
                    <a:cubicBezTo>
                      <a:pt x="438" y="10639"/>
                      <a:pt x="262" y="10532"/>
                      <a:pt x="93" y="10424"/>
                    </a:cubicBezTo>
                    <a:cubicBezTo>
                      <a:pt x="83" y="10418"/>
                      <a:pt x="71" y="10414"/>
                      <a:pt x="59" y="10414"/>
                    </a:cubicBezTo>
                    <a:cubicBezTo>
                      <a:pt x="46" y="10414"/>
                      <a:pt x="32" y="10419"/>
                      <a:pt x="24" y="10432"/>
                    </a:cubicBezTo>
                    <a:cubicBezTo>
                      <a:pt x="1" y="10455"/>
                      <a:pt x="9" y="10494"/>
                      <a:pt x="32" y="10509"/>
                    </a:cubicBezTo>
                    <a:cubicBezTo>
                      <a:pt x="369" y="10762"/>
                      <a:pt x="745" y="10977"/>
                      <a:pt x="1137" y="11146"/>
                    </a:cubicBezTo>
                    <a:cubicBezTo>
                      <a:pt x="1521" y="11323"/>
                      <a:pt x="1928" y="11453"/>
                      <a:pt x="2350" y="11530"/>
                    </a:cubicBezTo>
                    <a:cubicBezTo>
                      <a:pt x="2659" y="11589"/>
                      <a:pt x="2972" y="11618"/>
                      <a:pt x="3284" y="11618"/>
                    </a:cubicBezTo>
                    <a:cubicBezTo>
                      <a:pt x="3823" y="11618"/>
                      <a:pt x="4360" y="11531"/>
                      <a:pt x="4875" y="11361"/>
                    </a:cubicBezTo>
                    <a:cubicBezTo>
                      <a:pt x="5282" y="11230"/>
                      <a:pt x="5681" y="11069"/>
                      <a:pt x="6057" y="10870"/>
                    </a:cubicBezTo>
                    <a:cubicBezTo>
                      <a:pt x="6441" y="10670"/>
                      <a:pt x="6786" y="10386"/>
                      <a:pt x="7047" y="10041"/>
                    </a:cubicBezTo>
                    <a:cubicBezTo>
                      <a:pt x="7308" y="9688"/>
                      <a:pt x="7508" y="9296"/>
                      <a:pt x="7638" y="8889"/>
                    </a:cubicBezTo>
                    <a:cubicBezTo>
                      <a:pt x="7765" y="8486"/>
                      <a:pt x="7848" y="8076"/>
                      <a:pt x="7881" y="7666"/>
                    </a:cubicBezTo>
                    <a:lnTo>
                      <a:pt x="7881" y="7666"/>
                    </a:lnTo>
                    <a:cubicBezTo>
                      <a:pt x="8137" y="7287"/>
                      <a:pt x="8363" y="6887"/>
                      <a:pt x="8567" y="6472"/>
                    </a:cubicBezTo>
                    <a:cubicBezTo>
                      <a:pt x="8674" y="6264"/>
                      <a:pt x="8767" y="6057"/>
                      <a:pt x="8866" y="5842"/>
                    </a:cubicBezTo>
                    <a:cubicBezTo>
                      <a:pt x="8966" y="5635"/>
                      <a:pt x="9058" y="5412"/>
                      <a:pt x="9127" y="5190"/>
                    </a:cubicBezTo>
                    <a:cubicBezTo>
                      <a:pt x="9265" y="4737"/>
                      <a:pt x="9319" y="4261"/>
                      <a:pt x="9289" y="3785"/>
                    </a:cubicBezTo>
                    <a:lnTo>
                      <a:pt x="9273" y="3608"/>
                    </a:lnTo>
                    <a:lnTo>
                      <a:pt x="9242" y="3432"/>
                    </a:lnTo>
                    <a:lnTo>
                      <a:pt x="9166" y="3087"/>
                    </a:lnTo>
                    <a:cubicBezTo>
                      <a:pt x="9135" y="2979"/>
                      <a:pt x="9112" y="2864"/>
                      <a:pt x="9074" y="2749"/>
                    </a:cubicBezTo>
                    <a:cubicBezTo>
                      <a:pt x="9035" y="2641"/>
                      <a:pt x="8997" y="2526"/>
                      <a:pt x="8951" y="2419"/>
                    </a:cubicBezTo>
                    <a:cubicBezTo>
                      <a:pt x="8782" y="1981"/>
                      <a:pt x="8536" y="1567"/>
                      <a:pt x="8229" y="1206"/>
                    </a:cubicBezTo>
                    <a:cubicBezTo>
                      <a:pt x="8076" y="1029"/>
                      <a:pt x="7892" y="868"/>
                      <a:pt x="7700" y="730"/>
                    </a:cubicBezTo>
                    <a:cubicBezTo>
                      <a:pt x="7600" y="661"/>
                      <a:pt x="7500" y="592"/>
                      <a:pt x="7393" y="538"/>
                    </a:cubicBezTo>
                    <a:lnTo>
                      <a:pt x="7070" y="385"/>
                    </a:lnTo>
                    <a:cubicBezTo>
                      <a:pt x="6963" y="339"/>
                      <a:pt x="6848" y="308"/>
                      <a:pt x="6740" y="270"/>
                    </a:cubicBezTo>
                    <a:cubicBezTo>
                      <a:pt x="6679" y="247"/>
                      <a:pt x="6625" y="224"/>
                      <a:pt x="6571" y="208"/>
                    </a:cubicBezTo>
                    <a:lnTo>
                      <a:pt x="6395" y="170"/>
                    </a:lnTo>
                    <a:cubicBezTo>
                      <a:pt x="6280" y="147"/>
                      <a:pt x="6172" y="108"/>
                      <a:pt x="6049" y="93"/>
                    </a:cubicBezTo>
                    <a:lnTo>
                      <a:pt x="5704" y="47"/>
                    </a:lnTo>
                    <a:cubicBezTo>
                      <a:pt x="5650" y="39"/>
                      <a:pt x="5589" y="24"/>
                      <a:pt x="5527" y="24"/>
                    </a:cubicBezTo>
                    <a:lnTo>
                      <a:pt x="5359" y="16"/>
                    </a:lnTo>
                    <a:lnTo>
                      <a:pt x="5005" y="1"/>
                    </a:ln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2503046" y="3583207"/>
                <a:ext cx="655187" cy="702392"/>
              </a:xfrm>
              <a:custGeom>
                <a:avLst/>
                <a:gdLst/>
                <a:ahLst/>
                <a:cxnLst/>
                <a:rect l="l" t="t" r="r" b="b"/>
                <a:pathLst>
                  <a:path w="10271" h="11011" extrusionOk="0">
                    <a:moveTo>
                      <a:pt x="4484" y="1"/>
                    </a:moveTo>
                    <a:cubicBezTo>
                      <a:pt x="4341" y="1"/>
                      <a:pt x="4197" y="7"/>
                      <a:pt x="4053" y="19"/>
                    </a:cubicBezTo>
                    <a:cubicBezTo>
                      <a:pt x="3600" y="73"/>
                      <a:pt x="3162" y="211"/>
                      <a:pt x="2763" y="441"/>
                    </a:cubicBezTo>
                    <a:cubicBezTo>
                      <a:pt x="2663" y="495"/>
                      <a:pt x="2571" y="541"/>
                      <a:pt x="2472" y="603"/>
                    </a:cubicBezTo>
                    <a:cubicBezTo>
                      <a:pt x="2379" y="664"/>
                      <a:pt x="2272" y="718"/>
                      <a:pt x="2188" y="787"/>
                    </a:cubicBezTo>
                    <a:cubicBezTo>
                      <a:pt x="2088" y="848"/>
                      <a:pt x="2003" y="925"/>
                      <a:pt x="1911" y="1002"/>
                    </a:cubicBezTo>
                    <a:lnTo>
                      <a:pt x="1788" y="1117"/>
                    </a:lnTo>
                    <a:cubicBezTo>
                      <a:pt x="1742" y="1147"/>
                      <a:pt x="1712" y="1194"/>
                      <a:pt x="1666" y="1232"/>
                    </a:cubicBezTo>
                    <a:cubicBezTo>
                      <a:pt x="1359" y="1562"/>
                      <a:pt x="1105" y="1938"/>
                      <a:pt x="898" y="2337"/>
                    </a:cubicBezTo>
                    <a:cubicBezTo>
                      <a:pt x="706" y="2744"/>
                      <a:pt x="545" y="3159"/>
                      <a:pt x="415" y="3588"/>
                    </a:cubicBezTo>
                    <a:cubicBezTo>
                      <a:pt x="376" y="3688"/>
                      <a:pt x="345" y="3796"/>
                      <a:pt x="315" y="3903"/>
                    </a:cubicBezTo>
                    <a:cubicBezTo>
                      <a:pt x="276" y="4010"/>
                      <a:pt x="238" y="4118"/>
                      <a:pt x="215" y="4225"/>
                    </a:cubicBezTo>
                    <a:cubicBezTo>
                      <a:pt x="192" y="4333"/>
                      <a:pt x="161" y="4440"/>
                      <a:pt x="146" y="4555"/>
                    </a:cubicBezTo>
                    <a:cubicBezTo>
                      <a:pt x="131" y="4663"/>
                      <a:pt x="107" y="4778"/>
                      <a:pt x="92" y="4886"/>
                    </a:cubicBezTo>
                    <a:cubicBezTo>
                      <a:pt x="0" y="5776"/>
                      <a:pt x="77" y="6674"/>
                      <a:pt x="307" y="7541"/>
                    </a:cubicBezTo>
                    <a:cubicBezTo>
                      <a:pt x="338" y="7649"/>
                      <a:pt x="368" y="7756"/>
                      <a:pt x="407" y="7864"/>
                    </a:cubicBezTo>
                    <a:cubicBezTo>
                      <a:pt x="445" y="7963"/>
                      <a:pt x="476" y="8079"/>
                      <a:pt x="514" y="8178"/>
                    </a:cubicBezTo>
                    <a:cubicBezTo>
                      <a:pt x="560" y="8286"/>
                      <a:pt x="591" y="8386"/>
                      <a:pt x="645" y="8493"/>
                    </a:cubicBezTo>
                    <a:cubicBezTo>
                      <a:pt x="691" y="8593"/>
                      <a:pt x="737" y="8693"/>
                      <a:pt x="791" y="8792"/>
                    </a:cubicBezTo>
                    <a:cubicBezTo>
                      <a:pt x="998" y="9199"/>
                      <a:pt x="1282" y="9560"/>
                      <a:pt x="1612" y="9867"/>
                    </a:cubicBezTo>
                    <a:cubicBezTo>
                      <a:pt x="1950" y="10174"/>
                      <a:pt x="2326" y="10420"/>
                      <a:pt x="2733" y="10612"/>
                    </a:cubicBezTo>
                    <a:lnTo>
                      <a:pt x="3040" y="10750"/>
                    </a:lnTo>
                    <a:cubicBezTo>
                      <a:pt x="3147" y="10788"/>
                      <a:pt x="3255" y="10819"/>
                      <a:pt x="3362" y="10857"/>
                    </a:cubicBezTo>
                    <a:lnTo>
                      <a:pt x="3523" y="10903"/>
                    </a:lnTo>
                    <a:lnTo>
                      <a:pt x="3684" y="10942"/>
                    </a:lnTo>
                    <a:lnTo>
                      <a:pt x="4014" y="11011"/>
                    </a:lnTo>
                    <a:cubicBezTo>
                      <a:pt x="4037" y="11011"/>
                      <a:pt x="4068" y="10995"/>
                      <a:pt x="4076" y="10972"/>
                    </a:cubicBezTo>
                    <a:cubicBezTo>
                      <a:pt x="4083" y="10942"/>
                      <a:pt x="4068" y="10911"/>
                      <a:pt x="4037" y="10903"/>
                    </a:cubicBezTo>
                    <a:lnTo>
                      <a:pt x="3723" y="10811"/>
                    </a:lnTo>
                    <a:lnTo>
                      <a:pt x="3569" y="10765"/>
                    </a:lnTo>
                    <a:lnTo>
                      <a:pt x="3416" y="10704"/>
                    </a:lnTo>
                    <a:cubicBezTo>
                      <a:pt x="3316" y="10658"/>
                      <a:pt x="3216" y="10627"/>
                      <a:pt x="3116" y="10581"/>
                    </a:cubicBezTo>
                    <a:lnTo>
                      <a:pt x="2832" y="10435"/>
                    </a:lnTo>
                    <a:cubicBezTo>
                      <a:pt x="2449" y="10235"/>
                      <a:pt x="2103" y="9982"/>
                      <a:pt x="1788" y="9683"/>
                    </a:cubicBezTo>
                    <a:cubicBezTo>
                      <a:pt x="1489" y="9376"/>
                      <a:pt x="1228" y="9046"/>
                      <a:pt x="998" y="8677"/>
                    </a:cubicBezTo>
                    <a:cubicBezTo>
                      <a:pt x="944" y="8585"/>
                      <a:pt x="883" y="8501"/>
                      <a:pt x="837" y="8401"/>
                    </a:cubicBezTo>
                    <a:cubicBezTo>
                      <a:pt x="791" y="8309"/>
                      <a:pt x="745" y="8209"/>
                      <a:pt x="699" y="8117"/>
                    </a:cubicBezTo>
                    <a:cubicBezTo>
                      <a:pt x="614" y="7917"/>
                      <a:pt x="545" y="7710"/>
                      <a:pt x="484" y="7495"/>
                    </a:cubicBezTo>
                    <a:cubicBezTo>
                      <a:pt x="276" y="6659"/>
                      <a:pt x="223" y="5784"/>
                      <a:pt x="353" y="4916"/>
                    </a:cubicBezTo>
                    <a:cubicBezTo>
                      <a:pt x="368" y="4809"/>
                      <a:pt x="384" y="4701"/>
                      <a:pt x="391" y="4594"/>
                    </a:cubicBezTo>
                    <a:cubicBezTo>
                      <a:pt x="407" y="4494"/>
                      <a:pt x="430" y="4387"/>
                      <a:pt x="445" y="4279"/>
                    </a:cubicBezTo>
                    <a:cubicBezTo>
                      <a:pt x="453" y="4172"/>
                      <a:pt x="476" y="4064"/>
                      <a:pt x="499" y="3957"/>
                    </a:cubicBezTo>
                    <a:cubicBezTo>
                      <a:pt x="514" y="3849"/>
                      <a:pt x="537" y="3742"/>
                      <a:pt x="568" y="3634"/>
                    </a:cubicBezTo>
                    <a:cubicBezTo>
                      <a:pt x="629" y="3427"/>
                      <a:pt x="699" y="3220"/>
                      <a:pt x="783" y="3020"/>
                    </a:cubicBezTo>
                    <a:lnTo>
                      <a:pt x="921" y="2729"/>
                    </a:lnTo>
                    <a:cubicBezTo>
                      <a:pt x="967" y="2629"/>
                      <a:pt x="1029" y="2537"/>
                      <a:pt x="1075" y="2437"/>
                    </a:cubicBezTo>
                    <a:cubicBezTo>
                      <a:pt x="1282" y="2061"/>
                      <a:pt x="1543" y="1715"/>
                      <a:pt x="1835" y="1401"/>
                    </a:cubicBezTo>
                    <a:cubicBezTo>
                      <a:pt x="1873" y="1362"/>
                      <a:pt x="1911" y="1324"/>
                      <a:pt x="1950" y="1286"/>
                    </a:cubicBezTo>
                    <a:lnTo>
                      <a:pt x="2072" y="1186"/>
                    </a:lnTo>
                    <a:cubicBezTo>
                      <a:pt x="2149" y="1109"/>
                      <a:pt x="2234" y="1048"/>
                      <a:pt x="2326" y="994"/>
                    </a:cubicBezTo>
                    <a:cubicBezTo>
                      <a:pt x="2410" y="933"/>
                      <a:pt x="2502" y="871"/>
                      <a:pt x="2594" y="825"/>
                    </a:cubicBezTo>
                    <a:cubicBezTo>
                      <a:pt x="2694" y="771"/>
                      <a:pt x="2786" y="725"/>
                      <a:pt x="2886" y="679"/>
                    </a:cubicBezTo>
                    <a:cubicBezTo>
                      <a:pt x="3078" y="587"/>
                      <a:pt x="3278" y="510"/>
                      <a:pt x="3477" y="449"/>
                    </a:cubicBezTo>
                    <a:cubicBezTo>
                      <a:pt x="3585" y="418"/>
                      <a:pt x="3684" y="380"/>
                      <a:pt x="3784" y="357"/>
                    </a:cubicBezTo>
                    <a:cubicBezTo>
                      <a:pt x="3892" y="334"/>
                      <a:pt x="3991" y="311"/>
                      <a:pt x="4099" y="288"/>
                    </a:cubicBezTo>
                    <a:cubicBezTo>
                      <a:pt x="4357" y="230"/>
                      <a:pt x="4625" y="200"/>
                      <a:pt x="4894" y="200"/>
                    </a:cubicBezTo>
                    <a:cubicBezTo>
                      <a:pt x="5056" y="200"/>
                      <a:pt x="5219" y="211"/>
                      <a:pt x="5381" y="234"/>
                    </a:cubicBezTo>
                    <a:cubicBezTo>
                      <a:pt x="5596" y="272"/>
                      <a:pt x="5803" y="319"/>
                      <a:pt x="6018" y="380"/>
                    </a:cubicBezTo>
                    <a:cubicBezTo>
                      <a:pt x="6217" y="441"/>
                      <a:pt x="6425" y="518"/>
                      <a:pt x="6624" y="603"/>
                    </a:cubicBezTo>
                    <a:cubicBezTo>
                      <a:pt x="7023" y="779"/>
                      <a:pt x="7407" y="979"/>
                      <a:pt x="7783" y="1201"/>
                    </a:cubicBezTo>
                    <a:cubicBezTo>
                      <a:pt x="7967" y="1316"/>
                      <a:pt x="8159" y="1424"/>
                      <a:pt x="8351" y="1539"/>
                    </a:cubicBezTo>
                    <a:cubicBezTo>
                      <a:pt x="8451" y="1593"/>
                      <a:pt x="8543" y="1646"/>
                      <a:pt x="8651" y="1700"/>
                    </a:cubicBezTo>
                    <a:cubicBezTo>
                      <a:pt x="8764" y="1771"/>
                      <a:pt x="8895" y="1808"/>
                      <a:pt x="9028" y="1808"/>
                    </a:cubicBezTo>
                    <a:cubicBezTo>
                      <a:pt x="9138" y="1808"/>
                      <a:pt x="9248" y="1783"/>
                      <a:pt x="9349" y="1731"/>
                    </a:cubicBezTo>
                    <a:cubicBezTo>
                      <a:pt x="9456" y="1685"/>
                      <a:pt x="9556" y="1639"/>
                      <a:pt x="9656" y="1593"/>
                    </a:cubicBezTo>
                    <a:cubicBezTo>
                      <a:pt x="9856" y="1485"/>
                      <a:pt x="10040" y="1385"/>
                      <a:pt x="10239" y="1286"/>
                    </a:cubicBezTo>
                    <a:cubicBezTo>
                      <a:pt x="10262" y="1270"/>
                      <a:pt x="10270" y="1240"/>
                      <a:pt x="10255" y="1209"/>
                    </a:cubicBezTo>
                    <a:cubicBezTo>
                      <a:pt x="10248" y="1190"/>
                      <a:pt x="10226" y="1176"/>
                      <a:pt x="10202" y="1176"/>
                    </a:cubicBezTo>
                    <a:cubicBezTo>
                      <a:pt x="10197" y="1176"/>
                      <a:pt x="10191" y="1177"/>
                      <a:pt x="10186" y="1178"/>
                    </a:cubicBezTo>
                    <a:cubicBezTo>
                      <a:pt x="9978" y="1263"/>
                      <a:pt x="9779" y="1355"/>
                      <a:pt x="9587" y="1455"/>
                    </a:cubicBezTo>
                    <a:cubicBezTo>
                      <a:pt x="9487" y="1501"/>
                      <a:pt x="9380" y="1547"/>
                      <a:pt x="9288" y="1577"/>
                    </a:cubicBezTo>
                    <a:cubicBezTo>
                      <a:pt x="9195" y="1616"/>
                      <a:pt x="9096" y="1631"/>
                      <a:pt x="8996" y="1631"/>
                    </a:cubicBezTo>
                    <a:cubicBezTo>
                      <a:pt x="8904" y="1616"/>
                      <a:pt x="8804" y="1585"/>
                      <a:pt x="8720" y="1539"/>
                    </a:cubicBezTo>
                    <a:cubicBezTo>
                      <a:pt x="8635" y="1493"/>
                      <a:pt x="8535" y="1431"/>
                      <a:pt x="8443" y="1378"/>
                    </a:cubicBezTo>
                    <a:cubicBezTo>
                      <a:pt x="8259" y="1263"/>
                      <a:pt x="8067" y="1147"/>
                      <a:pt x="7875" y="1040"/>
                    </a:cubicBezTo>
                    <a:cubicBezTo>
                      <a:pt x="7115" y="587"/>
                      <a:pt x="6279" y="226"/>
                      <a:pt x="5396" y="81"/>
                    </a:cubicBezTo>
                    <a:cubicBezTo>
                      <a:pt x="5093" y="28"/>
                      <a:pt x="4790" y="1"/>
                      <a:pt x="4484"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2797312" y="4206940"/>
                <a:ext cx="56327" cy="17670"/>
              </a:xfrm>
              <a:custGeom>
                <a:avLst/>
                <a:gdLst/>
                <a:ahLst/>
                <a:cxnLst/>
                <a:rect l="l" t="t" r="r" b="b"/>
                <a:pathLst>
                  <a:path w="883" h="277" extrusionOk="0">
                    <a:moveTo>
                      <a:pt x="229" y="0"/>
                    </a:moveTo>
                    <a:cubicBezTo>
                      <a:pt x="169" y="0"/>
                      <a:pt x="108" y="6"/>
                      <a:pt x="46" y="18"/>
                    </a:cubicBezTo>
                    <a:cubicBezTo>
                      <a:pt x="8" y="25"/>
                      <a:pt x="0" y="79"/>
                      <a:pt x="38" y="102"/>
                    </a:cubicBezTo>
                    <a:cubicBezTo>
                      <a:pt x="154" y="164"/>
                      <a:pt x="276" y="202"/>
                      <a:pt x="399" y="233"/>
                    </a:cubicBezTo>
                    <a:cubicBezTo>
                      <a:pt x="484" y="252"/>
                      <a:pt x="578" y="276"/>
                      <a:pt x="667" y="276"/>
                    </a:cubicBezTo>
                    <a:cubicBezTo>
                      <a:pt x="722" y="276"/>
                      <a:pt x="774" y="267"/>
                      <a:pt x="821" y="240"/>
                    </a:cubicBezTo>
                    <a:cubicBezTo>
                      <a:pt x="883" y="210"/>
                      <a:pt x="883" y="118"/>
                      <a:pt x="821" y="87"/>
                    </a:cubicBezTo>
                    <a:cubicBezTo>
                      <a:pt x="706" y="18"/>
                      <a:pt x="545" y="41"/>
                      <a:pt x="407" y="18"/>
                    </a:cubicBezTo>
                    <a:cubicBezTo>
                      <a:pt x="349" y="6"/>
                      <a:pt x="290" y="0"/>
                      <a:pt x="22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2889808" y="4208598"/>
                <a:ext cx="13332" cy="16011"/>
              </a:xfrm>
              <a:custGeom>
                <a:avLst/>
                <a:gdLst/>
                <a:ahLst/>
                <a:cxnLst/>
                <a:rect l="l" t="t" r="r" b="b"/>
                <a:pathLst>
                  <a:path w="209" h="251" extrusionOk="0">
                    <a:moveTo>
                      <a:pt x="129" y="1"/>
                    </a:moveTo>
                    <a:cubicBezTo>
                      <a:pt x="110" y="1"/>
                      <a:pt x="91" y="9"/>
                      <a:pt x="78" y="22"/>
                    </a:cubicBezTo>
                    <a:cubicBezTo>
                      <a:pt x="16" y="68"/>
                      <a:pt x="1" y="153"/>
                      <a:pt x="32" y="222"/>
                    </a:cubicBezTo>
                    <a:cubicBezTo>
                      <a:pt x="41" y="241"/>
                      <a:pt x="59" y="251"/>
                      <a:pt x="76" y="251"/>
                    </a:cubicBezTo>
                    <a:cubicBezTo>
                      <a:pt x="88" y="251"/>
                      <a:pt x="99" y="246"/>
                      <a:pt x="108" y="237"/>
                    </a:cubicBezTo>
                    <a:cubicBezTo>
                      <a:pt x="139" y="199"/>
                      <a:pt x="170" y="161"/>
                      <a:pt x="193" y="115"/>
                    </a:cubicBezTo>
                    <a:cubicBezTo>
                      <a:pt x="208" y="92"/>
                      <a:pt x="208" y="61"/>
                      <a:pt x="193" y="38"/>
                    </a:cubicBezTo>
                    <a:cubicBezTo>
                      <a:pt x="185" y="30"/>
                      <a:pt x="177" y="15"/>
                      <a:pt x="170" y="15"/>
                    </a:cubicBezTo>
                    <a:cubicBezTo>
                      <a:pt x="157" y="5"/>
                      <a:pt x="143" y="1"/>
                      <a:pt x="129"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2916282" y="4205855"/>
                <a:ext cx="17160" cy="16203"/>
              </a:xfrm>
              <a:custGeom>
                <a:avLst/>
                <a:gdLst/>
                <a:ahLst/>
                <a:cxnLst/>
                <a:rect l="l" t="t" r="r" b="b"/>
                <a:pathLst>
                  <a:path w="269" h="254" extrusionOk="0">
                    <a:moveTo>
                      <a:pt x="169" y="0"/>
                    </a:moveTo>
                    <a:cubicBezTo>
                      <a:pt x="156" y="0"/>
                      <a:pt x="142" y="4"/>
                      <a:pt x="131" y="12"/>
                    </a:cubicBezTo>
                    <a:cubicBezTo>
                      <a:pt x="100" y="19"/>
                      <a:pt x="77" y="42"/>
                      <a:pt x="69" y="73"/>
                    </a:cubicBezTo>
                    <a:cubicBezTo>
                      <a:pt x="69" y="88"/>
                      <a:pt x="62" y="96"/>
                      <a:pt x="62" y="111"/>
                    </a:cubicBezTo>
                    <a:cubicBezTo>
                      <a:pt x="0" y="150"/>
                      <a:pt x="16" y="234"/>
                      <a:pt x="77" y="250"/>
                    </a:cubicBezTo>
                    <a:cubicBezTo>
                      <a:pt x="89" y="252"/>
                      <a:pt x="101" y="254"/>
                      <a:pt x="113" y="254"/>
                    </a:cubicBezTo>
                    <a:cubicBezTo>
                      <a:pt x="198" y="254"/>
                      <a:pt x="269" y="184"/>
                      <a:pt x="269" y="96"/>
                    </a:cubicBezTo>
                    <a:cubicBezTo>
                      <a:pt x="269" y="65"/>
                      <a:pt x="246" y="27"/>
                      <a:pt x="215" y="12"/>
                    </a:cubicBezTo>
                    <a:lnTo>
                      <a:pt x="208" y="12"/>
                    </a:lnTo>
                    <a:cubicBezTo>
                      <a:pt x="196" y="4"/>
                      <a:pt x="183" y="0"/>
                      <a:pt x="16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3177313" y="3644063"/>
                <a:ext cx="25452" cy="22773"/>
              </a:xfrm>
              <a:custGeom>
                <a:avLst/>
                <a:gdLst/>
                <a:ahLst/>
                <a:cxnLst/>
                <a:rect l="l" t="t" r="r" b="b"/>
                <a:pathLst>
                  <a:path w="399" h="357" extrusionOk="0">
                    <a:moveTo>
                      <a:pt x="261" y="1"/>
                    </a:moveTo>
                    <a:cubicBezTo>
                      <a:pt x="255" y="1"/>
                      <a:pt x="250" y="1"/>
                      <a:pt x="245" y="2"/>
                    </a:cubicBezTo>
                    <a:cubicBezTo>
                      <a:pt x="168" y="2"/>
                      <a:pt x="107" y="40"/>
                      <a:pt x="69" y="101"/>
                    </a:cubicBezTo>
                    <a:cubicBezTo>
                      <a:pt x="61" y="124"/>
                      <a:pt x="45" y="140"/>
                      <a:pt x="38" y="155"/>
                    </a:cubicBezTo>
                    <a:cubicBezTo>
                      <a:pt x="22" y="178"/>
                      <a:pt x="15" y="201"/>
                      <a:pt x="15" y="224"/>
                    </a:cubicBezTo>
                    <a:cubicBezTo>
                      <a:pt x="1" y="294"/>
                      <a:pt x="50" y="357"/>
                      <a:pt x="110" y="357"/>
                    </a:cubicBezTo>
                    <a:cubicBezTo>
                      <a:pt x="117" y="357"/>
                      <a:pt x="123" y="356"/>
                      <a:pt x="130" y="355"/>
                    </a:cubicBezTo>
                    <a:lnTo>
                      <a:pt x="153" y="355"/>
                    </a:lnTo>
                    <a:cubicBezTo>
                      <a:pt x="168" y="355"/>
                      <a:pt x="184" y="355"/>
                      <a:pt x="199" y="347"/>
                    </a:cubicBezTo>
                    <a:cubicBezTo>
                      <a:pt x="230" y="339"/>
                      <a:pt x="260" y="324"/>
                      <a:pt x="283" y="309"/>
                    </a:cubicBezTo>
                    <a:cubicBezTo>
                      <a:pt x="360" y="270"/>
                      <a:pt x="399" y="178"/>
                      <a:pt x="376" y="94"/>
                    </a:cubicBezTo>
                    <a:cubicBezTo>
                      <a:pt x="361" y="38"/>
                      <a:pt x="315" y="1"/>
                      <a:pt x="261"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7"/>
            <p:cNvSpPr txBox="1"/>
            <p:nvPr/>
          </p:nvSpPr>
          <p:spPr>
            <a:xfrm>
              <a:off x="2606780" y="2752300"/>
              <a:ext cx="7053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07</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207" name="Google Shape;207;p17"/>
            <p:cNvSpPr txBox="1"/>
            <p:nvPr/>
          </p:nvSpPr>
          <p:spPr>
            <a:xfrm>
              <a:off x="459050" y="2188325"/>
              <a:ext cx="1563900" cy="615900"/>
            </a:xfrm>
            <a:prstGeom prst="rect">
              <a:avLst/>
            </a:prstGeom>
            <a:noFill/>
            <a:ln>
              <a:noFill/>
            </a:ln>
          </p:spPr>
          <p:txBody>
            <a:bodyPr spcFirstLastPara="1" wrap="square" lIns="91425" tIns="91425" rIns="91425" bIns="91425" anchor="t" anchorCtr="0">
              <a:noAutofit/>
            </a:bodyPr>
            <a:lstStyle/>
            <a:p>
              <a:pPr lvl="0"/>
              <a:r>
                <a:rPr lang="en-US" sz="1000" dirty="0" smtClean="0">
                  <a:latin typeface="Roboto"/>
                  <a:ea typeface="Roboto"/>
                  <a:cs typeface="Roboto"/>
                  <a:sym typeface="Roboto"/>
                </a:rPr>
                <a:t>Precipitation probability </a:t>
              </a:r>
              <a:endParaRPr sz="1000" dirty="0">
                <a:solidFill>
                  <a:srgbClr val="000000"/>
                </a:solidFill>
                <a:latin typeface="Roboto"/>
                <a:ea typeface="Roboto"/>
                <a:cs typeface="Roboto"/>
                <a:sym typeface="Roboto"/>
              </a:endParaRPr>
            </a:p>
          </p:txBody>
        </p:sp>
        <p:sp>
          <p:nvSpPr>
            <p:cNvPr id="208" name="Google Shape;208;p17"/>
            <p:cNvSpPr txBox="1"/>
            <p:nvPr/>
          </p:nvSpPr>
          <p:spPr>
            <a:xfrm>
              <a:off x="468258" y="2966164"/>
              <a:ext cx="1563900" cy="16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4"/>
                  </a:solidFill>
                  <a:latin typeface="Fira Sans Extra Condensed Medium"/>
                  <a:ea typeface="Fira Sans Extra Condensed Medium"/>
                  <a:cs typeface="Fira Sans Extra Condensed Medium"/>
                  <a:sym typeface="Fira Sans Extra Condensed Medium"/>
                </a:rPr>
                <a:t>07</a:t>
              </a:r>
              <a:endParaRPr sz="1700" dirty="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209" name="Google Shape;209;p17"/>
          <p:cNvGrpSpPr/>
          <p:nvPr/>
        </p:nvGrpSpPr>
        <p:grpSpPr>
          <a:xfrm>
            <a:off x="453382" y="1963594"/>
            <a:ext cx="3408356" cy="2408299"/>
            <a:chOff x="459050" y="2054403"/>
            <a:chExt cx="3408356" cy="2408299"/>
          </a:xfrm>
        </p:grpSpPr>
        <p:grpSp>
          <p:nvGrpSpPr>
            <p:cNvPr id="210" name="Google Shape;210;p17"/>
            <p:cNvGrpSpPr/>
            <p:nvPr/>
          </p:nvGrpSpPr>
          <p:grpSpPr>
            <a:xfrm>
              <a:off x="2852938" y="3555347"/>
              <a:ext cx="1014468" cy="907355"/>
              <a:chOff x="5043764" y="1134418"/>
              <a:chExt cx="1113455" cy="995890"/>
            </a:xfrm>
          </p:grpSpPr>
          <p:grpSp>
            <p:nvGrpSpPr>
              <p:cNvPr id="211" name="Google Shape;211;p17"/>
              <p:cNvGrpSpPr/>
              <p:nvPr/>
            </p:nvGrpSpPr>
            <p:grpSpPr>
              <a:xfrm>
                <a:off x="5043764" y="1134418"/>
                <a:ext cx="1113455" cy="995890"/>
                <a:chOff x="5043764" y="1134418"/>
                <a:chExt cx="1113455" cy="995890"/>
              </a:xfrm>
            </p:grpSpPr>
            <p:sp>
              <p:nvSpPr>
                <p:cNvPr id="212" name="Google Shape;212;p17"/>
                <p:cNvSpPr/>
                <p:nvPr/>
              </p:nvSpPr>
              <p:spPr>
                <a:xfrm>
                  <a:off x="5057479" y="1173649"/>
                  <a:ext cx="1099740" cy="956659"/>
                </a:xfrm>
                <a:custGeom>
                  <a:avLst/>
                  <a:gdLst/>
                  <a:ahLst/>
                  <a:cxnLst/>
                  <a:rect l="l" t="t" r="r" b="b"/>
                  <a:pathLst>
                    <a:path w="17240" h="14997" extrusionOk="0">
                      <a:moveTo>
                        <a:pt x="14818" y="7631"/>
                      </a:moveTo>
                      <a:cubicBezTo>
                        <a:pt x="14897" y="7631"/>
                        <a:pt x="14975" y="7673"/>
                        <a:pt x="14952" y="7757"/>
                      </a:cubicBezTo>
                      <a:cubicBezTo>
                        <a:pt x="14937" y="7826"/>
                        <a:pt x="14914" y="7896"/>
                        <a:pt x="14875" y="7957"/>
                      </a:cubicBezTo>
                      <a:cubicBezTo>
                        <a:pt x="14864" y="7980"/>
                        <a:pt x="14841" y="7992"/>
                        <a:pt x="14818" y="7992"/>
                      </a:cubicBezTo>
                      <a:cubicBezTo>
                        <a:pt x="14795" y="7992"/>
                        <a:pt x="14772" y="7980"/>
                        <a:pt x="14760" y="7957"/>
                      </a:cubicBezTo>
                      <a:cubicBezTo>
                        <a:pt x="14722" y="7896"/>
                        <a:pt x="14699" y="7826"/>
                        <a:pt x="14684" y="7757"/>
                      </a:cubicBezTo>
                      <a:cubicBezTo>
                        <a:pt x="14661" y="7673"/>
                        <a:pt x="14739" y="7631"/>
                        <a:pt x="14818" y="7631"/>
                      </a:cubicBezTo>
                      <a:close/>
                      <a:moveTo>
                        <a:pt x="14365" y="8504"/>
                      </a:moveTo>
                      <a:cubicBezTo>
                        <a:pt x="14400" y="8504"/>
                        <a:pt x="14434" y="8521"/>
                        <a:pt x="14453" y="8556"/>
                      </a:cubicBezTo>
                      <a:cubicBezTo>
                        <a:pt x="14499" y="8632"/>
                        <a:pt x="14492" y="8732"/>
                        <a:pt x="14423" y="8801"/>
                      </a:cubicBezTo>
                      <a:cubicBezTo>
                        <a:pt x="14404" y="8820"/>
                        <a:pt x="14374" y="8830"/>
                        <a:pt x="14345" y="8830"/>
                      </a:cubicBezTo>
                      <a:cubicBezTo>
                        <a:pt x="14326" y="8830"/>
                        <a:pt x="14307" y="8826"/>
                        <a:pt x="14292" y="8817"/>
                      </a:cubicBezTo>
                      <a:cubicBezTo>
                        <a:pt x="14246" y="8786"/>
                        <a:pt x="14238" y="8748"/>
                        <a:pt x="14231" y="8694"/>
                      </a:cubicBezTo>
                      <a:cubicBezTo>
                        <a:pt x="14231" y="8686"/>
                        <a:pt x="14238" y="8678"/>
                        <a:pt x="14246" y="8671"/>
                      </a:cubicBezTo>
                      <a:cubicBezTo>
                        <a:pt x="14238" y="8663"/>
                        <a:pt x="14238" y="8663"/>
                        <a:pt x="14246" y="8655"/>
                      </a:cubicBezTo>
                      <a:cubicBezTo>
                        <a:pt x="14246" y="8617"/>
                        <a:pt x="14254" y="8586"/>
                        <a:pt x="14277" y="8556"/>
                      </a:cubicBezTo>
                      <a:cubicBezTo>
                        <a:pt x="14296" y="8521"/>
                        <a:pt x="14331" y="8504"/>
                        <a:pt x="14365" y="8504"/>
                      </a:cubicBezTo>
                      <a:close/>
                      <a:moveTo>
                        <a:pt x="14762" y="8916"/>
                      </a:moveTo>
                      <a:cubicBezTo>
                        <a:pt x="14767" y="8916"/>
                        <a:pt x="14771" y="8916"/>
                        <a:pt x="14776" y="8916"/>
                      </a:cubicBezTo>
                      <a:cubicBezTo>
                        <a:pt x="14822" y="8916"/>
                        <a:pt x="14868" y="8955"/>
                        <a:pt x="14868" y="9009"/>
                      </a:cubicBezTo>
                      <a:cubicBezTo>
                        <a:pt x="14875" y="9131"/>
                        <a:pt x="14799" y="9200"/>
                        <a:pt x="14730" y="9293"/>
                      </a:cubicBezTo>
                      <a:cubicBezTo>
                        <a:pt x="14707" y="9322"/>
                        <a:pt x="14677" y="9334"/>
                        <a:pt x="14647" y="9334"/>
                      </a:cubicBezTo>
                      <a:cubicBezTo>
                        <a:pt x="14566" y="9334"/>
                        <a:pt x="14479" y="9244"/>
                        <a:pt x="14507" y="9154"/>
                      </a:cubicBezTo>
                      <a:cubicBezTo>
                        <a:pt x="14544" y="9035"/>
                        <a:pt x="14618" y="8916"/>
                        <a:pt x="14762" y="8916"/>
                      </a:cubicBezTo>
                      <a:close/>
                      <a:moveTo>
                        <a:pt x="14322" y="9509"/>
                      </a:moveTo>
                      <a:cubicBezTo>
                        <a:pt x="14353" y="9509"/>
                        <a:pt x="14380" y="9545"/>
                        <a:pt x="14361" y="9577"/>
                      </a:cubicBezTo>
                      <a:cubicBezTo>
                        <a:pt x="14332" y="9634"/>
                        <a:pt x="14286" y="9701"/>
                        <a:pt x="14229" y="9701"/>
                      </a:cubicBezTo>
                      <a:cubicBezTo>
                        <a:pt x="14210" y="9701"/>
                        <a:pt x="14190" y="9693"/>
                        <a:pt x="14169" y="9676"/>
                      </a:cubicBezTo>
                      <a:cubicBezTo>
                        <a:pt x="14146" y="9669"/>
                        <a:pt x="14146" y="9646"/>
                        <a:pt x="14154" y="9623"/>
                      </a:cubicBezTo>
                      <a:cubicBezTo>
                        <a:pt x="14185" y="9569"/>
                        <a:pt x="14238" y="9530"/>
                        <a:pt x="14300" y="9515"/>
                      </a:cubicBezTo>
                      <a:cubicBezTo>
                        <a:pt x="14307" y="9511"/>
                        <a:pt x="14314" y="9509"/>
                        <a:pt x="14322" y="9509"/>
                      </a:cubicBezTo>
                      <a:close/>
                      <a:moveTo>
                        <a:pt x="6561" y="0"/>
                      </a:moveTo>
                      <a:cubicBezTo>
                        <a:pt x="5998" y="0"/>
                        <a:pt x="5367" y="94"/>
                        <a:pt x="4667" y="327"/>
                      </a:cubicBezTo>
                      <a:cubicBezTo>
                        <a:pt x="1182" y="1494"/>
                        <a:pt x="1996" y="4526"/>
                        <a:pt x="1996" y="4526"/>
                      </a:cubicBezTo>
                      <a:cubicBezTo>
                        <a:pt x="1996" y="4526"/>
                        <a:pt x="0" y="5247"/>
                        <a:pt x="407" y="8057"/>
                      </a:cubicBezTo>
                      <a:cubicBezTo>
                        <a:pt x="762" y="10482"/>
                        <a:pt x="2998" y="10831"/>
                        <a:pt x="4258" y="10831"/>
                      </a:cubicBezTo>
                      <a:cubicBezTo>
                        <a:pt x="4769" y="10831"/>
                        <a:pt x="5120" y="10774"/>
                        <a:pt x="5120" y="10774"/>
                      </a:cubicBezTo>
                      <a:cubicBezTo>
                        <a:pt x="5120" y="10774"/>
                        <a:pt x="5956" y="14335"/>
                        <a:pt x="10516" y="14942"/>
                      </a:cubicBezTo>
                      <a:cubicBezTo>
                        <a:pt x="10792" y="14979"/>
                        <a:pt x="11051" y="14996"/>
                        <a:pt x="11296" y="14996"/>
                      </a:cubicBezTo>
                      <a:cubicBezTo>
                        <a:pt x="15084" y="14996"/>
                        <a:pt x="15206" y="10797"/>
                        <a:pt x="15206" y="10797"/>
                      </a:cubicBezTo>
                      <a:cubicBezTo>
                        <a:pt x="15206" y="10797"/>
                        <a:pt x="17240" y="7136"/>
                        <a:pt x="16157" y="5232"/>
                      </a:cubicBezTo>
                      <a:cubicBezTo>
                        <a:pt x="14384" y="2131"/>
                        <a:pt x="10109" y="1694"/>
                        <a:pt x="10109" y="1694"/>
                      </a:cubicBezTo>
                      <a:cubicBezTo>
                        <a:pt x="10109" y="1694"/>
                        <a:pt x="8948" y="0"/>
                        <a:pt x="6561" y="0"/>
                      </a:cubicBezTo>
                      <a:close/>
                    </a:path>
                  </a:pathLst>
                </a:custGeom>
                <a:solidFill>
                  <a:srgbClr val="5E7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5043764" y="1134418"/>
                  <a:ext cx="682872" cy="737285"/>
                </a:xfrm>
                <a:custGeom>
                  <a:avLst/>
                  <a:gdLst/>
                  <a:ahLst/>
                  <a:cxnLst/>
                  <a:rect l="l" t="t" r="r" b="b"/>
                  <a:pathLst>
                    <a:path w="10705" h="11558" extrusionOk="0">
                      <a:moveTo>
                        <a:pt x="5966" y="0"/>
                      </a:moveTo>
                      <a:cubicBezTo>
                        <a:pt x="5609" y="0"/>
                        <a:pt x="5251" y="30"/>
                        <a:pt x="4897" y="90"/>
                      </a:cubicBezTo>
                      <a:cubicBezTo>
                        <a:pt x="4767" y="113"/>
                        <a:pt x="4636" y="136"/>
                        <a:pt x="4506" y="167"/>
                      </a:cubicBezTo>
                      <a:cubicBezTo>
                        <a:pt x="4375" y="198"/>
                        <a:pt x="4245" y="244"/>
                        <a:pt x="4122" y="290"/>
                      </a:cubicBezTo>
                      <a:cubicBezTo>
                        <a:pt x="3869" y="374"/>
                        <a:pt x="3631" y="497"/>
                        <a:pt x="3408" y="658"/>
                      </a:cubicBezTo>
                      <a:cubicBezTo>
                        <a:pt x="3193" y="812"/>
                        <a:pt x="2994" y="1004"/>
                        <a:pt x="2825" y="1211"/>
                      </a:cubicBezTo>
                      <a:cubicBezTo>
                        <a:pt x="2656" y="1418"/>
                        <a:pt x="2510" y="1641"/>
                        <a:pt x="2380" y="1871"/>
                      </a:cubicBezTo>
                      <a:cubicBezTo>
                        <a:pt x="2134" y="2339"/>
                        <a:pt x="1950" y="2846"/>
                        <a:pt x="1850" y="3360"/>
                      </a:cubicBezTo>
                      <a:cubicBezTo>
                        <a:pt x="1761" y="3867"/>
                        <a:pt x="1715" y="4373"/>
                        <a:pt x="1733" y="4886"/>
                      </a:cubicBezTo>
                      <a:lnTo>
                        <a:pt x="1733" y="4886"/>
                      </a:lnTo>
                      <a:cubicBezTo>
                        <a:pt x="1543" y="4975"/>
                        <a:pt x="1360" y="5083"/>
                        <a:pt x="1190" y="5210"/>
                      </a:cubicBezTo>
                      <a:cubicBezTo>
                        <a:pt x="1006" y="5341"/>
                        <a:pt x="837" y="5494"/>
                        <a:pt x="683" y="5671"/>
                      </a:cubicBezTo>
                      <a:cubicBezTo>
                        <a:pt x="392" y="6024"/>
                        <a:pt x="192" y="6446"/>
                        <a:pt x="108" y="6899"/>
                      </a:cubicBezTo>
                      <a:cubicBezTo>
                        <a:pt x="15" y="7344"/>
                        <a:pt x="0" y="7797"/>
                        <a:pt x="69" y="8250"/>
                      </a:cubicBezTo>
                      <a:cubicBezTo>
                        <a:pt x="92" y="8472"/>
                        <a:pt x="138" y="8687"/>
                        <a:pt x="192" y="8910"/>
                      </a:cubicBezTo>
                      <a:cubicBezTo>
                        <a:pt x="215" y="9017"/>
                        <a:pt x="246" y="9125"/>
                        <a:pt x="284" y="9232"/>
                      </a:cubicBezTo>
                      <a:cubicBezTo>
                        <a:pt x="322" y="9340"/>
                        <a:pt x="361" y="9447"/>
                        <a:pt x="407" y="9547"/>
                      </a:cubicBezTo>
                      <a:cubicBezTo>
                        <a:pt x="576" y="9969"/>
                        <a:pt x="844" y="10353"/>
                        <a:pt x="1182" y="10660"/>
                      </a:cubicBezTo>
                      <a:cubicBezTo>
                        <a:pt x="1351" y="10813"/>
                        <a:pt x="1543" y="10944"/>
                        <a:pt x="1750" y="11051"/>
                      </a:cubicBezTo>
                      <a:cubicBezTo>
                        <a:pt x="1950" y="11159"/>
                        <a:pt x="2157" y="11243"/>
                        <a:pt x="2372" y="11312"/>
                      </a:cubicBezTo>
                      <a:cubicBezTo>
                        <a:pt x="2802" y="11450"/>
                        <a:pt x="3247" y="11527"/>
                        <a:pt x="3700" y="11550"/>
                      </a:cubicBezTo>
                      <a:cubicBezTo>
                        <a:pt x="3798" y="11555"/>
                        <a:pt x="3897" y="11558"/>
                        <a:pt x="3994" y="11558"/>
                      </a:cubicBezTo>
                      <a:cubicBezTo>
                        <a:pt x="4346" y="11558"/>
                        <a:pt x="4695" y="11526"/>
                        <a:pt x="5043" y="11466"/>
                      </a:cubicBezTo>
                      <a:cubicBezTo>
                        <a:pt x="5095" y="11458"/>
                        <a:pt x="5090" y="11373"/>
                        <a:pt x="5035" y="11373"/>
                      </a:cubicBezTo>
                      <a:cubicBezTo>
                        <a:pt x="5032" y="11373"/>
                        <a:pt x="5030" y="11373"/>
                        <a:pt x="5028" y="11374"/>
                      </a:cubicBezTo>
                      <a:cubicBezTo>
                        <a:pt x="4791" y="11401"/>
                        <a:pt x="4553" y="11414"/>
                        <a:pt x="4316" y="11414"/>
                      </a:cubicBezTo>
                      <a:cubicBezTo>
                        <a:pt x="3678" y="11414"/>
                        <a:pt x="3043" y="11316"/>
                        <a:pt x="2433" y="11120"/>
                      </a:cubicBezTo>
                      <a:cubicBezTo>
                        <a:pt x="2234" y="11051"/>
                        <a:pt x="2034" y="10967"/>
                        <a:pt x="1850" y="10859"/>
                      </a:cubicBezTo>
                      <a:cubicBezTo>
                        <a:pt x="1658" y="10760"/>
                        <a:pt x="1482" y="10637"/>
                        <a:pt x="1320" y="10499"/>
                      </a:cubicBezTo>
                      <a:cubicBezTo>
                        <a:pt x="983" y="10230"/>
                        <a:pt x="714" y="9884"/>
                        <a:pt x="537" y="9493"/>
                      </a:cubicBezTo>
                      <a:cubicBezTo>
                        <a:pt x="369" y="9086"/>
                        <a:pt x="261" y="8664"/>
                        <a:pt x="223" y="8227"/>
                      </a:cubicBezTo>
                      <a:cubicBezTo>
                        <a:pt x="169" y="7797"/>
                        <a:pt x="192" y="7359"/>
                        <a:pt x="292" y="6937"/>
                      </a:cubicBezTo>
                      <a:cubicBezTo>
                        <a:pt x="384" y="6523"/>
                        <a:pt x="576" y="6131"/>
                        <a:pt x="837" y="5786"/>
                      </a:cubicBezTo>
                      <a:cubicBezTo>
                        <a:pt x="960" y="5617"/>
                        <a:pt x="1113" y="5456"/>
                        <a:pt x="1274" y="5317"/>
                      </a:cubicBezTo>
                      <a:cubicBezTo>
                        <a:pt x="1435" y="5179"/>
                        <a:pt x="1627" y="5064"/>
                        <a:pt x="1827" y="4987"/>
                      </a:cubicBezTo>
                      <a:cubicBezTo>
                        <a:pt x="1850" y="4972"/>
                        <a:pt x="1865" y="4949"/>
                        <a:pt x="1865" y="4926"/>
                      </a:cubicBezTo>
                      <a:cubicBezTo>
                        <a:pt x="1858" y="4665"/>
                        <a:pt x="1873" y="4412"/>
                        <a:pt x="1904" y="4158"/>
                      </a:cubicBezTo>
                      <a:cubicBezTo>
                        <a:pt x="1934" y="3898"/>
                        <a:pt x="1973" y="3644"/>
                        <a:pt x="2026" y="3399"/>
                      </a:cubicBezTo>
                      <a:cubicBezTo>
                        <a:pt x="2134" y="2900"/>
                        <a:pt x="2303" y="2416"/>
                        <a:pt x="2548" y="1963"/>
                      </a:cubicBezTo>
                      <a:cubicBezTo>
                        <a:pt x="2794" y="1526"/>
                        <a:pt x="3139" y="1142"/>
                        <a:pt x="3546" y="850"/>
                      </a:cubicBezTo>
                      <a:cubicBezTo>
                        <a:pt x="3754" y="704"/>
                        <a:pt x="3968" y="574"/>
                        <a:pt x="4199" y="474"/>
                      </a:cubicBezTo>
                      <a:cubicBezTo>
                        <a:pt x="4314" y="420"/>
                        <a:pt x="4429" y="374"/>
                        <a:pt x="4552" y="328"/>
                      </a:cubicBezTo>
                      <a:cubicBezTo>
                        <a:pt x="4606" y="305"/>
                        <a:pt x="4667" y="290"/>
                        <a:pt x="4728" y="275"/>
                      </a:cubicBezTo>
                      <a:cubicBezTo>
                        <a:pt x="4790" y="259"/>
                        <a:pt x="4851" y="236"/>
                        <a:pt x="4913" y="229"/>
                      </a:cubicBezTo>
                      <a:cubicBezTo>
                        <a:pt x="5166" y="175"/>
                        <a:pt x="5427" y="144"/>
                        <a:pt x="5680" y="129"/>
                      </a:cubicBezTo>
                      <a:cubicBezTo>
                        <a:pt x="5811" y="121"/>
                        <a:pt x="5941" y="121"/>
                        <a:pt x="6064" y="121"/>
                      </a:cubicBezTo>
                      <a:cubicBezTo>
                        <a:pt x="6194" y="129"/>
                        <a:pt x="6325" y="129"/>
                        <a:pt x="6448" y="144"/>
                      </a:cubicBezTo>
                      <a:cubicBezTo>
                        <a:pt x="6962" y="190"/>
                        <a:pt x="7469" y="305"/>
                        <a:pt x="7952" y="474"/>
                      </a:cubicBezTo>
                      <a:cubicBezTo>
                        <a:pt x="8436" y="635"/>
                        <a:pt x="8904" y="850"/>
                        <a:pt x="9349" y="1111"/>
                      </a:cubicBezTo>
                      <a:cubicBezTo>
                        <a:pt x="9572" y="1242"/>
                        <a:pt x="9794" y="1380"/>
                        <a:pt x="10002" y="1526"/>
                      </a:cubicBezTo>
                      <a:cubicBezTo>
                        <a:pt x="10216" y="1672"/>
                        <a:pt x="10416" y="1833"/>
                        <a:pt x="10608" y="2009"/>
                      </a:cubicBezTo>
                      <a:lnTo>
                        <a:pt x="10616" y="2002"/>
                      </a:lnTo>
                      <a:cubicBezTo>
                        <a:pt x="10625" y="2012"/>
                        <a:pt x="10635" y="2017"/>
                        <a:pt x="10645" y="2017"/>
                      </a:cubicBezTo>
                      <a:cubicBezTo>
                        <a:pt x="10677" y="2017"/>
                        <a:pt x="10705" y="1970"/>
                        <a:pt x="10669" y="1940"/>
                      </a:cubicBezTo>
                      <a:cubicBezTo>
                        <a:pt x="10293" y="1579"/>
                        <a:pt x="9879" y="1257"/>
                        <a:pt x="9426" y="988"/>
                      </a:cubicBezTo>
                      <a:cubicBezTo>
                        <a:pt x="8973" y="720"/>
                        <a:pt x="8497" y="497"/>
                        <a:pt x="7998" y="328"/>
                      </a:cubicBezTo>
                      <a:cubicBezTo>
                        <a:pt x="7341" y="111"/>
                        <a:pt x="6654" y="0"/>
                        <a:pt x="5966"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a:off x="5728748" y="1180464"/>
                  <a:ext cx="27557" cy="27812"/>
                </a:xfrm>
                <a:custGeom>
                  <a:avLst/>
                  <a:gdLst/>
                  <a:ahLst/>
                  <a:cxnLst/>
                  <a:rect l="l" t="t" r="r" b="b"/>
                  <a:pathLst>
                    <a:path w="432" h="436" extrusionOk="0">
                      <a:moveTo>
                        <a:pt x="262" y="1"/>
                      </a:moveTo>
                      <a:cubicBezTo>
                        <a:pt x="239" y="1"/>
                        <a:pt x="215" y="6"/>
                        <a:pt x="192" y="19"/>
                      </a:cubicBezTo>
                      <a:cubicBezTo>
                        <a:pt x="123" y="57"/>
                        <a:pt x="69" y="118"/>
                        <a:pt x="39" y="187"/>
                      </a:cubicBezTo>
                      <a:cubicBezTo>
                        <a:pt x="8" y="257"/>
                        <a:pt x="0" y="326"/>
                        <a:pt x="0" y="402"/>
                      </a:cubicBezTo>
                      <a:cubicBezTo>
                        <a:pt x="0" y="421"/>
                        <a:pt x="16" y="435"/>
                        <a:pt x="34" y="435"/>
                      </a:cubicBezTo>
                      <a:cubicBezTo>
                        <a:pt x="38" y="435"/>
                        <a:pt x="42" y="434"/>
                        <a:pt x="46" y="433"/>
                      </a:cubicBezTo>
                      <a:cubicBezTo>
                        <a:pt x="77" y="425"/>
                        <a:pt x="100" y="425"/>
                        <a:pt x="123" y="425"/>
                      </a:cubicBezTo>
                      <a:cubicBezTo>
                        <a:pt x="162" y="418"/>
                        <a:pt x="200" y="402"/>
                        <a:pt x="231" y="387"/>
                      </a:cubicBezTo>
                      <a:cubicBezTo>
                        <a:pt x="315" y="349"/>
                        <a:pt x="384" y="272"/>
                        <a:pt x="407" y="187"/>
                      </a:cubicBezTo>
                      <a:cubicBezTo>
                        <a:pt x="432" y="89"/>
                        <a:pt x="353" y="1"/>
                        <a:pt x="262"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5756624" y="1203875"/>
                  <a:ext cx="25835" cy="30938"/>
                </a:xfrm>
                <a:custGeom>
                  <a:avLst/>
                  <a:gdLst/>
                  <a:ahLst/>
                  <a:cxnLst/>
                  <a:rect l="l" t="t" r="r" b="b"/>
                  <a:pathLst>
                    <a:path w="405" h="485" extrusionOk="0">
                      <a:moveTo>
                        <a:pt x="285" y="0"/>
                      </a:moveTo>
                      <a:cubicBezTo>
                        <a:pt x="275" y="0"/>
                        <a:pt x="264" y="2"/>
                        <a:pt x="254" y="5"/>
                      </a:cubicBezTo>
                      <a:cubicBezTo>
                        <a:pt x="101" y="35"/>
                        <a:pt x="1" y="227"/>
                        <a:pt x="1" y="373"/>
                      </a:cubicBezTo>
                      <a:cubicBezTo>
                        <a:pt x="1" y="436"/>
                        <a:pt x="62" y="485"/>
                        <a:pt x="120" y="485"/>
                      </a:cubicBezTo>
                      <a:cubicBezTo>
                        <a:pt x="147" y="485"/>
                        <a:pt x="173" y="474"/>
                        <a:pt x="193" y="450"/>
                      </a:cubicBezTo>
                      <a:cubicBezTo>
                        <a:pt x="285" y="358"/>
                        <a:pt x="346" y="250"/>
                        <a:pt x="385" y="128"/>
                      </a:cubicBezTo>
                      <a:cubicBezTo>
                        <a:pt x="405" y="61"/>
                        <a:pt x="350" y="0"/>
                        <a:pt x="28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5778696" y="1217335"/>
                  <a:ext cx="26473" cy="26728"/>
                </a:xfrm>
                <a:custGeom>
                  <a:avLst/>
                  <a:gdLst/>
                  <a:ahLst/>
                  <a:cxnLst/>
                  <a:rect l="l" t="t" r="r" b="b"/>
                  <a:pathLst>
                    <a:path w="415" h="419" extrusionOk="0">
                      <a:moveTo>
                        <a:pt x="277" y="1"/>
                      </a:moveTo>
                      <a:cubicBezTo>
                        <a:pt x="169" y="9"/>
                        <a:pt x="77" y="78"/>
                        <a:pt x="46" y="177"/>
                      </a:cubicBezTo>
                      <a:cubicBezTo>
                        <a:pt x="16" y="239"/>
                        <a:pt x="0" y="354"/>
                        <a:pt x="77" y="392"/>
                      </a:cubicBezTo>
                      <a:cubicBezTo>
                        <a:pt x="85" y="400"/>
                        <a:pt x="92" y="400"/>
                        <a:pt x="100" y="408"/>
                      </a:cubicBezTo>
                      <a:cubicBezTo>
                        <a:pt x="112" y="415"/>
                        <a:pt x="126" y="418"/>
                        <a:pt x="140" y="418"/>
                      </a:cubicBezTo>
                      <a:cubicBezTo>
                        <a:pt x="172" y="418"/>
                        <a:pt x="205" y="401"/>
                        <a:pt x="215" y="369"/>
                      </a:cubicBezTo>
                      <a:cubicBezTo>
                        <a:pt x="238" y="354"/>
                        <a:pt x="254" y="339"/>
                        <a:pt x="269" y="323"/>
                      </a:cubicBezTo>
                      <a:cubicBezTo>
                        <a:pt x="315" y="270"/>
                        <a:pt x="376" y="239"/>
                        <a:pt x="399" y="162"/>
                      </a:cubicBezTo>
                      <a:cubicBezTo>
                        <a:pt x="415" y="78"/>
                        <a:pt x="361" y="1"/>
                        <a:pt x="277"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5409476" y="1333444"/>
                  <a:ext cx="657675" cy="773964"/>
                </a:xfrm>
                <a:custGeom>
                  <a:avLst/>
                  <a:gdLst/>
                  <a:ahLst/>
                  <a:cxnLst/>
                  <a:rect l="l" t="t" r="r" b="b"/>
                  <a:pathLst>
                    <a:path w="10310" h="12133" extrusionOk="0">
                      <a:moveTo>
                        <a:pt x="6305" y="0"/>
                      </a:moveTo>
                      <a:cubicBezTo>
                        <a:pt x="6287" y="0"/>
                        <a:pt x="6270" y="13"/>
                        <a:pt x="6264" y="25"/>
                      </a:cubicBezTo>
                      <a:cubicBezTo>
                        <a:pt x="6257" y="48"/>
                        <a:pt x="6280" y="71"/>
                        <a:pt x="6303" y="79"/>
                      </a:cubicBezTo>
                      <a:cubicBezTo>
                        <a:pt x="6510" y="117"/>
                        <a:pt x="6717" y="171"/>
                        <a:pt x="6924" y="240"/>
                      </a:cubicBezTo>
                      <a:cubicBezTo>
                        <a:pt x="7132" y="302"/>
                        <a:pt x="7331" y="378"/>
                        <a:pt x="7523" y="470"/>
                      </a:cubicBezTo>
                      <a:cubicBezTo>
                        <a:pt x="7914" y="639"/>
                        <a:pt x="8283" y="870"/>
                        <a:pt x="8621" y="1138"/>
                      </a:cubicBezTo>
                      <a:cubicBezTo>
                        <a:pt x="8951" y="1407"/>
                        <a:pt x="9242" y="1722"/>
                        <a:pt x="9473" y="2082"/>
                      </a:cubicBezTo>
                      <a:cubicBezTo>
                        <a:pt x="9703" y="2443"/>
                        <a:pt x="9872" y="2842"/>
                        <a:pt x="9972" y="3257"/>
                      </a:cubicBezTo>
                      <a:cubicBezTo>
                        <a:pt x="10018" y="3464"/>
                        <a:pt x="10056" y="3679"/>
                        <a:pt x="10079" y="3894"/>
                      </a:cubicBezTo>
                      <a:cubicBezTo>
                        <a:pt x="10094" y="4109"/>
                        <a:pt x="10110" y="4324"/>
                        <a:pt x="10102" y="4539"/>
                      </a:cubicBezTo>
                      <a:cubicBezTo>
                        <a:pt x="10094" y="4753"/>
                        <a:pt x="10102" y="4968"/>
                        <a:pt x="10079" y="5183"/>
                      </a:cubicBezTo>
                      <a:cubicBezTo>
                        <a:pt x="10064" y="5398"/>
                        <a:pt x="10056" y="5613"/>
                        <a:pt x="10033" y="5828"/>
                      </a:cubicBezTo>
                      <a:cubicBezTo>
                        <a:pt x="10018" y="5936"/>
                        <a:pt x="10018" y="6043"/>
                        <a:pt x="9995" y="6143"/>
                      </a:cubicBezTo>
                      <a:lnTo>
                        <a:pt x="9949" y="6457"/>
                      </a:lnTo>
                      <a:lnTo>
                        <a:pt x="9887" y="6772"/>
                      </a:lnTo>
                      <a:cubicBezTo>
                        <a:pt x="9856" y="6872"/>
                        <a:pt x="9826" y="6979"/>
                        <a:pt x="9795" y="7079"/>
                      </a:cubicBezTo>
                      <a:cubicBezTo>
                        <a:pt x="9726" y="7279"/>
                        <a:pt x="9634" y="7471"/>
                        <a:pt x="9534" y="7655"/>
                      </a:cubicBezTo>
                      <a:cubicBezTo>
                        <a:pt x="9503" y="7701"/>
                        <a:pt x="9480" y="7747"/>
                        <a:pt x="9450" y="7785"/>
                      </a:cubicBezTo>
                      <a:cubicBezTo>
                        <a:pt x="9419" y="7831"/>
                        <a:pt x="9388" y="7870"/>
                        <a:pt x="9350" y="7908"/>
                      </a:cubicBezTo>
                      <a:cubicBezTo>
                        <a:pt x="9288" y="7985"/>
                        <a:pt x="9219" y="8062"/>
                        <a:pt x="9143" y="8115"/>
                      </a:cubicBezTo>
                      <a:cubicBezTo>
                        <a:pt x="9112" y="8138"/>
                        <a:pt x="9097" y="8177"/>
                        <a:pt x="9104" y="8215"/>
                      </a:cubicBezTo>
                      <a:cubicBezTo>
                        <a:pt x="9204" y="8714"/>
                        <a:pt x="9196" y="9228"/>
                        <a:pt x="9081" y="9727"/>
                      </a:cubicBezTo>
                      <a:cubicBezTo>
                        <a:pt x="9020" y="9973"/>
                        <a:pt x="8920" y="10211"/>
                        <a:pt x="8789" y="10433"/>
                      </a:cubicBezTo>
                      <a:cubicBezTo>
                        <a:pt x="8659" y="10648"/>
                        <a:pt x="8490" y="10840"/>
                        <a:pt x="8298" y="11009"/>
                      </a:cubicBezTo>
                      <a:cubicBezTo>
                        <a:pt x="7555" y="11647"/>
                        <a:pt x="6541" y="11977"/>
                        <a:pt x="5542" y="11977"/>
                      </a:cubicBezTo>
                      <a:cubicBezTo>
                        <a:pt x="5519" y="11977"/>
                        <a:pt x="5496" y="11977"/>
                        <a:pt x="5474" y="11976"/>
                      </a:cubicBezTo>
                      <a:cubicBezTo>
                        <a:pt x="4952" y="11961"/>
                        <a:pt x="4445" y="11876"/>
                        <a:pt x="3954" y="11715"/>
                      </a:cubicBezTo>
                      <a:cubicBezTo>
                        <a:pt x="3470" y="11546"/>
                        <a:pt x="2994" y="11347"/>
                        <a:pt x="2534" y="11109"/>
                      </a:cubicBezTo>
                      <a:cubicBezTo>
                        <a:pt x="2081" y="10871"/>
                        <a:pt x="1636" y="10602"/>
                        <a:pt x="1221" y="10295"/>
                      </a:cubicBezTo>
                      <a:cubicBezTo>
                        <a:pt x="1014" y="10149"/>
                        <a:pt x="814" y="9988"/>
                        <a:pt x="623" y="9819"/>
                      </a:cubicBezTo>
                      <a:cubicBezTo>
                        <a:pt x="423" y="9651"/>
                        <a:pt x="246" y="9466"/>
                        <a:pt x="85" y="9267"/>
                      </a:cubicBezTo>
                      <a:cubicBezTo>
                        <a:pt x="80" y="9252"/>
                        <a:pt x="66" y="9247"/>
                        <a:pt x="53" y="9247"/>
                      </a:cubicBezTo>
                      <a:cubicBezTo>
                        <a:pt x="45" y="9247"/>
                        <a:pt x="37" y="9249"/>
                        <a:pt x="32" y="9251"/>
                      </a:cubicBezTo>
                      <a:cubicBezTo>
                        <a:pt x="9" y="9267"/>
                        <a:pt x="1" y="9290"/>
                        <a:pt x="16" y="9313"/>
                      </a:cubicBezTo>
                      <a:cubicBezTo>
                        <a:pt x="85" y="9428"/>
                        <a:pt x="162" y="9535"/>
                        <a:pt x="254" y="9635"/>
                      </a:cubicBezTo>
                      <a:cubicBezTo>
                        <a:pt x="339" y="9735"/>
                        <a:pt x="431" y="9827"/>
                        <a:pt x="530" y="9919"/>
                      </a:cubicBezTo>
                      <a:cubicBezTo>
                        <a:pt x="715" y="10103"/>
                        <a:pt x="914" y="10280"/>
                        <a:pt x="1121" y="10441"/>
                      </a:cubicBezTo>
                      <a:cubicBezTo>
                        <a:pt x="1536" y="10764"/>
                        <a:pt x="1973" y="11055"/>
                        <a:pt x="2442" y="11301"/>
                      </a:cubicBezTo>
                      <a:cubicBezTo>
                        <a:pt x="2672" y="11431"/>
                        <a:pt x="2910" y="11546"/>
                        <a:pt x="3156" y="11646"/>
                      </a:cubicBezTo>
                      <a:cubicBezTo>
                        <a:pt x="3401" y="11738"/>
                        <a:pt x="3654" y="11823"/>
                        <a:pt x="3908" y="11884"/>
                      </a:cubicBezTo>
                      <a:cubicBezTo>
                        <a:pt x="4414" y="12030"/>
                        <a:pt x="4944" y="12107"/>
                        <a:pt x="5466" y="12130"/>
                      </a:cubicBezTo>
                      <a:cubicBezTo>
                        <a:pt x="5526" y="12131"/>
                        <a:pt x="5586" y="12132"/>
                        <a:pt x="5646" y="12132"/>
                      </a:cubicBezTo>
                      <a:cubicBezTo>
                        <a:pt x="5852" y="12132"/>
                        <a:pt x="6056" y="12121"/>
                        <a:pt x="6264" y="12091"/>
                      </a:cubicBezTo>
                      <a:cubicBezTo>
                        <a:pt x="6395" y="12076"/>
                        <a:pt x="6525" y="12045"/>
                        <a:pt x="6656" y="12030"/>
                      </a:cubicBezTo>
                      <a:cubicBezTo>
                        <a:pt x="6786" y="12007"/>
                        <a:pt x="6909" y="11969"/>
                        <a:pt x="7039" y="11930"/>
                      </a:cubicBezTo>
                      <a:cubicBezTo>
                        <a:pt x="7293" y="11853"/>
                        <a:pt x="7538" y="11754"/>
                        <a:pt x="7776" y="11631"/>
                      </a:cubicBezTo>
                      <a:cubicBezTo>
                        <a:pt x="8014" y="11500"/>
                        <a:pt x="8237" y="11339"/>
                        <a:pt x="8421" y="11147"/>
                      </a:cubicBezTo>
                      <a:cubicBezTo>
                        <a:pt x="8789" y="10756"/>
                        <a:pt x="9066" y="10288"/>
                        <a:pt x="9212" y="9773"/>
                      </a:cubicBezTo>
                      <a:cubicBezTo>
                        <a:pt x="9281" y="9512"/>
                        <a:pt x="9327" y="9251"/>
                        <a:pt x="9342" y="8983"/>
                      </a:cubicBezTo>
                      <a:cubicBezTo>
                        <a:pt x="9349" y="8734"/>
                        <a:pt x="9337" y="8485"/>
                        <a:pt x="9292" y="8242"/>
                      </a:cubicBezTo>
                      <a:lnTo>
                        <a:pt x="9292" y="8242"/>
                      </a:lnTo>
                      <a:cubicBezTo>
                        <a:pt x="9324" y="8218"/>
                        <a:pt x="9355" y="8192"/>
                        <a:pt x="9381" y="8161"/>
                      </a:cubicBezTo>
                      <a:cubicBezTo>
                        <a:pt x="9427" y="8123"/>
                        <a:pt x="9465" y="8077"/>
                        <a:pt x="9496" y="8031"/>
                      </a:cubicBezTo>
                      <a:cubicBezTo>
                        <a:pt x="9534" y="7993"/>
                        <a:pt x="9572" y="7947"/>
                        <a:pt x="9603" y="7900"/>
                      </a:cubicBezTo>
                      <a:cubicBezTo>
                        <a:pt x="9634" y="7854"/>
                        <a:pt x="9665" y="7808"/>
                        <a:pt x="9695" y="7755"/>
                      </a:cubicBezTo>
                      <a:cubicBezTo>
                        <a:pt x="9810" y="7563"/>
                        <a:pt x="9910" y="7363"/>
                        <a:pt x="9987" y="7148"/>
                      </a:cubicBezTo>
                      <a:cubicBezTo>
                        <a:pt x="10133" y="6734"/>
                        <a:pt x="10233" y="6296"/>
                        <a:pt x="10271" y="5859"/>
                      </a:cubicBezTo>
                      <a:cubicBezTo>
                        <a:pt x="10294" y="5636"/>
                        <a:pt x="10309" y="5414"/>
                        <a:pt x="10302" y="5199"/>
                      </a:cubicBezTo>
                      <a:cubicBezTo>
                        <a:pt x="10302" y="4976"/>
                        <a:pt x="10294" y="4753"/>
                        <a:pt x="10271" y="4539"/>
                      </a:cubicBezTo>
                      <a:cubicBezTo>
                        <a:pt x="10240" y="4316"/>
                        <a:pt x="10225" y="4101"/>
                        <a:pt x="10202" y="3886"/>
                      </a:cubicBezTo>
                      <a:cubicBezTo>
                        <a:pt x="10179" y="3664"/>
                        <a:pt x="10140" y="3449"/>
                        <a:pt x="10094" y="3234"/>
                      </a:cubicBezTo>
                      <a:cubicBezTo>
                        <a:pt x="9987" y="2804"/>
                        <a:pt x="9818" y="2389"/>
                        <a:pt x="9595" y="2013"/>
                      </a:cubicBezTo>
                      <a:cubicBezTo>
                        <a:pt x="9473" y="1821"/>
                        <a:pt x="9342" y="1645"/>
                        <a:pt x="9196" y="1484"/>
                      </a:cubicBezTo>
                      <a:cubicBezTo>
                        <a:pt x="9050" y="1315"/>
                        <a:pt x="8889" y="1161"/>
                        <a:pt x="8720" y="1023"/>
                      </a:cubicBezTo>
                      <a:cubicBezTo>
                        <a:pt x="8375" y="747"/>
                        <a:pt x="7991" y="524"/>
                        <a:pt x="7584" y="355"/>
                      </a:cubicBezTo>
                      <a:cubicBezTo>
                        <a:pt x="7178" y="179"/>
                        <a:pt x="6748" y="64"/>
                        <a:pt x="6318" y="2"/>
                      </a:cubicBezTo>
                      <a:cubicBezTo>
                        <a:pt x="6314" y="1"/>
                        <a:pt x="6309" y="0"/>
                        <a:pt x="630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17"/>
              <p:cNvSpPr/>
              <p:nvPr/>
            </p:nvSpPr>
            <p:spPr>
              <a:xfrm>
                <a:off x="5386511" y="1898372"/>
                <a:ext cx="24049" cy="21497"/>
              </a:xfrm>
              <a:custGeom>
                <a:avLst/>
                <a:gdLst/>
                <a:ahLst/>
                <a:cxnLst/>
                <a:rect l="l" t="t" r="r" b="b"/>
                <a:pathLst>
                  <a:path w="377" h="337" extrusionOk="0">
                    <a:moveTo>
                      <a:pt x="258" y="1"/>
                    </a:moveTo>
                    <a:cubicBezTo>
                      <a:pt x="249" y="1"/>
                      <a:pt x="240" y="2"/>
                      <a:pt x="230" y="4"/>
                    </a:cubicBezTo>
                    <a:cubicBezTo>
                      <a:pt x="184" y="27"/>
                      <a:pt x="138" y="58"/>
                      <a:pt x="108" y="104"/>
                    </a:cubicBezTo>
                    <a:cubicBezTo>
                      <a:pt x="1" y="199"/>
                      <a:pt x="108" y="336"/>
                      <a:pt x="215" y="336"/>
                    </a:cubicBezTo>
                    <a:cubicBezTo>
                      <a:pt x="254" y="336"/>
                      <a:pt x="294" y="318"/>
                      <a:pt x="322" y="273"/>
                    </a:cubicBezTo>
                    <a:cubicBezTo>
                      <a:pt x="361" y="211"/>
                      <a:pt x="376" y="150"/>
                      <a:pt x="361" y="81"/>
                    </a:cubicBezTo>
                    <a:cubicBezTo>
                      <a:pt x="348" y="35"/>
                      <a:pt x="307" y="1"/>
                      <a:pt x="258"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a:off x="5377644" y="1885869"/>
                <a:ext cx="64" cy="64"/>
              </a:xfrm>
              <a:custGeom>
                <a:avLst/>
                <a:gdLst/>
                <a:ahLst/>
                <a:cxnLst/>
                <a:rect l="l" t="t" r="r" b="b"/>
                <a:pathLst>
                  <a:path w="1" h="1" extrusionOk="0">
                    <a:moveTo>
                      <a:pt x="1" y="0"/>
                    </a:move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5375986" y="1868263"/>
                <a:ext cx="19392" cy="25261"/>
              </a:xfrm>
              <a:custGeom>
                <a:avLst/>
                <a:gdLst/>
                <a:ahLst/>
                <a:cxnLst/>
                <a:rect l="l" t="t" r="r" b="b"/>
                <a:pathLst>
                  <a:path w="304" h="396" extrusionOk="0">
                    <a:moveTo>
                      <a:pt x="203" y="0"/>
                    </a:moveTo>
                    <a:cubicBezTo>
                      <a:pt x="193" y="0"/>
                      <a:pt x="183" y="3"/>
                      <a:pt x="173" y="8"/>
                    </a:cubicBezTo>
                    <a:cubicBezTo>
                      <a:pt x="127" y="31"/>
                      <a:pt x="96" y="92"/>
                      <a:pt x="73" y="138"/>
                    </a:cubicBezTo>
                    <a:cubicBezTo>
                      <a:pt x="58" y="161"/>
                      <a:pt x="50" y="200"/>
                      <a:pt x="42" y="230"/>
                    </a:cubicBezTo>
                    <a:cubicBezTo>
                      <a:pt x="42" y="246"/>
                      <a:pt x="35" y="253"/>
                      <a:pt x="27" y="261"/>
                    </a:cubicBezTo>
                    <a:cubicBezTo>
                      <a:pt x="27" y="269"/>
                      <a:pt x="27" y="269"/>
                      <a:pt x="27" y="276"/>
                    </a:cubicBezTo>
                    <a:cubicBezTo>
                      <a:pt x="0" y="330"/>
                      <a:pt x="44" y="396"/>
                      <a:pt x="101" y="396"/>
                    </a:cubicBezTo>
                    <a:cubicBezTo>
                      <a:pt x="110" y="396"/>
                      <a:pt x="118" y="394"/>
                      <a:pt x="127" y="392"/>
                    </a:cubicBezTo>
                    <a:cubicBezTo>
                      <a:pt x="250" y="368"/>
                      <a:pt x="303" y="131"/>
                      <a:pt x="250" y="31"/>
                    </a:cubicBezTo>
                    <a:cubicBezTo>
                      <a:pt x="239" y="10"/>
                      <a:pt x="222" y="0"/>
                      <a:pt x="203"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7"/>
            <p:cNvSpPr txBox="1"/>
            <p:nvPr/>
          </p:nvSpPr>
          <p:spPr>
            <a:xfrm>
              <a:off x="3007518" y="3926675"/>
              <a:ext cx="7053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06</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222" name="Google Shape;222;p17"/>
            <p:cNvSpPr txBox="1"/>
            <p:nvPr/>
          </p:nvSpPr>
          <p:spPr>
            <a:xfrm>
              <a:off x="459050" y="3201212"/>
              <a:ext cx="1563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smtClean="0">
                  <a:solidFill>
                    <a:srgbClr val="000000"/>
                  </a:solidFill>
                  <a:latin typeface="Roboto"/>
                  <a:ea typeface="Roboto"/>
                  <a:cs typeface="Roboto"/>
                  <a:sym typeface="Roboto"/>
                </a:rPr>
                <a:t>Date</a:t>
              </a:r>
              <a:endParaRPr sz="1000" dirty="0">
                <a:solidFill>
                  <a:srgbClr val="000000"/>
                </a:solidFill>
                <a:latin typeface="Roboto"/>
                <a:ea typeface="Roboto"/>
                <a:cs typeface="Roboto"/>
                <a:sym typeface="Roboto"/>
              </a:endParaRPr>
            </a:p>
          </p:txBody>
        </p:sp>
        <p:sp>
          <p:nvSpPr>
            <p:cNvPr id="223" name="Google Shape;223;p17"/>
            <p:cNvSpPr txBox="1"/>
            <p:nvPr/>
          </p:nvSpPr>
          <p:spPr>
            <a:xfrm>
              <a:off x="459050" y="2054403"/>
              <a:ext cx="1563900" cy="16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5E7BFC"/>
                  </a:solidFill>
                  <a:latin typeface="Fira Sans Extra Condensed Medium"/>
                  <a:ea typeface="Fira Sans Extra Condensed Medium"/>
                  <a:cs typeface="Fira Sans Extra Condensed Medium"/>
                  <a:sym typeface="Fira Sans Extra Condensed Medium"/>
                </a:rPr>
                <a:t>06</a:t>
              </a:r>
              <a:endParaRPr sz="1700" dirty="0">
                <a:solidFill>
                  <a:srgbClr val="5E7BFC"/>
                </a:solidFill>
                <a:latin typeface="Fira Sans Extra Condensed Medium"/>
                <a:ea typeface="Fira Sans Extra Condensed Medium"/>
                <a:cs typeface="Fira Sans Extra Condensed Medium"/>
                <a:sym typeface="Fira Sans Extra Condensed Medium"/>
              </a:endParaRPr>
            </a:p>
          </p:txBody>
        </p:sp>
      </p:grpSp>
      <p:grpSp>
        <p:nvGrpSpPr>
          <p:cNvPr id="224" name="Google Shape;224;p17"/>
          <p:cNvGrpSpPr/>
          <p:nvPr/>
        </p:nvGrpSpPr>
        <p:grpSpPr>
          <a:xfrm>
            <a:off x="459050" y="975078"/>
            <a:ext cx="4687746" cy="3829784"/>
            <a:chOff x="459050" y="975078"/>
            <a:chExt cx="4687746" cy="3829784"/>
          </a:xfrm>
        </p:grpSpPr>
        <p:grpSp>
          <p:nvGrpSpPr>
            <p:cNvPr id="225" name="Google Shape;225;p17"/>
            <p:cNvGrpSpPr/>
            <p:nvPr/>
          </p:nvGrpSpPr>
          <p:grpSpPr>
            <a:xfrm>
              <a:off x="3998574" y="3794614"/>
              <a:ext cx="1148222" cy="986552"/>
              <a:chOff x="5465803" y="3435851"/>
              <a:chExt cx="1187897" cy="1020641"/>
            </a:xfrm>
          </p:grpSpPr>
          <p:sp>
            <p:nvSpPr>
              <p:cNvPr id="226" name="Google Shape;226;p17"/>
              <p:cNvSpPr/>
              <p:nvPr/>
            </p:nvSpPr>
            <p:spPr>
              <a:xfrm>
                <a:off x="5465803" y="3554692"/>
                <a:ext cx="1187897" cy="870351"/>
              </a:xfrm>
              <a:custGeom>
                <a:avLst/>
                <a:gdLst/>
                <a:ahLst/>
                <a:cxnLst/>
                <a:rect l="l" t="t" r="r" b="b"/>
                <a:pathLst>
                  <a:path w="18622" h="13644" extrusionOk="0">
                    <a:moveTo>
                      <a:pt x="12827" y="11541"/>
                    </a:moveTo>
                    <a:cubicBezTo>
                      <a:pt x="12847" y="11541"/>
                      <a:pt x="12867" y="11544"/>
                      <a:pt x="12888" y="11550"/>
                    </a:cubicBezTo>
                    <a:cubicBezTo>
                      <a:pt x="12957" y="11565"/>
                      <a:pt x="12995" y="11650"/>
                      <a:pt x="12957" y="11711"/>
                    </a:cubicBezTo>
                    <a:cubicBezTo>
                      <a:pt x="12909" y="11781"/>
                      <a:pt x="12835" y="11816"/>
                      <a:pt x="12761" y="11816"/>
                    </a:cubicBezTo>
                    <a:cubicBezTo>
                      <a:pt x="12681" y="11816"/>
                      <a:pt x="12602" y="11775"/>
                      <a:pt x="12558" y="11696"/>
                    </a:cubicBezTo>
                    <a:cubicBezTo>
                      <a:pt x="12538" y="11641"/>
                      <a:pt x="12571" y="11569"/>
                      <a:pt x="12627" y="11569"/>
                    </a:cubicBezTo>
                    <a:cubicBezTo>
                      <a:pt x="12634" y="11569"/>
                      <a:pt x="12642" y="11570"/>
                      <a:pt x="12650" y="11573"/>
                    </a:cubicBezTo>
                    <a:cubicBezTo>
                      <a:pt x="12657" y="11577"/>
                      <a:pt x="12664" y="11578"/>
                      <a:pt x="12671" y="11578"/>
                    </a:cubicBezTo>
                    <a:cubicBezTo>
                      <a:pt x="12692" y="11578"/>
                      <a:pt x="12711" y="11563"/>
                      <a:pt x="12734" y="11557"/>
                    </a:cubicBezTo>
                    <a:cubicBezTo>
                      <a:pt x="12763" y="11548"/>
                      <a:pt x="12794" y="11541"/>
                      <a:pt x="12827" y="11541"/>
                    </a:cubicBezTo>
                    <a:close/>
                    <a:moveTo>
                      <a:pt x="13448" y="11826"/>
                    </a:moveTo>
                    <a:cubicBezTo>
                      <a:pt x="13579" y="11834"/>
                      <a:pt x="13571" y="12026"/>
                      <a:pt x="13448" y="12026"/>
                    </a:cubicBezTo>
                    <a:lnTo>
                      <a:pt x="13448" y="12018"/>
                    </a:lnTo>
                    <a:cubicBezTo>
                      <a:pt x="13318" y="12018"/>
                      <a:pt x="13318" y="11826"/>
                      <a:pt x="13448" y="11826"/>
                    </a:cubicBezTo>
                    <a:close/>
                    <a:moveTo>
                      <a:pt x="12842" y="12072"/>
                    </a:moveTo>
                    <a:cubicBezTo>
                      <a:pt x="12949" y="12072"/>
                      <a:pt x="13018" y="12187"/>
                      <a:pt x="12965" y="12279"/>
                    </a:cubicBezTo>
                    <a:cubicBezTo>
                      <a:pt x="12930" y="12363"/>
                      <a:pt x="12850" y="12390"/>
                      <a:pt x="12769" y="12390"/>
                    </a:cubicBezTo>
                    <a:cubicBezTo>
                      <a:pt x="12725" y="12390"/>
                      <a:pt x="12680" y="12382"/>
                      <a:pt x="12642" y="12371"/>
                    </a:cubicBezTo>
                    <a:cubicBezTo>
                      <a:pt x="12520" y="12333"/>
                      <a:pt x="12520" y="12156"/>
                      <a:pt x="12642" y="12118"/>
                    </a:cubicBezTo>
                    <a:cubicBezTo>
                      <a:pt x="12704" y="12095"/>
                      <a:pt x="12773" y="12072"/>
                      <a:pt x="12842" y="12072"/>
                    </a:cubicBezTo>
                    <a:close/>
                    <a:moveTo>
                      <a:pt x="11941" y="12177"/>
                    </a:moveTo>
                    <a:cubicBezTo>
                      <a:pt x="11957" y="12177"/>
                      <a:pt x="11973" y="12178"/>
                      <a:pt x="11990" y="12179"/>
                    </a:cubicBezTo>
                    <a:cubicBezTo>
                      <a:pt x="12051" y="12179"/>
                      <a:pt x="12097" y="12210"/>
                      <a:pt x="12128" y="12256"/>
                    </a:cubicBezTo>
                    <a:cubicBezTo>
                      <a:pt x="12136" y="12264"/>
                      <a:pt x="12136" y="12271"/>
                      <a:pt x="12143" y="12279"/>
                    </a:cubicBezTo>
                    <a:cubicBezTo>
                      <a:pt x="12166" y="12310"/>
                      <a:pt x="12166" y="12356"/>
                      <a:pt x="12143" y="12394"/>
                    </a:cubicBezTo>
                    <a:cubicBezTo>
                      <a:pt x="12136" y="12402"/>
                      <a:pt x="12136" y="12409"/>
                      <a:pt x="12128" y="12417"/>
                    </a:cubicBezTo>
                    <a:cubicBezTo>
                      <a:pt x="12097" y="12463"/>
                      <a:pt x="12051" y="12494"/>
                      <a:pt x="11990" y="12494"/>
                    </a:cubicBezTo>
                    <a:cubicBezTo>
                      <a:pt x="11977" y="12495"/>
                      <a:pt x="11964" y="12495"/>
                      <a:pt x="11952" y="12495"/>
                    </a:cubicBezTo>
                    <a:cubicBezTo>
                      <a:pt x="11866" y="12495"/>
                      <a:pt x="11786" y="12474"/>
                      <a:pt x="11706" y="12440"/>
                    </a:cubicBezTo>
                    <a:cubicBezTo>
                      <a:pt x="11622" y="12394"/>
                      <a:pt x="11622" y="12279"/>
                      <a:pt x="11706" y="12225"/>
                    </a:cubicBezTo>
                    <a:cubicBezTo>
                      <a:pt x="11783" y="12193"/>
                      <a:pt x="11859" y="12177"/>
                      <a:pt x="11941" y="12177"/>
                    </a:cubicBezTo>
                    <a:close/>
                    <a:moveTo>
                      <a:pt x="12751" y="0"/>
                    </a:moveTo>
                    <a:cubicBezTo>
                      <a:pt x="10804" y="0"/>
                      <a:pt x="9188" y="1594"/>
                      <a:pt x="9188" y="1594"/>
                    </a:cubicBezTo>
                    <a:cubicBezTo>
                      <a:pt x="9188" y="1594"/>
                      <a:pt x="8073" y="1057"/>
                      <a:pt x="6682" y="1057"/>
                    </a:cubicBezTo>
                    <a:cubicBezTo>
                      <a:pt x="5456" y="1057"/>
                      <a:pt x="4015" y="1474"/>
                      <a:pt x="2933" y="3045"/>
                    </a:cubicBezTo>
                    <a:cubicBezTo>
                      <a:pt x="1" y="7297"/>
                      <a:pt x="3209" y="10383"/>
                      <a:pt x="3209" y="10383"/>
                    </a:cubicBezTo>
                    <a:cubicBezTo>
                      <a:pt x="3209" y="10383"/>
                      <a:pt x="3025" y="12202"/>
                      <a:pt x="5243" y="13238"/>
                    </a:cubicBezTo>
                    <a:cubicBezTo>
                      <a:pt x="5851" y="13525"/>
                      <a:pt x="6439" y="13629"/>
                      <a:pt x="6972" y="13629"/>
                    </a:cubicBezTo>
                    <a:cubicBezTo>
                      <a:pt x="8384" y="13629"/>
                      <a:pt x="9411" y="12901"/>
                      <a:pt x="9411" y="12901"/>
                    </a:cubicBezTo>
                    <a:cubicBezTo>
                      <a:pt x="9411" y="12901"/>
                      <a:pt x="10523" y="13643"/>
                      <a:pt x="12013" y="13643"/>
                    </a:cubicBezTo>
                    <a:cubicBezTo>
                      <a:pt x="12825" y="13643"/>
                      <a:pt x="13750" y="13422"/>
                      <a:pt x="14669" y="12740"/>
                    </a:cubicBezTo>
                    <a:cubicBezTo>
                      <a:pt x="17839" y="10383"/>
                      <a:pt x="16166" y="6852"/>
                      <a:pt x="16166" y="6852"/>
                    </a:cubicBezTo>
                    <a:cubicBezTo>
                      <a:pt x="18622" y="3298"/>
                      <a:pt x="15221" y="144"/>
                      <a:pt x="12949" y="6"/>
                    </a:cubicBezTo>
                    <a:cubicBezTo>
                      <a:pt x="12883" y="2"/>
                      <a:pt x="12817" y="0"/>
                      <a:pt x="12751" y="0"/>
                    </a:cubicBezTo>
                    <a:close/>
                  </a:path>
                </a:pathLst>
              </a:custGeom>
              <a:solidFill>
                <a:srgbClr val="5EA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6362827" y="3435851"/>
                <a:ext cx="54540" cy="100150"/>
              </a:xfrm>
              <a:custGeom>
                <a:avLst/>
                <a:gdLst/>
                <a:ahLst/>
                <a:cxnLst/>
                <a:rect l="l" t="t" r="r" b="b"/>
                <a:pathLst>
                  <a:path w="855" h="1570" extrusionOk="0">
                    <a:moveTo>
                      <a:pt x="788" y="1"/>
                    </a:moveTo>
                    <a:cubicBezTo>
                      <a:pt x="771" y="1"/>
                      <a:pt x="755" y="9"/>
                      <a:pt x="745" y="26"/>
                    </a:cubicBezTo>
                    <a:cubicBezTo>
                      <a:pt x="668" y="134"/>
                      <a:pt x="591" y="249"/>
                      <a:pt x="530" y="372"/>
                    </a:cubicBezTo>
                    <a:cubicBezTo>
                      <a:pt x="453" y="487"/>
                      <a:pt x="423" y="618"/>
                      <a:pt x="361" y="740"/>
                    </a:cubicBezTo>
                    <a:cubicBezTo>
                      <a:pt x="300" y="863"/>
                      <a:pt x="223" y="978"/>
                      <a:pt x="169" y="1101"/>
                    </a:cubicBezTo>
                    <a:cubicBezTo>
                      <a:pt x="108" y="1224"/>
                      <a:pt x="54" y="1347"/>
                      <a:pt x="16" y="1477"/>
                    </a:cubicBezTo>
                    <a:cubicBezTo>
                      <a:pt x="0" y="1508"/>
                      <a:pt x="16" y="1546"/>
                      <a:pt x="46" y="1562"/>
                    </a:cubicBezTo>
                    <a:cubicBezTo>
                      <a:pt x="57" y="1567"/>
                      <a:pt x="69" y="1569"/>
                      <a:pt x="81" y="1569"/>
                    </a:cubicBezTo>
                    <a:cubicBezTo>
                      <a:pt x="104" y="1569"/>
                      <a:pt x="128" y="1559"/>
                      <a:pt x="139" y="1539"/>
                    </a:cubicBezTo>
                    <a:cubicBezTo>
                      <a:pt x="215" y="1431"/>
                      <a:pt x="284" y="1308"/>
                      <a:pt x="346" y="1185"/>
                    </a:cubicBezTo>
                    <a:cubicBezTo>
                      <a:pt x="407" y="1070"/>
                      <a:pt x="461" y="940"/>
                      <a:pt x="515" y="817"/>
                    </a:cubicBezTo>
                    <a:cubicBezTo>
                      <a:pt x="561" y="694"/>
                      <a:pt x="653" y="587"/>
                      <a:pt x="699" y="456"/>
                    </a:cubicBezTo>
                    <a:cubicBezTo>
                      <a:pt x="753" y="334"/>
                      <a:pt x="799" y="203"/>
                      <a:pt x="845" y="73"/>
                    </a:cubicBezTo>
                    <a:cubicBezTo>
                      <a:pt x="855" y="32"/>
                      <a:pt x="821" y="1"/>
                      <a:pt x="788"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6417687" y="3463727"/>
                <a:ext cx="100916" cy="111505"/>
              </a:xfrm>
              <a:custGeom>
                <a:avLst/>
                <a:gdLst/>
                <a:ahLst/>
                <a:cxnLst/>
                <a:rect l="l" t="t" r="r" b="b"/>
                <a:pathLst>
                  <a:path w="1582" h="1748" extrusionOk="0">
                    <a:moveTo>
                      <a:pt x="1524" y="0"/>
                    </a:moveTo>
                    <a:cubicBezTo>
                      <a:pt x="1508" y="0"/>
                      <a:pt x="1493" y="4"/>
                      <a:pt x="1481" y="12"/>
                    </a:cubicBezTo>
                    <a:cubicBezTo>
                      <a:pt x="1351" y="134"/>
                      <a:pt x="1228" y="273"/>
                      <a:pt x="1098" y="395"/>
                    </a:cubicBezTo>
                    <a:cubicBezTo>
                      <a:pt x="975" y="526"/>
                      <a:pt x="867" y="679"/>
                      <a:pt x="752" y="810"/>
                    </a:cubicBezTo>
                    <a:cubicBezTo>
                      <a:pt x="629" y="948"/>
                      <a:pt x="499" y="1079"/>
                      <a:pt x="384" y="1217"/>
                    </a:cubicBezTo>
                    <a:cubicBezTo>
                      <a:pt x="269" y="1347"/>
                      <a:pt x="154" y="1493"/>
                      <a:pt x="46" y="1639"/>
                    </a:cubicBezTo>
                    <a:lnTo>
                      <a:pt x="46" y="1631"/>
                    </a:lnTo>
                    <a:lnTo>
                      <a:pt x="46" y="1631"/>
                    </a:lnTo>
                    <a:cubicBezTo>
                      <a:pt x="0" y="1683"/>
                      <a:pt x="45" y="1748"/>
                      <a:pt x="99" y="1748"/>
                    </a:cubicBezTo>
                    <a:cubicBezTo>
                      <a:pt x="117" y="1748"/>
                      <a:pt x="136" y="1741"/>
                      <a:pt x="154" y="1723"/>
                    </a:cubicBezTo>
                    <a:cubicBezTo>
                      <a:pt x="284" y="1600"/>
                      <a:pt x="407" y="1470"/>
                      <a:pt x="530" y="1332"/>
                    </a:cubicBezTo>
                    <a:cubicBezTo>
                      <a:pt x="652" y="1201"/>
                      <a:pt x="768" y="1063"/>
                      <a:pt x="875" y="917"/>
                    </a:cubicBezTo>
                    <a:cubicBezTo>
                      <a:pt x="990" y="779"/>
                      <a:pt x="1128" y="664"/>
                      <a:pt x="1244" y="518"/>
                    </a:cubicBezTo>
                    <a:cubicBezTo>
                      <a:pt x="1351" y="372"/>
                      <a:pt x="1466" y="234"/>
                      <a:pt x="1566" y="88"/>
                    </a:cubicBezTo>
                    <a:cubicBezTo>
                      <a:pt x="1581" y="65"/>
                      <a:pt x="1581" y="35"/>
                      <a:pt x="1566" y="12"/>
                    </a:cubicBezTo>
                    <a:cubicBezTo>
                      <a:pt x="1554" y="4"/>
                      <a:pt x="1539" y="0"/>
                      <a:pt x="1524"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6484731" y="3500014"/>
                <a:ext cx="118075" cy="44717"/>
              </a:xfrm>
              <a:custGeom>
                <a:avLst/>
                <a:gdLst/>
                <a:ahLst/>
                <a:cxnLst/>
                <a:rect l="l" t="t" r="r" b="b"/>
                <a:pathLst>
                  <a:path w="1851" h="701" extrusionOk="0">
                    <a:moveTo>
                      <a:pt x="1781" y="1"/>
                    </a:moveTo>
                    <a:cubicBezTo>
                      <a:pt x="1628" y="31"/>
                      <a:pt x="1490" y="78"/>
                      <a:pt x="1336" y="116"/>
                    </a:cubicBezTo>
                    <a:cubicBezTo>
                      <a:pt x="1190" y="147"/>
                      <a:pt x="1060" y="216"/>
                      <a:pt x="906" y="269"/>
                    </a:cubicBezTo>
                    <a:cubicBezTo>
                      <a:pt x="761" y="315"/>
                      <a:pt x="615" y="354"/>
                      <a:pt x="469" y="400"/>
                    </a:cubicBezTo>
                    <a:cubicBezTo>
                      <a:pt x="323" y="446"/>
                      <a:pt x="185" y="507"/>
                      <a:pt x="47" y="569"/>
                    </a:cubicBezTo>
                    <a:cubicBezTo>
                      <a:pt x="16" y="584"/>
                      <a:pt x="1" y="615"/>
                      <a:pt x="8" y="646"/>
                    </a:cubicBezTo>
                    <a:cubicBezTo>
                      <a:pt x="15" y="679"/>
                      <a:pt x="45" y="701"/>
                      <a:pt x="78" y="701"/>
                    </a:cubicBezTo>
                    <a:cubicBezTo>
                      <a:pt x="83" y="701"/>
                      <a:pt x="88" y="700"/>
                      <a:pt x="93" y="699"/>
                    </a:cubicBezTo>
                    <a:cubicBezTo>
                      <a:pt x="239" y="669"/>
                      <a:pt x="384" y="630"/>
                      <a:pt x="530" y="584"/>
                    </a:cubicBezTo>
                    <a:cubicBezTo>
                      <a:pt x="676" y="538"/>
                      <a:pt x="822" y="484"/>
                      <a:pt x="960" y="431"/>
                    </a:cubicBezTo>
                    <a:cubicBezTo>
                      <a:pt x="1098" y="369"/>
                      <a:pt x="1259" y="354"/>
                      <a:pt x="1398" y="292"/>
                    </a:cubicBezTo>
                    <a:cubicBezTo>
                      <a:pt x="1543" y="239"/>
                      <a:pt x="1682" y="177"/>
                      <a:pt x="1820" y="108"/>
                    </a:cubicBezTo>
                    <a:cubicBezTo>
                      <a:pt x="1843" y="101"/>
                      <a:pt x="1850" y="78"/>
                      <a:pt x="1850" y="47"/>
                    </a:cubicBezTo>
                    <a:cubicBezTo>
                      <a:pt x="1843" y="16"/>
                      <a:pt x="1812" y="1"/>
                      <a:pt x="1781"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5525511" y="3596666"/>
                <a:ext cx="987661" cy="859825"/>
              </a:xfrm>
              <a:custGeom>
                <a:avLst/>
                <a:gdLst/>
                <a:ahLst/>
                <a:cxnLst/>
                <a:rect l="l" t="t" r="r" b="b"/>
                <a:pathLst>
                  <a:path w="15483" h="13479" extrusionOk="0">
                    <a:moveTo>
                      <a:pt x="5543" y="0"/>
                    </a:moveTo>
                    <a:cubicBezTo>
                      <a:pt x="5366" y="8"/>
                      <a:pt x="5197" y="0"/>
                      <a:pt x="5021" y="15"/>
                    </a:cubicBezTo>
                    <a:lnTo>
                      <a:pt x="4768" y="46"/>
                    </a:lnTo>
                    <a:cubicBezTo>
                      <a:pt x="4675" y="46"/>
                      <a:pt x="4591" y="61"/>
                      <a:pt x="4507" y="77"/>
                    </a:cubicBezTo>
                    <a:lnTo>
                      <a:pt x="4253" y="131"/>
                    </a:lnTo>
                    <a:cubicBezTo>
                      <a:pt x="4169" y="146"/>
                      <a:pt x="4084" y="161"/>
                      <a:pt x="4000" y="184"/>
                    </a:cubicBezTo>
                    <a:cubicBezTo>
                      <a:pt x="3839" y="238"/>
                      <a:pt x="3670" y="276"/>
                      <a:pt x="3509" y="338"/>
                    </a:cubicBezTo>
                    <a:cubicBezTo>
                      <a:pt x="3424" y="368"/>
                      <a:pt x="3340" y="392"/>
                      <a:pt x="3263" y="430"/>
                    </a:cubicBezTo>
                    <a:lnTo>
                      <a:pt x="3033" y="545"/>
                    </a:lnTo>
                    <a:lnTo>
                      <a:pt x="2810" y="683"/>
                    </a:lnTo>
                    <a:cubicBezTo>
                      <a:pt x="2734" y="729"/>
                      <a:pt x="2664" y="783"/>
                      <a:pt x="2595" y="829"/>
                    </a:cubicBezTo>
                    <a:cubicBezTo>
                      <a:pt x="2311" y="1036"/>
                      <a:pt x="2058" y="1274"/>
                      <a:pt x="1828" y="1528"/>
                    </a:cubicBezTo>
                    <a:cubicBezTo>
                      <a:pt x="1598" y="1788"/>
                      <a:pt x="1390" y="2057"/>
                      <a:pt x="1198" y="2349"/>
                    </a:cubicBezTo>
                    <a:cubicBezTo>
                      <a:pt x="1014" y="2640"/>
                      <a:pt x="853" y="2940"/>
                      <a:pt x="707" y="3255"/>
                    </a:cubicBezTo>
                    <a:cubicBezTo>
                      <a:pt x="569" y="3562"/>
                      <a:pt x="438" y="3884"/>
                      <a:pt x="339" y="4214"/>
                    </a:cubicBezTo>
                    <a:cubicBezTo>
                      <a:pt x="231" y="4536"/>
                      <a:pt x="147" y="4874"/>
                      <a:pt x="85" y="5212"/>
                    </a:cubicBezTo>
                    <a:cubicBezTo>
                      <a:pt x="32" y="5557"/>
                      <a:pt x="1" y="5903"/>
                      <a:pt x="9" y="6248"/>
                    </a:cubicBezTo>
                    <a:cubicBezTo>
                      <a:pt x="31" y="7643"/>
                      <a:pt x="593" y="8964"/>
                      <a:pt x="1569" y="9957"/>
                    </a:cubicBezTo>
                    <a:lnTo>
                      <a:pt x="1569" y="9957"/>
                    </a:lnTo>
                    <a:cubicBezTo>
                      <a:pt x="1542" y="10335"/>
                      <a:pt x="1597" y="10704"/>
                      <a:pt x="1720" y="11061"/>
                    </a:cubicBezTo>
                    <a:cubicBezTo>
                      <a:pt x="1858" y="11421"/>
                      <a:pt x="2066" y="11759"/>
                      <a:pt x="2334" y="12043"/>
                    </a:cubicBezTo>
                    <a:lnTo>
                      <a:pt x="2542" y="12250"/>
                    </a:lnTo>
                    <a:lnTo>
                      <a:pt x="2764" y="12427"/>
                    </a:lnTo>
                    <a:cubicBezTo>
                      <a:pt x="2841" y="12488"/>
                      <a:pt x="2918" y="12542"/>
                      <a:pt x="3002" y="12596"/>
                    </a:cubicBezTo>
                    <a:cubicBezTo>
                      <a:pt x="3087" y="12650"/>
                      <a:pt x="3163" y="12696"/>
                      <a:pt x="3248" y="12742"/>
                    </a:cubicBezTo>
                    <a:lnTo>
                      <a:pt x="3501" y="12872"/>
                    </a:lnTo>
                    <a:cubicBezTo>
                      <a:pt x="3586" y="12918"/>
                      <a:pt x="3670" y="12957"/>
                      <a:pt x="3762" y="12987"/>
                    </a:cubicBezTo>
                    <a:lnTo>
                      <a:pt x="4031" y="13087"/>
                    </a:lnTo>
                    <a:lnTo>
                      <a:pt x="4161" y="13141"/>
                    </a:lnTo>
                    <a:cubicBezTo>
                      <a:pt x="4207" y="13156"/>
                      <a:pt x="4253" y="13164"/>
                      <a:pt x="4299" y="13179"/>
                    </a:cubicBezTo>
                    <a:cubicBezTo>
                      <a:pt x="4660" y="13302"/>
                      <a:pt x="5036" y="13394"/>
                      <a:pt x="5412" y="13448"/>
                    </a:cubicBezTo>
                    <a:lnTo>
                      <a:pt x="5704" y="13478"/>
                    </a:lnTo>
                    <a:lnTo>
                      <a:pt x="6134" y="13478"/>
                    </a:lnTo>
                    <a:lnTo>
                      <a:pt x="6280" y="13463"/>
                    </a:lnTo>
                    <a:cubicBezTo>
                      <a:pt x="6372" y="13455"/>
                      <a:pt x="6472" y="13448"/>
                      <a:pt x="6564" y="13432"/>
                    </a:cubicBezTo>
                    <a:cubicBezTo>
                      <a:pt x="6947" y="13363"/>
                      <a:pt x="7324" y="13233"/>
                      <a:pt x="7661" y="13049"/>
                    </a:cubicBezTo>
                    <a:cubicBezTo>
                      <a:pt x="7990" y="12877"/>
                      <a:pt x="8278" y="12646"/>
                      <a:pt x="8515" y="12368"/>
                    </a:cubicBezTo>
                    <a:lnTo>
                      <a:pt x="8515" y="12368"/>
                    </a:lnTo>
                    <a:cubicBezTo>
                      <a:pt x="8723" y="12441"/>
                      <a:pt x="8937" y="12501"/>
                      <a:pt x="9150" y="12550"/>
                    </a:cubicBezTo>
                    <a:cubicBezTo>
                      <a:pt x="9388" y="12603"/>
                      <a:pt x="9634" y="12642"/>
                      <a:pt x="9880" y="12673"/>
                    </a:cubicBezTo>
                    <a:cubicBezTo>
                      <a:pt x="10121" y="12699"/>
                      <a:pt x="10365" y="12713"/>
                      <a:pt x="10610" y="12713"/>
                    </a:cubicBezTo>
                    <a:cubicBezTo>
                      <a:pt x="10854" y="12713"/>
                      <a:pt x="11100" y="12699"/>
                      <a:pt x="11346" y="12673"/>
                    </a:cubicBezTo>
                    <a:cubicBezTo>
                      <a:pt x="11837" y="12619"/>
                      <a:pt x="12313" y="12496"/>
                      <a:pt x="12773" y="12312"/>
                    </a:cubicBezTo>
                    <a:cubicBezTo>
                      <a:pt x="13234" y="12128"/>
                      <a:pt x="13656" y="11859"/>
                      <a:pt x="14032" y="11537"/>
                    </a:cubicBezTo>
                    <a:cubicBezTo>
                      <a:pt x="14124" y="11452"/>
                      <a:pt x="14224" y="11368"/>
                      <a:pt x="14301" y="11276"/>
                    </a:cubicBezTo>
                    <a:cubicBezTo>
                      <a:pt x="14385" y="11183"/>
                      <a:pt x="14470" y="11099"/>
                      <a:pt x="14554" y="10999"/>
                    </a:cubicBezTo>
                    <a:cubicBezTo>
                      <a:pt x="14708" y="10807"/>
                      <a:pt x="14853" y="10608"/>
                      <a:pt x="14976" y="10385"/>
                    </a:cubicBezTo>
                    <a:cubicBezTo>
                      <a:pt x="15214" y="9948"/>
                      <a:pt x="15368" y="9472"/>
                      <a:pt x="15429" y="8973"/>
                    </a:cubicBezTo>
                    <a:cubicBezTo>
                      <a:pt x="15483" y="8482"/>
                      <a:pt x="15467" y="7990"/>
                      <a:pt x="15383" y="7499"/>
                    </a:cubicBezTo>
                    <a:cubicBezTo>
                      <a:pt x="15299" y="7016"/>
                      <a:pt x="15153" y="6547"/>
                      <a:pt x="14953" y="6102"/>
                    </a:cubicBezTo>
                    <a:cubicBezTo>
                      <a:pt x="14947" y="6083"/>
                      <a:pt x="14925" y="6069"/>
                      <a:pt x="14900" y="6069"/>
                    </a:cubicBezTo>
                    <a:cubicBezTo>
                      <a:pt x="14895" y="6069"/>
                      <a:pt x="14890" y="6070"/>
                      <a:pt x="14884" y="6071"/>
                    </a:cubicBezTo>
                    <a:cubicBezTo>
                      <a:pt x="14861" y="6087"/>
                      <a:pt x="14846" y="6118"/>
                      <a:pt x="14853" y="6141"/>
                    </a:cubicBezTo>
                    <a:cubicBezTo>
                      <a:pt x="15030" y="6586"/>
                      <a:pt x="15145" y="7054"/>
                      <a:pt x="15206" y="7522"/>
                    </a:cubicBezTo>
                    <a:cubicBezTo>
                      <a:pt x="15276" y="7998"/>
                      <a:pt x="15276" y="8474"/>
                      <a:pt x="15206" y="8942"/>
                    </a:cubicBezTo>
                    <a:cubicBezTo>
                      <a:pt x="15137" y="9403"/>
                      <a:pt x="14992" y="9856"/>
                      <a:pt x="14761" y="10262"/>
                    </a:cubicBezTo>
                    <a:cubicBezTo>
                      <a:pt x="14523" y="10669"/>
                      <a:pt x="14216" y="11030"/>
                      <a:pt x="13856" y="11337"/>
                    </a:cubicBezTo>
                    <a:cubicBezTo>
                      <a:pt x="13679" y="11490"/>
                      <a:pt x="13495" y="11636"/>
                      <a:pt x="13303" y="11759"/>
                    </a:cubicBezTo>
                    <a:cubicBezTo>
                      <a:pt x="13103" y="11890"/>
                      <a:pt x="12896" y="12012"/>
                      <a:pt x="12681" y="12105"/>
                    </a:cubicBezTo>
                    <a:cubicBezTo>
                      <a:pt x="12251" y="12304"/>
                      <a:pt x="11791" y="12435"/>
                      <a:pt x="11323" y="12488"/>
                    </a:cubicBezTo>
                    <a:cubicBezTo>
                      <a:pt x="11099" y="12517"/>
                      <a:pt x="10876" y="12531"/>
                      <a:pt x="10654" y="12531"/>
                    </a:cubicBezTo>
                    <a:cubicBezTo>
                      <a:pt x="10402" y="12531"/>
                      <a:pt x="10151" y="12513"/>
                      <a:pt x="9903" y="12481"/>
                    </a:cubicBezTo>
                    <a:cubicBezTo>
                      <a:pt x="9665" y="12450"/>
                      <a:pt x="9427" y="12404"/>
                      <a:pt x="9196" y="12350"/>
                    </a:cubicBezTo>
                    <a:cubicBezTo>
                      <a:pt x="8966" y="12296"/>
                      <a:pt x="8736" y="12220"/>
                      <a:pt x="8513" y="12135"/>
                    </a:cubicBezTo>
                    <a:cubicBezTo>
                      <a:pt x="8501" y="12131"/>
                      <a:pt x="8489" y="12129"/>
                      <a:pt x="8477" y="12129"/>
                    </a:cubicBezTo>
                    <a:cubicBezTo>
                      <a:pt x="8444" y="12129"/>
                      <a:pt x="8413" y="12143"/>
                      <a:pt x="8390" y="12166"/>
                    </a:cubicBezTo>
                    <a:cubicBezTo>
                      <a:pt x="8275" y="12304"/>
                      <a:pt x="8153" y="12427"/>
                      <a:pt x="8007" y="12542"/>
                    </a:cubicBezTo>
                    <a:cubicBezTo>
                      <a:pt x="7869" y="12650"/>
                      <a:pt x="7715" y="12742"/>
                      <a:pt x="7554" y="12826"/>
                    </a:cubicBezTo>
                    <a:cubicBezTo>
                      <a:pt x="7224" y="12995"/>
                      <a:pt x="6878" y="13102"/>
                      <a:pt x="6518" y="13164"/>
                    </a:cubicBezTo>
                    <a:cubicBezTo>
                      <a:pt x="6433" y="13171"/>
                      <a:pt x="6341" y="13179"/>
                      <a:pt x="6249" y="13194"/>
                    </a:cubicBezTo>
                    <a:lnTo>
                      <a:pt x="6111" y="13210"/>
                    </a:lnTo>
                    <a:lnTo>
                      <a:pt x="5704" y="13210"/>
                    </a:lnTo>
                    <a:lnTo>
                      <a:pt x="5428" y="13194"/>
                    </a:lnTo>
                    <a:cubicBezTo>
                      <a:pt x="5059" y="13171"/>
                      <a:pt x="4698" y="13102"/>
                      <a:pt x="4338" y="13003"/>
                    </a:cubicBezTo>
                    <a:cubicBezTo>
                      <a:pt x="4299" y="12987"/>
                      <a:pt x="4253" y="12980"/>
                      <a:pt x="4207" y="12964"/>
                    </a:cubicBezTo>
                    <a:lnTo>
                      <a:pt x="4077" y="12918"/>
                    </a:lnTo>
                    <a:lnTo>
                      <a:pt x="3816" y="12818"/>
                    </a:lnTo>
                    <a:cubicBezTo>
                      <a:pt x="3731" y="12788"/>
                      <a:pt x="3647" y="12749"/>
                      <a:pt x="3562" y="12703"/>
                    </a:cubicBezTo>
                    <a:lnTo>
                      <a:pt x="3317" y="12580"/>
                    </a:lnTo>
                    <a:cubicBezTo>
                      <a:pt x="3240" y="12534"/>
                      <a:pt x="3163" y="12481"/>
                      <a:pt x="3087" y="12427"/>
                    </a:cubicBezTo>
                    <a:cubicBezTo>
                      <a:pt x="3010" y="12381"/>
                      <a:pt x="2933" y="12327"/>
                      <a:pt x="2864" y="12266"/>
                    </a:cubicBezTo>
                    <a:lnTo>
                      <a:pt x="2657" y="12089"/>
                    </a:lnTo>
                    <a:lnTo>
                      <a:pt x="2465" y="11890"/>
                    </a:lnTo>
                    <a:cubicBezTo>
                      <a:pt x="2227" y="11621"/>
                      <a:pt x="2043" y="11306"/>
                      <a:pt x="1928" y="10961"/>
                    </a:cubicBezTo>
                    <a:lnTo>
                      <a:pt x="1882" y="10830"/>
                    </a:lnTo>
                    <a:lnTo>
                      <a:pt x="1851" y="10700"/>
                    </a:lnTo>
                    <a:cubicBezTo>
                      <a:pt x="1828" y="10615"/>
                      <a:pt x="1812" y="10523"/>
                      <a:pt x="1797" y="10431"/>
                    </a:cubicBezTo>
                    <a:cubicBezTo>
                      <a:pt x="1774" y="10262"/>
                      <a:pt x="1774" y="10078"/>
                      <a:pt x="1789" y="9902"/>
                    </a:cubicBezTo>
                    <a:cubicBezTo>
                      <a:pt x="1797" y="9871"/>
                      <a:pt x="1782" y="9833"/>
                      <a:pt x="1759" y="9810"/>
                    </a:cubicBezTo>
                    <a:cubicBezTo>
                      <a:pt x="1528" y="9572"/>
                      <a:pt x="1321" y="9318"/>
                      <a:pt x="1129" y="9042"/>
                    </a:cubicBezTo>
                    <a:cubicBezTo>
                      <a:pt x="945" y="8766"/>
                      <a:pt x="792" y="8474"/>
                      <a:pt x="669" y="8167"/>
                    </a:cubicBezTo>
                    <a:lnTo>
                      <a:pt x="577" y="7929"/>
                    </a:lnTo>
                    <a:cubicBezTo>
                      <a:pt x="546" y="7852"/>
                      <a:pt x="531" y="7775"/>
                      <a:pt x="508" y="7691"/>
                    </a:cubicBezTo>
                    <a:cubicBezTo>
                      <a:pt x="454" y="7538"/>
                      <a:pt x="431" y="7376"/>
                      <a:pt x="392" y="7215"/>
                    </a:cubicBezTo>
                    <a:cubicBezTo>
                      <a:pt x="377" y="7131"/>
                      <a:pt x="369" y="7054"/>
                      <a:pt x="354" y="6970"/>
                    </a:cubicBezTo>
                    <a:cubicBezTo>
                      <a:pt x="339" y="6885"/>
                      <a:pt x="331" y="6808"/>
                      <a:pt x="323" y="6724"/>
                    </a:cubicBezTo>
                    <a:lnTo>
                      <a:pt x="300" y="6478"/>
                    </a:lnTo>
                    <a:lnTo>
                      <a:pt x="285" y="6225"/>
                    </a:lnTo>
                    <a:lnTo>
                      <a:pt x="285" y="6102"/>
                    </a:lnTo>
                    <a:lnTo>
                      <a:pt x="285" y="5979"/>
                    </a:lnTo>
                    <a:lnTo>
                      <a:pt x="285" y="5726"/>
                    </a:lnTo>
                    <a:cubicBezTo>
                      <a:pt x="293" y="5565"/>
                      <a:pt x="300" y="5396"/>
                      <a:pt x="323" y="5235"/>
                    </a:cubicBezTo>
                    <a:cubicBezTo>
                      <a:pt x="354" y="4897"/>
                      <a:pt x="415" y="4567"/>
                      <a:pt x="500" y="4245"/>
                    </a:cubicBezTo>
                    <a:cubicBezTo>
                      <a:pt x="584" y="3922"/>
                      <a:pt x="692" y="3600"/>
                      <a:pt x="830" y="3293"/>
                    </a:cubicBezTo>
                    <a:cubicBezTo>
                      <a:pt x="976" y="2994"/>
                      <a:pt x="1137" y="2694"/>
                      <a:pt x="1314" y="2410"/>
                    </a:cubicBezTo>
                    <a:cubicBezTo>
                      <a:pt x="1498" y="2134"/>
                      <a:pt x="1705" y="1865"/>
                      <a:pt x="1928" y="1612"/>
                    </a:cubicBezTo>
                    <a:cubicBezTo>
                      <a:pt x="2158" y="1374"/>
                      <a:pt x="2411" y="1151"/>
                      <a:pt x="2680" y="952"/>
                    </a:cubicBezTo>
                    <a:cubicBezTo>
                      <a:pt x="2948" y="760"/>
                      <a:pt x="3240" y="599"/>
                      <a:pt x="3555" y="491"/>
                    </a:cubicBezTo>
                    <a:cubicBezTo>
                      <a:pt x="3708" y="430"/>
                      <a:pt x="3877" y="392"/>
                      <a:pt x="4031" y="345"/>
                    </a:cubicBezTo>
                    <a:cubicBezTo>
                      <a:pt x="4115" y="322"/>
                      <a:pt x="4192" y="299"/>
                      <a:pt x="4276" y="292"/>
                    </a:cubicBezTo>
                    <a:lnTo>
                      <a:pt x="4522" y="238"/>
                    </a:lnTo>
                    <a:cubicBezTo>
                      <a:pt x="4606" y="223"/>
                      <a:pt x="4691" y="215"/>
                      <a:pt x="4775" y="207"/>
                    </a:cubicBezTo>
                    <a:lnTo>
                      <a:pt x="5021" y="177"/>
                    </a:lnTo>
                    <a:cubicBezTo>
                      <a:pt x="5190" y="161"/>
                      <a:pt x="5359" y="161"/>
                      <a:pt x="5520" y="161"/>
                    </a:cubicBezTo>
                    <a:lnTo>
                      <a:pt x="5773" y="169"/>
                    </a:lnTo>
                    <a:cubicBezTo>
                      <a:pt x="5858" y="177"/>
                      <a:pt x="5942" y="177"/>
                      <a:pt x="6019" y="192"/>
                    </a:cubicBezTo>
                    <a:cubicBezTo>
                      <a:pt x="6188" y="215"/>
                      <a:pt x="6349" y="238"/>
                      <a:pt x="6518" y="269"/>
                    </a:cubicBezTo>
                    <a:cubicBezTo>
                      <a:pt x="6686" y="292"/>
                      <a:pt x="6840" y="330"/>
                      <a:pt x="7009" y="384"/>
                    </a:cubicBezTo>
                    <a:cubicBezTo>
                      <a:pt x="7170" y="430"/>
                      <a:pt x="7331" y="484"/>
                      <a:pt x="7485" y="545"/>
                    </a:cubicBezTo>
                    <a:cubicBezTo>
                      <a:pt x="7799" y="660"/>
                      <a:pt x="8099" y="814"/>
                      <a:pt x="8375" y="1006"/>
                    </a:cubicBezTo>
                    <a:lnTo>
                      <a:pt x="8390" y="1021"/>
                    </a:lnTo>
                    <a:cubicBezTo>
                      <a:pt x="8401" y="1028"/>
                      <a:pt x="8413" y="1032"/>
                      <a:pt x="8424" y="1032"/>
                    </a:cubicBezTo>
                    <a:cubicBezTo>
                      <a:pt x="8438" y="1032"/>
                      <a:pt x="8451" y="1026"/>
                      <a:pt x="8460" y="1013"/>
                    </a:cubicBezTo>
                    <a:cubicBezTo>
                      <a:pt x="8483" y="990"/>
                      <a:pt x="8475" y="952"/>
                      <a:pt x="8452" y="936"/>
                    </a:cubicBezTo>
                    <a:cubicBezTo>
                      <a:pt x="8168" y="737"/>
                      <a:pt x="7869" y="568"/>
                      <a:pt x="7546" y="430"/>
                    </a:cubicBezTo>
                    <a:cubicBezTo>
                      <a:pt x="7231" y="299"/>
                      <a:pt x="6901" y="192"/>
                      <a:pt x="6564" y="123"/>
                    </a:cubicBezTo>
                    <a:cubicBezTo>
                      <a:pt x="6226" y="54"/>
                      <a:pt x="5881" y="8"/>
                      <a:pt x="5543"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087124" y="3566175"/>
                <a:ext cx="431922" cy="391352"/>
              </a:xfrm>
              <a:custGeom>
                <a:avLst/>
                <a:gdLst/>
                <a:ahLst/>
                <a:cxnLst/>
                <a:rect l="l" t="t" r="r" b="b"/>
                <a:pathLst>
                  <a:path w="6771" h="6135" extrusionOk="0">
                    <a:moveTo>
                      <a:pt x="3209" y="0"/>
                    </a:moveTo>
                    <a:cubicBezTo>
                      <a:pt x="3007" y="0"/>
                      <a:pt x="2806" y="14"/>
                      <a:pt x="2611" y="33"/>
                    </a:cubicBezTo>
                    <a:cubicBezTo>
                      <a:pt x="2127" y="87"/>
                      <a:pt x="1651" y="217"/>
                      <a:pt x="1214" y="417"/>
                    </a:cubicBezTo>
                    <a:cubicBezTo>
                      <a:pt x="776" y="624"/>
                      <a:pt x="369" y="900"/>
                      <a:pt x="24" y="1246"/>
                    </a:cubicBezTo>
                    <a:cubicBezTo>
                      <a:pt x="1" y="1253"/>
                      <a:pt x="1" y="1292"/>
                      <a:pt x="24" y="1299"/>
                    </a:cubicBezTo>
                    <a:cubicBezTo>
                      <a:pt x="28" y="1307"/>
                      <a:pt x="36" y="1311"/>
                      <a:pt x="44" y="1311"/>
                    </a:cubicBezTo>
                    <a:cubicBezTo>
                      <a:pt x="53" y="1311"/>
                      <a:pt x="62" y="1307"/>
                      <a:pt x="70" y="1299"/>
                    </a:cubicBezTo>
                    <a:cubicBezTo>
                      <a:pt x="438" y="1000"/>
                      <a:pt x="838" y="739"/>
                      <a:pt x="1267" y="532"/>
                    </a:cubicBezTo>
                    <a:cubicBezTo>
                      <a:pt x="1690" y="325"/>
                      <a:pt x="2142" y="186"/>
                      <a:pt x="2618" y="133"/>
                    </a:cubicBezTo>
                    <a:cubicBezTo>
                      <a:pt x="2678" y="129"/>
                      <a:pt x="2737" y="127"/>
                      <a:pt x="2796" y="127"/>
                    </a:cubicBezTo>
                    <a:cubicBezTo>
                      <a:pt x="2971" y="127"/>
                      <a:pt x="3144" y="144"/>
                      <a:pt x="3317" y="179"/>
                    </a:cubicBezTo>
                    <a:cubicBezTo>
                      <a:pt x="3555" y="209"/>
                      <a:pt x="3777" y="263"/>
                      <a:pt x="4008" y="317"/>
                    </a:cubicBezTo>
                    <a:cubicBezTo>
                      <a:pt x="4453" y="463"/>
                      <a:pt x="4875" y="678"/>
                      <a:pt x="5251" y="954"/>
                    </a:cubicBezTo>
                    <a:cubicBezTo>
                      <a:pt x="5351" y="1023"/>
                      <a:pt x="5443" y="1100"/>
                      <a:pt x="5543" y="1169"/>
                    </a:cubicBezTo>
                    <a:cubicBezTo>
                      <a:pt x="5589" y="1207"/>
                      <a:pt x="5627" y="1246"/>
                      <a:pt x="5673" y="1284"/>
                    </a:cubicBezTo>
                    <a:lnTo>
                      <a:pt x="5735" y="1345"/>
                    </a:lnTo>
                    <a:lnTo>
                      <a:pt x="5796" y="1414"/>
                    </a:lnTo>
                    <a:cubicBezTo>
                      <a:pt x="5834" y="1453"/>
                      <a:pt x="5873" y="1507"/>
                      <a:pt x="5904" y="1553"/>
                    </a:cubicBezTo>
                    <a:lnTo>
                      <a:pt x="6003" y="1698"/>
                    </a:lnTo>
                    <a:cubicBezTo>
                      <a:pt x="6042" y="1752"/>
                      <a:pt x="6065" y="1791"/>
                      <a:pt x="6095" y="1844"/>
                    </a:cubicBezTo>
                    <a:cubicBezTo>
                      <a:pt x="6134" y="1898"/>
                      <a:pt x="6165" y="1944"/>
                      <a:pt x="6195" y="1990"/>
                    </a:cubicBezTo>
                    <a:cubicBezTo>
                      <a:pt x="6318" y="2190"/>
                      <a:pt x="6410" y="2405"/>
                      <a:pt x="6479" y="2627"/>
                    </a:cubicBezTo>
                    <a:cubicBezTo>
                      <a:pt x="6556" y="2850"/>
                      <a:pt x="6602" y="3080"/>
                      <a:pt x="6625" y="3318"/>
                    </a:cubicBezTo>
                    <a:cubicBezTo>
                      <a:pt x="6648" y="3556"/>
                      <a:pt x="6648" y="3794"/>
                      <a:pt x="6610" y="4024"/>
                    </a:cubicBezTo>
                    <a:cubicBezTo>
                      <a:pt x="6579" y="4254"/>
                      <a:pt x="6556" y="4492"/>
                      <a:pt x="6510" y="4723"/>
                    </a:cubicBezTo>
                    <a:cubicBezTo>
                      <a:pt x="6418" y="5191"/>
                      <a:pt x="6280" y="5644"/>
                      <a:pt x="6095" y="6081"/>
                    </a:cubicBezTo>
                    <a:cubicBezTo>
                      <a:pt x="6085" y="6111"/>
                      <a:pt x="6108" y="6135"/>
                      <a:pt x="6131" y="6135"/>
                    </a:cubicBezTo>
                    <a:cubicBezTo>
                      <a:pt x="6144" y="6135"/>
                      <a:pt x="6157" y="6128"/>
                      <a:pt x="6165" y="6112"/>
                    </a:cubicBezTo>
                    <a:cubicBezTo>
                      <a:pt x="6280" y="5905"/>
                      <a:pt x="6379" y="5682"/>
                      <a:pt x="6464" y="5452"/>
                    </a:cubicBezTo>
                    <a:cubicBezTo>
                      <a:pt x="6548" y="5229"/>
                      <a:pt x="6617" y="4991"/>
                      <a:pt x="6671" y="4753"/>
                    </a:cubicBezTo>
                    <a:cubicBezTo>
                      <a:pt x="6725" y="4523"/>
                      <a:pt x="6763" y="4277"/>
                      <a:pt x="6763" y="4032"/>
                    </a:cubicBezTo>
                    <a:cubicBezTo>
                      <a:pt x="6771" y="3794"/>
                      <a:pt x="6763" y="3548"/>
                      <a:pt x="6740" y="3303"/>
                    </a:cubicBezTo>
                    <a:cubicBezTo>
                      <a:pt x="6710" y="2819"/>
                      <a:pt x="6564" y="2343"/>
                      <a:pt x="6333" y="1906"/>
                    </a:cubicBezTo>
                    <a:cubicBezTo>
                      <a:pt x="6303" y="1852"/>
                      <a:pt x="6272" y="1798"/>
                      <a:pt x="6234" y="1752"/>
                    </a:cubicBezTo>
                    <a:cubicBezTo>
                      <a:pt x="6203" y="1698"/>
                      <a:pt x="6165" y="1652"/>
                      <a:pt x="6126" y="1606"/>
                    </a:cubicBezTo>
                    <a:lnTo>
                      <a:pt x="6003" y="1468"/>
                    </a:lnTo>
                    <a:lnTo>
                      <a:pt x="5873" y="1338"/>
                    </a:lnTo>
                    <a:cubicBezTo>
                      <a:pt x="5788" y="1253"/>
                      <a:pt x="5704" y="1161"/>
                      <a:pt x="5612" y="1084"/>
                    </a:cubicBezTo>
                    <a:cubicBezTo>
                      <a:pt x="5520" y="1008"/>
                      <a:pt x="5428" y="923"/>
                      <a:pt x="5336" y="846"/>
                    </a:cubicBezTo>
                    <a:cubicBezTo>
                      <a:pt x="4952" y="547"/>
                      <a:pt x="4522" y="309"/>
                      <a:pt x="4061" y="148"/>
                    </a:cubicBezTo>
                    <a:cubicBezTo>
                      <a:pt x="3831" y="64"/>
                      <a:pt x="3586" y="18"/>
                      <a:pt x="3340" y="2"/>
                    </a:cubicBezTo>
                    <a:cubicBezTo>
                      <a:pt x="3296" y="1"/>
                      <a:pt x="3253" y="0"/>
                      <a:pt x="320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6065052" y="3642021"/>
                <a:ext cx="19456" cy="15054"/>
              </a:xfrm>
              <a:custGeom>
                <a:avLst/>
                <a:gdLst/>
                <a:ahLst/>
                <a:cxnLst/>
                <a:rect l="l" t="t" r="r" b="b"/>
                <a:pathLst>
                  <a:path w="305" h="236" extrusionOk="0">
                    <a:moveTo>
                      <a:pt x="101" y="0"/>
                    </a:moveTo>
                    <a:cubicBezTo>
                      <a:pt x="46" y="0"/>
                      <a:pt x="1" y="62"/>
                      <a:pt x="32" y="118"/>
                    </a:cubicBezTo>
                    <a:cubicBezTo>
                      <a:pt x="55" y="156"/>
                      <a:pt x="78" y="187"/>
                      <a:pt x="109" y="210"/>
                    </a:cubicBezTo>
                    <a:cubicBezTo>
                      <a:pt x="129" y="228"/>
                      <a:pt x="151" y="235"/>
                      <a:pt x="172" y="235"/>
                    </a:cubicBezTo>
                    <a:cubicBezTo>
                      <a:pt x="242" y="235"/>
                      <a:pt x="304" y="154"/>
                      <a:pt x="240" y="95"/>
                    </a:cubicBezTo>
                    <a:cubicBezTo>
                      <a:pt x="209" y="64"/>
                      <a:pt x="178" y="34"/>
                      <a:pt x="140" y="11"/>
                    </a:cubicBezTo>
                    <a:cubicBezTo>
                      <a:pt x="127" y="3"/>
                      <a:pt x="114" y="0"/>
                      <a:pt x="10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6464509" y="3882820"/>
                <a:ext cx="18308" cy="15756"/>
              </a:xfrm>
              <a:custGeom>
                <a:avLst/>
                <a:gdLst/>
                <a:ahLst/>
                <a:cxnLst/>
                <a:rect l="l" t="t" r="r" b="b"/>
                <a:pathLst>
                  <a:path w="287" h="247" extrusionOk="0">
                    <a:moveTo>
                      <a:pt x="176" y="0"/>
                    </a:moveTo>
                    <a:cubicBezTo>
                      <a:pt x="169" y="0"/>
                      <a:pt x="163" y="1"/>
                      <a:pt x="156" y="2"/>
                    </a:cubicBezTo>
                    <a:cubicBezTo>
                      <a:pt x="110" y="10"/>
                      <a:pt x="103" y="40"/>
                      <a:pt x="72" y="64"/>
                    </a:cubicBezTo>
                    <a:cubicBezTo>
                      <a:pt x="0" y="141"/>
                      <a:pt x="72" y="246"/>
                      <a:pt x="151" y="246"/>
                    </a:cubicBezTo>
                    <a:cubicBezTo>
                      <a:pt x="174" y="246"/>
                      <a:pt x="197" y="238"/>
                      <a:pt x="218" y="217"/>
                    </a:cubicBezTo>
                    <a:cubicBezTo>
                      <a:pt x="241" y="202"/>
                      <a:pt x="249" y="179"/>
                      <a:pt x="264" y="163"/>
                    </a:cubicBezTo>
                    <a:cubicBezTo>
                      <a:pt x="287" y="125"/>
                      <a:pt x="287" y="87"/>
                      <a:pt x="264" y="56"/>
                    </a:cubicBezTo>
                    <a:lnTo>
                      <a:pt x="256" y="48"/>
                    </a:lnTo>
                    <a:cubicBezTo>
                      <a:pt x="237" y="16"/>
                      <a:pt x="207" y="0"/>
                      <a:pt x="176"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7"/>
            <p:cNvSpPr txBox="1"/>
            <p:nvPr/>
          </p:nvSpPr>
          <p:spPr>
            <a:xfrm>
              <a:off x="4219293" y="4298000"/>
              <a:ext cx="7053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05</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235" name="Google Shape;235;p17"/>
            <p:cNvSpPr txBox="1"/>
            <p:nvPr/>
          </p:nvSpPr>
          <p:spPr>
            <a:xfrm>
              <a:off x="459050" y="4188962"/>
              <a:ext cx="1563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rgbClr val="000000"/>
                </a:solidFill>
                <a:latin typeface="Roboto"/>
                <a:ea typeface="Roboto"/>
                <a:cs typeface="Roboto"/>
                <a:sym typeface="Roboto"/>
              </a:endParaRPr>
            </a:p>
          </p:txBody>
        </p:sp>
        <p:sp>
          <p:nvSpPr>
            <p:cNvPr id="236" name="Google Shape;236;p17"/>
            <p:cNvSpPr txBox="1"/>
            <p:nvPr/>
          </p:nvSpPr>
          <p:spPr>
            <a:xfrm>
              <a:off x="462750" y="975078"/>
              <a:ext cx="1563900" cy="16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5EA6FC"/>
                  </a:solidFill>
                  <a:latin typeface="Fira Sans Extra Condensed Medium"/>
                  <a:ea typeface="Fira Sans Extra Condensed Medium"/>
                  <a:cs typeface="Fira Sans Extra Condensed Medium"/>
                  <a:sym typeface="Fira Sans Extra Condensed Medium"/>
                </a:rPr>
                <a:t>05</a:t>
              </a:r>
              <a:endParaRPr sz="1700" dirty="0">
                <a:solidFill>
                  <a:srgbClr val="5EA6FC"/>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20"/>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Project Parts</a:t>
            </a:r>
            <a:endParaRPr dirty="0"/>
          </a:p>
        </p:txBody>
      </p:sp>
      <p:grpSp>
        <p:nvGrpSpPr>
          <p:cNvPr id="552" name="Google Shape;552;p20"/>
          <p:cNvGrpSpPr/>
          <p:nvPr/>
        </p:nvGrpSpPr>
        <p:grpSpPr>
          <a:xfrm>
            <a:off x="5849078" y="2907399"/>
            <a:ext cx="2740740" cy="1787467"/>
            <a:chOff x="5849078" y="3124800"/>
            <a:chExt cx="2473571" cy="1570066"/>
          </a:xfrm>
        </p:grpSpPr>
        <p:sp>
          <p:nvSpPr>
            <p:cNvPr id="553" name="Google Shape;553;p20"/>
            <p:cNvSpPr/>
            <p:nvPr/>
          </p:nvSpPr>
          <p:spPr>
            <a:xfrm>
              <a:off x="5849078" y="3124800"/>
              <a:ext cx="463153" cy="377841"/>
            </a:xfrm>
            <a:custGeom>
              <a:avLst/>
              <a:gdLst/>
              <a:ahLst/>
              <a:cxnLst/>
              <a:rect l="l" t="t" r="r" b="b"/>
              <a:pathLst>
                <a:path w="11998" h="9788" extrusionOk="0">
                  <a:moveTo>
                    <a:pt x="1714" y="1"/>
                  </a:moveTo>
                  <a:cubicBezTo>
                    <a:pt x="1219" y="1"/>
                    <a:pt x="721" y="11"/>
                    <a:pt x="220" y="11"/>
                  </a:cubicBezTo>
                  <a:cubicBezTo>
                    <a:pt x="165" y="11"/>
                    <a:pt x="109" y="11"/>
                    <a:pt x="54" y="11"/>
                  </a:cubicBezTo>
                  <a:cubicBezTo>
                    <a:pt x="8" y="11"/>
                    <a:pt x="0" y="72"/>
                    <a:pt x="46" y="87"/>
                  </a:cubicBezTo>
                  <a:cubicBezTo>
                    <a:pt x="379" y="228"/>
                    <a:pt x="734" y="261"/>
                    <a:pt x="1093" y="261"/>
                  </a:cubicBezTo>
                  <a:cubicBezTo>
                    <a:pt x="1304" y="261"/>
                    <a:pt x="1517" y="250"/>
                    <a:pt x="1727" y="241"/>
                  </a:cubicBezTo>
                  <a:cubicBezTo>
                    <a:pt x="1845" y="236"/>
                    <a:pt x="1963" y="234"/>
                    <a:pt x="2081" y="234"/>
                  </a:cubicBezTo>
                  <a:cubicBezTo>
                    <a:pt x="2731" y="234"/>
                    <a:pt x="3378" y="305"/>
                    <a:pt x="4015" y="448"/>
                  </a:cubicBezTo>
                  <a:cubicBezTo>
                    <a:pt x="5404" y="732"/>
                    <a:pt x="6555" y="1239"/>
                    <a:pt x="7614" y="2191"/>
                  </a:cubicBezTo>
                  <a:cubicBezTo>
                    <a:pt x="9625" y="3994"/>
                    <a:pt x="10547" y="6681"/>
                    <a:pt x="10769" y="9314"/>
                  </a:cubicBezTo>
                  <a:cubicBezTo>
                    <a:pt x="10539" y="9083"/>
                    <a:pt x="10286" y="8876"/>
                    <a:pt x="10040" y="8661"/>
                  </a:cubicBezTo>
                  <a:cubicBezTo>
                    <a:pt x="10022" y="8643"/>
                    <a:pt x="10001" y="8636"/>
                    <a:pt x="9980" y="8636"/>
                  </a:cubicBezTo>
                  <a:cubicBezTo>
                    <a:pt x="9919" y="8636"/>
                    <a:pt x="9862" y="8698"/>
                    <a:pt x="9902" y="8761"/>
                  </a:cubicBezTo>
                  <a:cubicBezTo>
                    <a:pt x="10155" y="9152"/>
                    <a:pt x="10554" y="9398"/>
                    <a:pt x="10846" y="9751"/>
                  </a:cubicBezTo>
                  <a:cubicBezTo>
                    <a:pt x="10870" y="9775"/>
                    <a:pt x="10903" y="9787"/>
                    <a:pt x="10934" y="9787"/>
                  </a:cubicBezTo>
                  <a:cubicBezTo>
                    <a:pt x="10952" y="9787"/>
                    <a:pt x="10970" y="9783"/>
                    <a:pt x="10984" y="9774"/>
                  </a:cubicBezTo>
                  <a:cubicBezTo>
                    <a:pt x="11253" y="9582"/>
                    <a:pt x="11468" y="9329"/>
                    <a:pt x="11621" y="9045"/>
                  </a:cubicBezTo>
                  <a:cubicBezTo>
                    <a:pt x="11744" y="8838"/>
                    <a:pt x="11997" y="8431"/>
                    <a:pt x="11913" y="8185"/>
                  </a:cubicBezTo>
                  <a:cubicBezTo>
                    <a:pt x="11897" y="8137"/>
                    <a:pt x="11858" y="8107"/>
                    <a:pt x="11815" y="8107"/>
                  </a:cubicBezTo>
                  <a:cubicBezTo>
                    <a:pt x="11796" y="8107"/>
                    <a:pt x="11778" y="8112"/>
                    <a:pt x="11759" y="8124"/>
                  </a:cubicBezTo>
                  <a:cubicBezTo>
                    <a:pt x="11552" y="8247"/>
                    <a:pt x="11506" y="8584"/>
                    <a:pt x="11406" y="8792"/>
                  </a:cubicBezTo>
                  <a:cubicBezTo>
                    <a:pt x="11329" y="8953"/>
                    <a:pt x="11245" y="9114"/>
                    <a:pt x="11145" y="9260"/>
                  </a:cubicBezTo>
                  <a:cubicBezTo>
                    <a:pt x="11130" y="7940"/>
                    <a:pt x="10731" y="6558"/>
                    <a:pt x="10247" y="5353"/>
                  </a:cubicBezTo>
                  <a:cubicBezTo>
                    <a:pt x="9748" y="4117"/>
                    <a:pt x="8950" y="3035"/>
                    <a:pt x="8006" y="2106"/>
                  </a:cubicBezTo>
                  <a:cubicBezTo>
                    <a:pt x="7008" y="1147"/>
                    <a:pt x="5864" y="571"/>
                    <a:pt x="4529" y="256"/>
                  </a:cubicBezTo>
                  <a:cubicBezTo>
                    <a:pt x="3589" y="38"/>
                    <a:pt x="2655" y="1"/>
                    <a:pt x="1714"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20"/>
            <p:cNvGrpSpPr/>
            <p:nvPr/>
          </p:nvGrpSpPr>
          <p:grpSpPr>
            <a:xfrm>
              <a:off x="6139347" y="3201822"/>
              <a:ext cx="2183303" cy="1493045"/>
              <a:chOff x="6139347" y="3201822"/>
              <a:chExt cx="2183303" cy="1493045"/>
            </a:xfrm>
          </p:grpSpPr>
          <p:grpSp>
            <p:nvGrpSpPr>
              <p:cNvPr id="555" name="Google Shape;555;p20"/>
              <p:cNvGrpSpPr/>
              <p:nvPr/>
            </p:nvGrpSpPr>
            <p:grpSpPr>
              <a:xfrm>
                <a:off x="6139347" y="3201822"/>
                <a:ext cx="2183303" cy="1493045"/>
                <a:chOff x="5935825" y="3201849"/>
                <a:chExt cx="1966763" cy="1493045"/>
              </a:xfrm>
            </p:grpSpPr>
            <p:sp>
              <p:nvSpPr>
                <p:cNvPr id="556" name="Google Shape;556;p20"/>
                <p:cNvSpPr/>
                <p:nvPr/>
              </p:nvSpPr>
              <p:spPr>
                <a:xfrm>
                  <a:off x="5935825" y="3201849"/>
                  <a:ext cx="1966763" cy="1440977"/>
                </a:xfrm>
                <a:custGeom>
                  <a:avLst/>
                  <a:gdLst/>
                  <a:ahLst/>
                  <a:cxnLst/>
                  <a:rect l="l" t="t" r="r" b="b"/>
                  <a:pathLst>
                    <a:path w="18622" h="13644" extrusionOk="0">
                      <a:moveTo>
                        <a:pt x="12827" y="11541"/>
                      </a:moveTo>
                      <a:cubicBezTo>
                        <a:pt x="12847" y="11541"/>
                        <a:pt x="12867" y="11544"/>
                        <a:pt x="12888" y="11550"/>
                      </a:cubicBezTo>
                      <a:cubicBezTo>
                        <a:pt x="12957" y="11565"/>
                        <a:pt x="12995" y="11650"/>
                        <a:pt x="12957" y="11711"/>
                      </a:cubicBezTo>
                      <a:cubicBezTo>
                        <a:pt x="12909" y="11781"/>
                        <a:pt x="12835" y="11816"/>
                        <a:pt x="12761" y="11816"/>
                      </a:cubicBezTo>
                      <a:cubicBezTo>
                        <a:pt x="12681" y="11816"/>
                        <a:pt x="12602" y="11775"/>
                        <a:pt x="12558" y="11696"/>
                      </a:cubicBezTo>
                      <a:cubicBezTo>
                        <a:pt x="12538" y="11641"/>
                        <a:pt x="12571" y="11569"/>
                        <a:pt x="12627" y="11569"/>
                      </a:cubicBezTo>
                      <a:cubicBezTo>
                        <a:pt x="12634" y="11569"/>
                        <a:pt x="12642" y="11570"/>
                        <a:pt x="12650" y="11573"/>
                      </a:cubicBezTo>
                      <a:cubicBezTo>
                        <a:pt x="12657" y="11577"/>
                        <a:pt x="12664" y="11578"/>
                        <a:pt x="12671" y="11578"/>
                      </a:cubicBezTo>
                      <a:cubicBezTo>
                        <a:pt x="12692" y="11578"/>
                        <a:pt x="12711" y="11563"/>
                        <a:pt x="12734" y="11557"/>
                      </a:cubicBezTo>
                      <a:cubicBezTo>
                        <a:pt x="12763" y="11548"/>
                        <a:pt x="12794" y="11541"/>
                        <a:pt x="12827" y="11541"/>
                      </a:cubicBezTo>
                      <a:close/>
                      <a:moveTo>
                        <a:pt x="13448" y="11826"/>
                      </a:moveTo>
                      <a:cubicBezTo>
                        <a:pt x="13579" y="11834"/>
                        <a:pt x="13571" y="12026"/>
                        <a:pt x="13448" y="12026"/>
                      </a:cubicBezTo>
                      <a:lnTo>
                        <a:pt x="13448" y="12018"/>
                      </a:lnTo>
                      <a:cubicBezTo>
                        <a:pt x="13318" y="12018"/>
                        <a:pt x="13318" y="11826"/>
                        <a:pt x="13448" y="11826"/>
                      </a:cubicBezTo>
                      <a:close/>
                      <a:moveTo>
                        <a:pt x="12842" y="12072"/>
                      </a:moveTo>
                      <a:cubicBezTo>
                        <a:pt x="12949" y="12072"/>
                        <a:pt x="13018" y="12187"/>
                        <a:pt x="12965" y="12279"/>
                      </a:cubicBezTo>
                      <a:cubicBezTo>
                        <a:pt x="12930" y="12363"/>
                        <a:pt x="12850" y="12390"/>
                        <a:pt x="12769" y="12390"/>
                      </a:cubicBezTo>
                      <a:cubicBezTo>
                        <a:pt x="12725" y="12390"/>
                        <a:pt x="12680" y="12382"/>
                        <a:pt x="12642" y="12371"/>
                      </a:cubicBezTo>
                      <a:cubicBezTo>
                        <a:pt x="12520" y="12333"/>
                        <a:pt x="12520" y="12156"/>
                        <a:pt x="12642" y="12118"/>
                      </a:cubicBezTo>
                      <a:cubicBezTo>
                        <a:pt x="12704" y="12095"/>
                        <a:pt x="12773" y="12072"/>
                        <a:pt x="12842" y="12072"/>
                      </a:cubicBezTo>
                      <a:close/>
                      <a:moveTo>
                        <a:pt x="11941" y="12177"/>
                      </a:moveTo>
                      <a:cubicBezTo>
                        <a:pt x="11957" y="12177"/>
                        <a:pt x="11973" y="12178"/>
                        <a:pt x="11990" y="12179"/>
                      </a:cubicBezTo>
                      <a:cubicBezTo>
                        <a:pt x="12051" y="12179"/>
                        <a:pt x="12097" y="12210"/>
                        <a:pt x="12128" y="12256"/>
                      </a:cubicBezTo>
                      <a:cubicBezTo>
                        <a:pt x="12136" y="12264"/>
                        <a:pt x="12136" y="12271"/>
                        <a:pt x="12143" y="12279"/>
                      </a:cubicBezTo>
                      <a:cubicBezTo>
                        <a:pt x="12166" y="12310"/>
                        <a:pt x="12166" y="12356"/>
                        <a:pt x="12143" y="12394"/>
                      </a:cubicBezTo>
                      <a:cubicBezTo>
                        <a:pt x="12136" y="12402"/>
                        <a:pt x="12136" y="12409"/>
                        <a:pt x="12128" y="12417"/>
                      </a:cubicBezTo>
                      <a:cubicBezTo>
                        <a:pt x="12097" y="12463"/>
                        <a:pt x="12051" y="12494"/>
                        <a:pt x="11990" y="12494"/>
                      </a:cubicBezTo>
                      <a:cubicBezTo>
                        <a:pt x="11977" y="12495"/>
                        <a:pt x="11964" y="12495"/>
                        <a:pt x="11952" y="12495"/>
                      </a:cubicBezTo>
                      <a:cubicBezTo>
                        <a:pt x="11866" y="12495"/>
                        <a:pt x="11786" y="12474"/>
                        <a:pt x="11706" y="12440"/>
                      </a:cubicBezTo>
                      <a:cubicBezTo>
                        <a:pt x="11622" y="12394"/>
                        <a:pt x="11622" y="12279"/>
                        <a:pt x="11706" y="12225"/>
                      </a:cubicBezTo>
                      <a:cubicBezTo>
                        <a:pt x="11783" y="12193"/>
                        <a:pt x="11859" y="12177"/>
                        <a:pt x="11941" y="12177"/>
                      </a:cubicBezTo>
                      <a:close/>
                      <a:moveTo>
                        <a:pt x="12751" y="0"/>
                      </a:moveTo>
                      <a:cubicBezTo>
                        <a:pt x="10804" y="0"/>
                        <a:pt x="9188" y="1594"/>
                        <a:pt x="9188" y="1594"/>
                      </a:cubicBezTo>
                      <a:cubicBezTo>
                        <a:pt x="9188" y="1594"/>
                        <a:pt x="8073" y="1057"/>
                        <a:pt x="6682" y="1057"/>
                      </a:cubicBezTo>
                      <a:cubicBezTo>
                        <a:pt x="5456" y="1057"/>
                        <a:pt x="4015" y="1474"/>
                        <a:pt x="2933" y="3045"/>
                      </a:cubicBezTo>
                      <a:cubicBezTo>
                        <a:pt x="1" y="7297"/>
                        <a:pt x="3209" y="10383"/>
                        <a:pt x="3209" y="10383"/>
                      </a:cubicBezTo>
                      <a:cubicBezTo>
                        <a:pt x="3209" y="10383"/>
                        <a:pt x="3025" y="12202"/>
                        <a:pt x="5243" y="13238"/>
                      </a:cubicBezTo>
                      <a:cubicBezTo>
                        <a:pt x="5851" y="13525"/>
                        <a:pt x="6439" y="13629"/>
                        <a:pt x="6972" y="13629"/>
                      </a:cubicBezTo>
                      <a:cubicBezTo>
                        <a:pt x="8384" y="13629"/>
                        <a:pt x="9411" y="12901"/>
                        <a:pt x="9411" y="12901"/>
                      </a:cubicBezTo>
                      <a:cubicBezTo>
                        <a:pt x="9411" y="12901"/>
                        <a:pt x="10523" y="13643"/>
                        <a:pt x="12013" y="13643"/>
                      </a:cubicBezTo>
                      <a:cubicBezTo>
                        <a:pt x="12825" y="13643"/>
                        <a:pt x="13750" y="13422"/>
                        <a:pt x="14669" y="12740"/>
                      </a:cubicBezTo>
                      <a:cubicBezTo>
                        <a:pt x="17839" y="10383"/>
                        <a:pt x="16166" y="6852"/>
                        <a:pt x="16166" y="6852"/>
                      </a:cubicBezTo>
                      <a:cubicBezTo>
                        <a:pt x="18622" y="3298"/>
                        <a:pt x="15221" y="144"/>
                        <a:pt x="12949" y="6"/>
                      </a:cubicBezTo>
                      <a:cubicBezTo>
                        <a:pt x="12883" y="2"/>
                        <a:pt x="12817" y="0"/>
                        <a:pt x="12751" y="0"/>
                      </a:cubicBezTo>
                      <a:close/>
                    </a:path>
                  </a:pathLst>
                </a:custGeom>
                <a:solidFill>
                  <a:srgbClr val="A48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34682" y="3271343"/>
                  <a:ext cx="1635237" cy="1423551"/>
                </a:xfrm>
                <a:custGeom>
                  <a:avLst/>
                  <a:gdLst/>
                  <a:ahLst/>
                  <a:cxnLst/>
                  <a:rect l="l" t="t" r="r" b="b"/>
                  <a:pathLst>
                    <a:path w="15483" h="13479" extrusionOk="0">
                      <a:moveTo>
                        <a:pt x="5543" y="0"/>
                      </a:moveTo>
                      <a:cubicBezTo>
                        <a:pt x="5366" y="8"/>
                        <a:pt x="5197" y="0"/>
                        <a:pt x="5021" y="15"/>
                      </a:cubicBezTo>
                      <a:lnTo>
                        <a:pt x="4768" y="46"/>
                      </a:lnTo>
                      <a:cubicBezTo>
                        <a:pt x="4675" y="46"/>
                        <a:pt x="4591" y="61"/>
                        <a:pt x="4507" y="77"/>
                      </a:cubicBezTo>
                      <a:lnTo>
                        <a:pt x="4253" y="131"/>
                      </a:lnTo>
                      <a:cubicBezTo>
                        <a:pt x="4169" y="146"/>
                        <a:pt x="4084" y="161"/>
                        <a:pt x="4000" y="184"/>
                      </a:cubicBezTo>
                      <a:cubicBezTo>
                        <a:pt x="3839" y="238"/>
                        <a:pt x="3670" y="276"/>
                        <a:pt x="3509" y="338"/>
                      </a:cubicBezTo>
                      <a:cubicBezTo>
                        <a:pt x="3424" y="368"/>
                        <a:pt x="3340" y="392"/>
                        <a:pt x="3263" y="430"/>
                      </a:cubicBezTo>
                      <a:lnTo>
                        <a:pt x="3033" y="545"/>
                      </a:lnTo>
                      <a:lnTo>
                        <a:pt x="2810" y="683"/>
                      </a:lnTo>
                      <a:cubicBezTo>
                        <a:pt x="2734" y="729"/>
                        <a:pt x="2664" y="783"/>
                        <a:pt x="2595" y="829"/>
                      </a:cubicBezTo>
                      <a:cubicBezTo>
                        <a:pt x="2311" y="1036"/>
                        <a:pt x="2058" y="1274"/>
                        <a:pt x="1828" y="1528"/>
                      </a:cubicBezTo>
                      <a:cubicBezTo>
                        <a:pt x="1598" y="1788"/>
                        <a:pt x="1390" y="2057"/>
                        <a:pt x="1198" y="2349"/>
                      </a:cubicBezTo>
                      <a:cubicBezTo>
                        <a:pt x="1014" y="2640"/>
                        <a:pt x="853" y="2940"/>
                        <a:pt x="707" y="3255"/>
                      </a:cubicBezTo>
                      <a:cubicBezTo>
                        <a:pt x="569" y="3562"/>
                        <a:pt x="438" y="3884"/>
                        <a:pt x="339" y="4214"/>
                      </a:cubicBezTo>
                      <a:cubicBezTo>
                        <a:pt x="231" y="4536"/>
                        <a:pt x="147" y="4874"/>
                        <a:pt x="85" y="5212"/>
                      </a:cubicBezTo>
                      <a:cubicBezTo>
                        <a:pt x="32" y="5557"/>
                        <a:pt x="1" y="5903"/>
                        <a:pt x="9" y="6248"/>
                      </a:cubicBezTo>
                      <a:cubicBezTo>
                        <a:pt x="31" y="7643"/>
                        <a:pt x="593" y="8964"/>
                        <a:pt x="1569" y="9957"/>
                      </a:cubicBezTo>
                      <a:lnTo>
                        <a:pt x="1569" y="9957"/>
                      </a:lnTo>
                      <a:cubicBezTo>
                        <a:pt x="1542" y="10335"/>
                        <a:pt x="1597" y="10704"/>
                        <a:pt x="1720" y="11061"/>
                      </a:cubicBezTo>
                      <a:cubicBezTo>
                        <a:pt x="1858" y="11421"/>
                        <a:pt x="2066" y="11759"/>
                        <a:pt x="2334" y="12043"/>
                      </a:cubicBezTo>
                      <a:lnTo>
                        <a:pt x="2542" y="12250"/>
                      </a:lnTo>
                      <a:lnTo>
                        <a:pt x="2764" y="12427"/>
                      </a:lnTo>
                      <a:cubicBezTo>
                        <a:pt x="2841" y="12488"/>
                        <a:pt x="2918" y="12542"/>
                        <a:pt x="3002" y="12596"/>
                      </a:cubicBezTo>
                      <a:cubicBezTo>
                        <a:pt x="3087" y="12650"/>
                        <a:pt x="3163" y="12696"/>
                        <a:pt x="3248" y="12742"/>
                      </a:cubicBezTo>
                      <a:lnTo>
                        <a:pt x="3501" y="12872"/>
                      </a:lnTo>
                      <a:cubicBezTo>
                        <a:pt x="3586" y="12918"/>
                        <a:pt x="3670" y="12957"/>
                        <a:pt x="3762" y="12987"/>
                      </a:cubicBezTo>
                      <a:lnTo>
                        <a:pt x="4031" y="13087"/>
                      </a:lnTo>
                      <a:lnTo>
                        <a:pt x="4161" y="13141"/>
                      </a:lnTo>
                      <a:cubicBezTo>
                        <a:pt x="4207" y="13156"/>
                        <a:pt x="4253" y="13164"/>
                        <a:pt x="4299" y="13179"/>
                      </a:cubicBezTo>
                      <a:cubicBezTo>
                        <a:pt x="4660" y="13302"/>
                        <a:pt x="5036" y="13394"/>
                        <a:pt x="5412" y="13448"/>
                      </a:cubicBezTo>
                      <a:lnTo>
                        <a:pt x="5704" y="13478"/>
                      </a:lnTo>
                      <a:lnTo>
                        <a:pt x="6134" y="13478"/>
                      </a:lnTo>
                      <a:lnTo>
                        <a:pt x="6280" y="13463"/>
                      </a:lnTo>
                      <a:cubicBezTo>
                        <a:pt x="6372" y="13455"/>
                        <a:pt x="6472" y="13448"/>
                        <a:pt x="6564" y="13432"/>
                      </a:cubicBezTo>
                      <a:cubicBezTo>
                        <a:pt x="6947" y="13363"/>
                        <a:pt x="7324" y="13233"/>
                        <a:pt x="7661" y="13049"/>
                      </a:cubicBezTo>
                      <a:cubicBezTo>
                        <a:pt x="7990" y="12877"/>
                        <a:pt x="8278" y="12646"/>
                        <a:pt x="8515" y="12368"/>
                      </a:cubicBezTo>
                      <a:lnTo>
                        <a:pt x="8515" y="12368"/>
                      </a:lnTo>
                      <a:cubicBezTo>
                        <a:pt x="8723" y="12441"/>
                        <a:pt x="8937" y="12501"/>
                        <a:pt x="9150" y="12550"/>
                      </a:cubicBezTo>
                      <a:cubicBezTo>
                        <a:pt x="9388" y="12603"/>
                        <a:pt x="9634" y="12642"/>
                        <a:pt x="9880" y="12673"/>
                      </a:cubicBezTo>
                      <a:cubicBezTo>
                        <a:pt x="10121" y="12699"/>
                        <a:pt x="10365" y="12713"/>
                        <a:pt x="10610" y="12713"/>
                      </a:cubicBezTo>
                      <a:cubicBezTo>
                        <a:pt x="10854" y="12713"/>
                        <a:pt x="11100" y="12699"/>
                        <a:pt x="11346" y="12673"/>
                      </a:cubicBezTo>
                      <a:cubicBezTo>
                        <a:pt x="11837" y="12619"/>
                        <a:pt x="12313" y="12496"/>
                        <a:pt x="12773" y="12312"/>
                      </a:cubicBezTo>
                      <a:cubicBezTo>
                        <a:pt x="13234" y="12128"/>
                        <a:pt x="13656" y="11859"/>
                        <a:pt x="14032" y="11537"/>
                      </a:cubicBezTo>
                      <a:cubicBezTo>
                        <a:pt x="14124" y="11452"/>
                        <a:pt x="14224" y="11368"/>
                        <a:pt x="14301" y="11276"/>
                      </a:cubicBezTo>
                      <a:cubicBezTo>
                        <a:pt x="14385" y="11183"/>
                        <a:pt x="14470" y="11099"/>
                        <a:pt x="14554" y="10999"/>
                      </a:cubicBezTo>
                      <a:cubicBezTo>
                        <a:pt x="14708" y="10807"/>
                        <a:pt x="14853" y="10608"/>
                        <a:pt x="14976" y="10385"/>
                      </a:cubicBezTo>
                      <a:cubicBezTo>
                        <a:pt x="15214" y="9948"/>
                        <a:pt x="15368" y="9472"/>
                        <a:pt x="15429" y="8973"/>
                      </a:cubicBezTo>
                      <a:cubicBezTo>
                        <a:pt x="15483" y="8482"/>
                        <a:pt x="15467" y="7990"/>
                        <a:pt x="15383" y="7499"/>
                      </a:cubicBezTo>
                      <a:cubicBezTo>
                        <a:pt x="15299" y="7016"/>
                        <a:pt x="15153" y="6547"/>
                        <a:pt x="14953" y="6102"/>
                      </a:cubicBezTo>
                      <a:cubicBezTo>
                        <a:pt x="14947" y="6083"/>
                        <a:pt x="14925" y="6069"/>
                        <a:pt x="14900" y="6069"/>
                      </a:cubicBezTo>
                      <a:cubicBezTo>
                        <a:pt x="14895" y="6069"/>
                        <a:pt x="14890" y="6070"/>
                        <a:pt x="14884" y="6071"/>
                      </a:cubicBezTo>
                      <a:cubicBezTo>
                        <a:pt x="14861" y="6087"/>
                        <a:pt x="14846" y="6118"/>
                        <a:pt x="14853" y="6141"/>
                      </a:cubicBezTo>
                      <a:cubicBezTo>
                        <a:pt x="15030" y="6586"/>
                        <a:pt x="15145" y="7054"/>
                        <a:pt x="15206" y="7522"/>
                      </a:cubicBezTo>
                      <a:cubicBezTo>
                        <a:pt x="15276" y="7998"/>
                        <a:pt x="15276" y="8474"/>
                        <a:pt x="15206" y="8942"/>
                      </a:cubicBezTo>
                      <a:cubicBezTo>
                        <a:pt x="15137" y="9403"/>
                        <a:pt x="14992" y="9856"/>
                        <a:pt x="14761" y="10262"/>
                      </a:cubicBezTo>
                      <a:cubicBezTo>
                        <a:pt x="14523" y="10669"/>
                        <a:pt x="14216" y="11030"/>
                        <a:pt x="13856" y="11337"/>
                      </a:cubicBezTo>
                      <a:cubicBezTo>
                        <a:pt x="13679" y="11490"/>
                        <a:pt x="13495" y="11636"/>
                        <a:pt x="13303" y="11759"/>
                      </a:cubicBezTo>
                      <a:cubicBezTo>
                        <a:pt x="13103" y="11890"/>
                        <a:pt x="12896" y="12012"/>
                        <a:pt x="12681" y="12105"/>
                      </a:cubicBezTo>
                      <a:cubicBezTo>
                        <a:pt x="12251" y="12304"/>
                        <a:pt x="11791" y="12435"/>
                        <a:pt x="11323" y="12488"/>
                      </a:cubicBezTo>
                      <a:cubicBezTo>
                        <a:pt x="11099" y="12517"/>
                        <a:pt x="10876" y="12531"/>
                        <a:pt x="10654" y="12531"/>
                      </a:cubicBezTo>
                      <a:cubicBezTo>
                        <a:pt x="10402" y="12531"/>
                        <a:pt x="10151" y="12513"/>
                        <a:pt x="9903" y="12481"/>
                      </a:cubicBezTo>
                      <a:cubicBezTo>
                        <a:pt x="9665" y="12450"/>
                        <a:pt x="9427" y="12404"/>
                        <a:pt x="9196" y="12350"/>
                      </a:cubicBezTo>
                      <a:cubicBezTo>
                        <a:pt x="8966" y="12296"/>
                        <a:pt x="8736" y="12220"/>
                        <a:pt x="8513" y="12135"/>
                      </a:cubicBezTo>
                      <a:cubicBezTo>
                        <a:pt x="8501" y="12131"/>
                        <a:pt x="8489" y="12129"/>
                        <a:pt x="8477" y="12129"/>
                      </a:cubicBezTo>
                      <a:cubicBezTo>
                        <a:pt x="8444" y="12129"/>
                        <a:pt x="8413" y="12143"/>
                        <a:pt x="8390" y="12166"/>
                      </a:cubicBezTo>
                      <a:cubicBezTo>
                        <a:pt x="8275" y="12304"/>
                        <a:pt x="8153" y="12427"/>
                        <a:pt x="8007" y="12542"/>
                      </a:cubicBezTo>
                      <a:cubicBezTo>
                        <a:pt x="7869" y="12650"/>
                        <a:pt x="7715" y="12742"/>
                        <a:pt x="7554" y="12826"/>
                      </a:cubicBezTo>
                      <a:cubicBezTo>
                        <a:pt x="7224" y="12995"/>
                        <a:pt x="6878" y="13102"/>
                        <a:pt x="6518" y="13164"/>
                      </a:cubicBezTo>
                      <a:cubicBezTo>
                        <a:pt x="6433" y="13171"/>
                        <a:pt x="6341" y="13179"/>
                        <a:pt x="6249" y="13194"/>
                      </a:cubicBezTo>
                      <a:lnTo>
                        <a:pt x="6111" y="13210"/>
                      </a:lnTo>
                      <a:lnTo>
                        <a:pt x="5704" y="13210"/>
                      </a:lnTo>
                      <a:lnTo>
                        <a:pt x="5428" y="13194"/>
                      </a:lnTo>
                      <a:cubicBezTo>
                        <a:pt x="5059" y="13171"/>
                        <a:pt x="4698" y="13102"/>
                        <a:pt x="4338" y="13003"/>
                      </a:cubicBezTo>
                      <a:cubicBezTo>
                        <a:pt x="4299" y="12987"/>
                        <a:pt x="4253" y="12980"/>
                        <a:pt x="4207" y="12964"/>
                      </a:cubicBezTo>
                      <a:lnTo>
                        <a:pt x="4077" y="12918"/>
                      </a:lnTo>
                      <a:lnTo>
                        <a:pt x="3816" y="12818"/>
                      </a:lnTo>
                      <a:cubicBezTo>
                        <a:pt x="3731" y="12788"/>
                        <a:pt x="3647" y="12749"/>
                        <a:pt x="3562" y="12703"/>
                      </a:cubicBezTo>
                      <a:lnTo>
                        <a:pt x="3317" y="12580"/>
                      </a:lnTo>
                      <a:cubicBezTo>
                        <a:pt x="3240" y="12534"/>
                        <a:pt x="3163" y="12481"/>
                        <a:pt x="3087" y="12427"/>
                      </a:cubicBezTo>
                      <a:cubicBezTo>
                        <a:pt x="3010" y="12381"/>
                        <a:pt x="2933" y="12327"/>
                        <a:pt x="2864" y="12266"/>
                      </a:cubicBezTo>
                      <a:lnTo>
                        <a:pt x="2657" y="12089"/>
                      </a:lnTo>
                      <a:lnTo>
                        <a:pt x="2465" y="11890"/>
                      </a:lnTo>
                      <a:cubicBezTo>
                        <a:pt x="2227" y="11621"/>
                        <a:pt x="2043" y="11306"/>
                        <a:pt x="1928" y="10961"/>
                      </a:cubicBezTo>
                      <a:lnTo>
                        <a:pt x="1882" y="10830"/>
                      </a:lnTo>
                      <a:lnTo>
                        <a:pt x="1851" y="10700"/>
                      </a:lnTo>
                      <a:cubicBezTo>
                        <a:pt x="1828" y="10615"/>
                        <a:pt x="1812" y="10523"/>
                        <a:pt x="1797" y="10431"/>
                      </a:cubicBezTo>
                      <a:cubicBezTo>
                        <a:pt x="1774" y="10262"/>
                        <a:pt x="1774" y="10078"/>
                        <a:pt x="1789" y="9902"/>
                      </a:cubicBezTo>
                      <a:cubicBezTo>
                        <a:pt x="1797" y="9871"/>
                        <a:pt x="1782" y="9833"/>
                        <a:pt x="1759" y="9810"/>
                      </a:cubicBezTo>
                      <a:cubicBezTo>
                        <a:pt x="1528" y="9572"/>
                        <a:pt x="1321" y="9318"/>
                        <a:pt x="1129" y="9042"/>
                      </a:cubicBezTo>
                      <a:cubicBezTo>
                        <a:pt x="945" y="8766"/>
                        <a:pt x="792" y="8474"/>
                        <a:pt x="669" y="8167"/>
                      </a:cubicBezTo>
                      <a:lnTo>
                        <a:pt x="577" y="7929"/>
                      </a:lnTo>
                      <a:cubicBezTo>
                        <a:pt x="546" y="7852"/>
                        <a:pt x="531" y="7775"/>
                        <a:pt x="508" y="7691"/>
                      </a:cubicBezTo>
                      <a:cubicBezTo>
                        <a:pt x="454" y="7538"/>
                        <a:pt x="431" y="7376"/>
                        <a:pt x="392" y="7215"/>
                      </a:cubicBezTo>
                      <a:cubicBezTo>
                        <a:pt x="377" y="7131"/>
                        <a:pt x="369" y="7054"/>
                        <a:pt x="354" y="6970"/>
                      </a:cubicBezTo>
                      <a:cubicBezTo>
                        <a:pt x="339" y="6885"/>
                        <a:pt x="331" y="6808"/>
                        <a:pt x="323" y="6724"/>
                      </a:cubicBezTo>
                      <a:lnTo>
                        <a:pt x="300" y="6478"/>
                      </a:lnTo>
                      <a:lnTo>
                        <a:pt x="285" y="6225"/>
                      </a:lnTo>
                      <a:lnTo>
                        <a:pt x="285" y="6102"/>
                      </a:lnTo>
                      <a:lnTo>
                        <a:pt x="285" y="5979"/>
                      </a:lnTo>
                      <a:lnTo>
                        <a:pt x="285" y="5726"/>
                      </a:lnTo>
                      <a:cubicBezTo>
                        <a:pt x="293" y="5565"/>
                        <a:pt x="300" y="5396"/>
                        <a:pt x="323" y="5235"/>
                      </a:cubicBezTo>
                      <a:cubicBezTo>
                        <a:pt x="354" y="4897"/>
                        <a:pt x="415" y="4567"/>
                        <a:pt x="500" y="4245"/>
                      </a:cubicBezTo>
                      <a:cubicBezTo>
                        <a:pt x="584" y="3922"/>
                        <a:pt x="692" y="3600"/>
                        <a:pt x="830" y="3293"/>
                      </a:cubicBezTo>
                      <a:cubicBezTo>
                        <a:pt x="976" y="2994"/>
                        <a:pt x="1137" y="2694"/>
                        <a:pt x="1314" y="2410"/>
                      </a:cubicBezTo>
                      <a:cubicBezTo>
                        <a:pt x="1498" y="2134"/>
                        <a:pt x="1705" y="1865"/>
                        <a:pt x="1928" y="1612"/>
                      </a:cubicBezTo>
                      <a:cubicBezTo>
                        <a:pt x="2158" y="1374"/>
                        <a:pt x="2411" y="1151"/>
                        <a:pt x="2680" y="952"/>
                      </a:cubicBezTo>
                      <a:cubicBezTo>
                        <a:pt x="2948" y="760"/>
                        <a:pt x="3240" y="599"/>
                        <a:pt x="3555" y="491"/>
                      </a:cubicBezTo>
                      <a:cubicBezTo>
                        <a:pt x="3708" y="430"/>
                        <a:pt x="3877" y="392"/>
                        <a:pt x="4031" y="345"/>
                      </a:cubicBezTo>
                      <a:cubicBezTo>
                        <a:pt x="4115" y="322"/>
                        <a:pt x="4192" y="299"/>
                        <a:pt x="4276" y="292"/>
                      </a:cubicBezTo>
                      <a:lnTo>
                        <a:pt x="4522" y="238"/>
                      </a:lnTo>
                      <a:cubicBezTo>
                        <a:pt x="4606" y="223"/>
                        <a:pt x="4691" y="215"/>
                        <a:pt x="4775" y="207"/>
                      </a:cubicBezTo>
                      <a:lnTo>
                        <a:pt x="5021" y="177"/>
                      </a:lnTo>
                      <a:cubicBezTo>
                        <a:pt x="5190" y="161"/>
                        <a:pt x="5359" y="161"/>
                        <a:pt x="5520" y="161"/>
                      </a:cubicBezTo>
                      <a:lnTo>
                        <a:pt x="5773" y="169"/>
                      </a:lnTo>
                      <a:cubicBezTo>
                        <a:pt x="5858" y="177"/>
                        <a:pt x="5942" y="177"/>
                        <a:pt x="6019" y="192"/>
                      </a:cubicBezTo>
                      <a:cubicBezTo>
                        <a:pt x="6188" y="215"/>
                        <a:pt x="6349" y="238"/>
                        <a:pt x="6518" y="269"/>
                      </a:cubicBezTo>
                      <a:cubicBezTo>
                        <a:pt x="6686" y="292"/>
                        <a:pt x="6840" y="330"/>
                        <a:pt x="7009" y="384"/>
                      </a:cubicBezTo>
                      <a:cubicBezTo>
                        <a:pt x="7170" y="430"/>
                        <a:pt x="7331" y="484"/>
                        <a:pt x="7485" y="545"/>
                      </a:cubicBezTo>
                      <a:cubicBezTo>
                        <a:pt x="7799" y="660"/>
                        <a:pt x="8099" y="814"/>
                        <a:pt x="8375" y="1006"/>
                      </a:cubicBezTo>
                      <a:lnTo>
                        <a:pt x="8390" y="1021"/>
                      </a:lnTo>
                      <a:cubicBezTo>
                        <a:pt x="8401" y="1028"/>
                        <a:pt x="8413" y="1032"/>
                        <a:pt x="8424" y="1032"/>
                      </a:cubicBezTo>
                      <a:cubicBezTo>
                        <a:pt x="8438" y="1032"/>
                        <a:pt x="8451" y="1026"/>
                        <a:pt x="8460" y="1013"/>
                      </a:cubicBezTo>
                      <a:cubicBezTo>
                        <a:pt x="8483" y="990"/>
                        <a:pt x="8475" y="952"/>
                        <a:pt x="8452" y="936"/>
                      </a:cubicBezTo>
                      <a:cubicBezTo>
                        <a:pt x="8168" y="737"/>
                        <a:pt x="7869" y="568"/>
                        <a:pt x="7546" y="430"/>
                      </a:cubicBezTo>
                      <a:cubicBezTo>
                        <a:pt x="7231" y="299"/>
                        <a:pt x="6901" y="192"/>
                        <a:pt x="6564" y="123"/>
                      </a:cubicBezTo>
                      <a:cubicBezTo>
                        <a:pt x="6226" y="54"/>
                        <a:pt x="5881" y="8"/>
                        <a:pt x="5543"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964532" y="3220860"/>
                  <a:ext cx="715119" cy="647933"/>
                </a:xfrm>
                <a:custGeom>
                  <a:avLst/>
                  <a:gdLst/>
                  <a:ahLst/>
                  <a:cxnLst/>
                  <a:rect l="l" t="t" r="r" b="b"/>
                  <a:pathLst>
                    <a:path w="6771" h="6135" extrusionOk="0">
                      <a:moveTo>
                        <a:pt x="3209" y="0"/>
                      </a:moveTo>
                      <a:cubicBezTo>
                        <a:pt x="3007" y="0"/>
                        <a:pt x="2806" y="14"/>
                        <a:pt x="2611" y="33"/>
                      </a:cubicBezTo>
                      <a:cubicBezTo>
                        <a:pt x="2127" y="87"/>
                        <a:pt x="1651" y="217"/>
                        <a:pt x="1214" y="417"/>
                      </a:cubicBezTo>
                      <a:cubicBezTo>
                        <a:pt x="776" y="624"/>
                        <a:pt x="369" y="900"/>
                        <a:pt x="24" y="1246"/>
                      </a:cubicBezTo>
                      <a:cubicBezTo>
                        <a:pt x="1" y="1253"/>
                        <a:pt x="1" y="1292"/>
                        <a:pt x="24" y="1299"/>
                      </a:cubicBezTo>
                      <a:cubicBezTo>
                        <a:pt x="28" y="1307"/>
                        <a:pt x="36" y="1311"/>
                        <a:pt x="44" y="1311"/>
                      </a:cubicBezTo>
                      <a:cubicBezTo>
                        <a:pt x="53" y="1311"/>
                        <a:pt x="62" y="1307"/>
                        <a:pt x="70" y="1299"/>
                      </a:cubicBezTo>
                      <a:cubicBezTo>
                        <a:pt x="438" y="1000"/>
                        <a:pt x="838" y="739"/>
                        <a:pt x="1267" y="532"/>
                      </a:cubicBezTo>
                      <a:cubicBezTo>
                        <a:pt x="1690" y="325"/>
                        <a:pt x="2142" y="186"/>
                        <a:pt x="2618" y="133"/>
                      </a:cubicBezTo>
                      <a:cubicBezTo>
                        <a:pt x="2678" y="129"/>
                        <a:pt x="2737" y="127"/>
                        <a:pt x="2796" y="127"/>
                      </a:cubicBezTo>
                      <a:cubicBezTo>
                        <a:pt x="2971" y="127"/>
                        <a:pt x="3144" y="144"/>
                        <a:pt x="3317" y="179"/>
                      </a:cubicBezTo>
                      <a:cubicBezTo>
                        <a:pt x="3555" y="209"/>
                        <a:pt x="3777" y="263"/>
                        <a:pt x="4008" y="317"/>
                      </a:cubicBezTo>
                      <a:cubicBezTo>
                        <a:pt x="4453" y="463"/>
                        <a:pt x="4875" y="678"/>
                        <a:pt x="5251" y="954"/>
                      </a:cubicBezTo>
                      <a:cubicBezTo>
                        <a:pt x="5351" y="1023"/>
                        <a:pt x="5443" y="1100"/>
                        <a:pt x="5543" y="1169"/>
                      </a:cubicBezTo>
                      <a:cubicBezTo>
                        <a:pt x="5589" y="1207"/>
                        <a:pt x="5627" y="1246"/>
                        <a:pt x="5673" y="1284"/>
                      </a:cubicBezTo>
                      <a:lnTo>
                        <a:pt x="5735" y="1345"/>
                      </a:lnTo>
                      <a:lnTo>
                        <a:pt x="5796" y="1414"/>
                      </a:lnTo>
                      <a:cubicBezTo>
                        <a:pt x="5834" y="1453"/>
                        <a:pt x="5873" y="1507"/>
                        <a:pt x="5904" y="1553"/>
                      </a:cubicBezTo>
                      <a:lnTo>
                        <a:pt x="6003" y="1698"/>
                      </a:lnTo>
                      <a:cubicBezTo>
                        <a:pt x="6042" y="1752"/>
                        <a:pt x="6065" y="1791"/>
                        <a:pt x="6095" y="1844"/>
                      </a:cubicBezTo>
                      <a:cubicBezTo>
                        <a:pt x="6134" y="1898"/>
                        <a:pt x="6165" y="1944"/>
                        <a:pt x="6195" y="1990"/>
                      </a:cubicBezTo>
                      <a:cubicBezTo>
                        <a:pt x="6318" y="2190"/>
                        <a:pt x="6410" y="2405"/>
                        <a:pt x="6479" y="2627"/>
                      </a:cubicBezTo>
                      <a:cubicBezTo>
                        <a:pt x="6556" y="2850"/>
                        <a:pt x="6602" y="3080"/>
                        <a:pt x="6625" y="3318"/>
                      </a:cubicBezTo>
                      <a:cubicBezTo>
                        <a:pt x="6648" y="3556"/>
                        <a:pt x="6648" y="3794"/>
                        <a:pt x="6610" y="4024"/>
                      </a:cubicBezTo>
                      <a:cubicBezTo>
                        <a:pt x="6579" y="4254"/>
                        <a:pt x="6556" y="4492"/>
                        <a:pt x="6510" y="4723"/>
                      </a:cubicBezTo>
                      <a:cubicBezTo>
                        <a:pt x="6418" y="5191"/>
                        <a:pt x="6280" y="5644"/>
                        <a:pt x="6095" y="6081"/>
                      </a:cubicBezTo>
                      <a:cubicBezTo>
                        <a:pt x="6085" y="6111"/>
                        <a:pt x="6108" y="6135"/>
                        <a:pt x="6131" y="6135"/>
                      </a:cubicBezTo>
                      <a:cubicBezTo>
                        <a:pt x="6144" y="6135"/>
                        <a:pt x="6157" y="6128"/>
                        <a:pt x="6165" y="6112"/>
                      </a:cubicBezTo>
                      <a:cubicBezTo>
                        <a:pt x="6280" y="5905"/>
                        <a:pt x="6379" y="5682"/>
                        <a:pt x="6464" y="5452"/>
                      </a:cubicBezTo>
                      <a:cubicBezTo>
                        <a:pt x="6548" y="5229"/>
                        <a:pt x="6617" y="4991"/>
                        <a:pt x="6671" y="4753"/>
                      </a:cubicBezTo>
                      <a:cubicBezTo>
                        <a:pt x="6725" y="4523"/>
                        <a:pt x="6763" y="4277"/>
                        <a:pt x="6763" y="4032"/>
                      </a:cubicBezTo>
                      <a:cubicBezTo>
                        <a:pt x="6771" y="3794"/>
                        <a:pt x="6763" y="3548"/>
                        <a:pt x="6740" y="3303"/>
                      </a:cubicBezTo>
                      <a:cubicBezTo>
                        <a:pt x="6710" y="2819"/>
                        <a:pt x="6564" y="2343"/>
                        <a:pt x="6333" y="1906"/>
                      </a:cubicBezTo>
                      <a:cubicBezTo>
                        <a:pt x="6303" y="1852"/>
                        <a:pt x="6272" y="1798"/>
                        <a:pt x="6234" y="1752"/>
                      </a:cubicBezTo>
                      <a:cubicBezTo>
                        <a:pt x="6203" y="1698"/>
                        <a:pt x="6165" y="1652"/>
                        <a:pt x="6126" y="1606"/>
                      </a:cubicBezTo>
                      <a:lnTo>
                        <a:pt x="6003" y="1468"/>
                      </a:lnTo>
                      <a:lnTo>
                        <a:pt x="5873" y="1338"/>
                      </a:lnTo>
                      <a:cubicBezTo>
                        <a:pt x="5788" y="1253"/>
                        <a:pt x="5704" y="1161"/>
                        <a:pt x="5612" y="1084"/>
                      </a:cubicBezTo>
                      <a:cubicBezTo>
                        <a:pt x="5520" y="1008"/>
                        <a:pt x="5428" y="923"/>
                        <a:pt x="5336" y="846"/>
                      </a:cubicBezTo>
                      <a:cubicBezTo>
                        <a:pt x="4952" y="547"/>
                        <a:pt x="4522" y="309"/>
                        <a:pt x="4061" y="148"/>
                      </a:cubicBezTo>
                      <a:cubicBezTo>
                        <a:pt x="3831" y="64"/>
                        <a:pt x="3586" y="18"/>
                        <a:pt x="3340" y="2"/>
                      </a:cubicBezTo>
                      <a:cubicBezTo>
                        <a:pt x="3296" y="1"/>
                        <a:pt x="3253" y="0"/>
                        <a:pt x="320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0"/>
              <p:cNvSpPr txBox="1"/>
              <p:nvPr/>
            </p:nvSpPr>
            <p:spPr>
              <a:xfrm>
                <a:off x="6527622" y="3363775"/>
                <a:ext cx="1460100" cy="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smtClean="0">
                    <a:solidFill>
                      <a:schemeClr val="lt1"/>
                    </a:solidFill>
                    <a:latin typeface="Fira Sans Extra Condensed Medium"/>
                    <a:ea typeface="Fira Sans Extra Condensed Medium"/>
                    <a:cs typeface="Fira Sans Extra Condensed Medium"/>
                    <a:sym typeface="Fira Sans Extra Condensed Medium"/>
                  </a:rPr>
                  <a:t>Runner</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560" name="Google Shape;560;p20"/>
              <p:cNvSpPr txBox="1"/>
              <p:nvPr/>
            </p:nvSpPr>
            <p:spPr>
              <a:xfrm>
                <a:off x="6527622" y="3651500"/>
                <a:ext cx="1460100" cy="87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smtClean="0">
                    <a:solidFill>
                      <a:schemeClr val="lt1"/>
                    </a:solidFill>
                    <a:latin typeface="Roboto"/>
                    <a:ea typeface="Roboto"/>
                    <a:cs typeface="Roboto"/>
                    <a:sym typeface="Roboto"/>
                  </a:rPr>
                  <a:t>Run the Mapper and Reducer</a:t>
                </a:r>
                <a:endParaRPr sz="1200" dirty="0">
                  <a:solidFill>
                    <a:schemeClr val="lt1"/>
                  </a:solidFill>
                  <a:latin typeface="Roboto"/>
                  <a:ea typeface="Roboto"/>
                  <a:cs typeface="Roboto"/>
                  <a:sym typeface="Roboto"/>
                </a:endParaRPr>
              </a:p>
            </p:txBody>
          </p:sp>
        </p:grpSp>
      </p:grpSp>
      <p:grpSp>
        <p:nvGrpSpPr>
          <p:cNvPr id="561" name="Google Shape;561;p20"/>
          <p:cNvGrpSpPr/>
          <p:nvPr/>
        </p:nvGrpSpPr>
        <p:grpSpPr>
          <a:xfrm>
            <a:off x="5735197" y="809226"/>
            <a:ext cx="2568439" cy="1869134"/>
            <a:chOff x="5735197" y="982964"/>
            <a:chExt cx="2358459" cy="1695395"/>
          </a:xfrm>
        </p:grpSpPr>
        <p:grpSp>
          <p:nvGrpSpPr>
            <p:cNvPr id="562" name="Google Shape;562;p20"/>
            <p:cNvGrpSpPr/>
            <p:nvPr/>
          </p:nvGrpSpPr>
          <p:grpSpPr>
            <a:xfrm rot="-1314978">
              <a:off x="6107617" y="982964"/>
              <a:ext cx="1986039" cy="1695395"/>
              <a:chOff x="5998300" y="1113725"/>
              <a:chExt cx="1802316" cy="1612016"/>
            </a:xfrm>
          </p:grpSpPr>
          <p:sp>
            <p:nvSpPr>
              <p:cNvPr id="563" name="Google Shape;563;p20"/>
              <p:cNvSpPr/>
              <p:nvPr/>
            </p:nvSpPr>
            <p:spPr>
              <a:xfrm>
                <a:off x="6020500" y="1177225"/>
                <a:ext cx="1780116" cy="1548515"/>
              </a:xfrm>
              <a:custGeom>
                <a:avLst/>
                <a:gdLst/>
                <a:ahLst/>
                <a:cxnLst/>
                <a:rect l="l" t="t" r="r" b="b"/>
                <a:pathLst>
                  <a:path w="17240" h="14997" extrusionOk="0">
                    <a:moveTo>
                      <a:pt x="14818" y="7631"/>
                    </a:moveTo>
                    <a:cubicBezTo>
                      <a:pt x="14897" y="7631"/>
                      <a:pt x="14975" y="7673"/>
                      <a:pt x="14952" y="7757"/>
                    </a:cubicBezTo>
                    <a:cubicBezTo>
                      <a:pt x="14937" y="7826"/>
                      <a:pt x="14914" y="7896"/>
                      <a:pt x="14875" y="7957"/>
                    </a:cubicBezTo>
                    <a:cubicBezTo>
                      <a:pt x="14864" y="7980"/>
                      <a:pt x="14841" y="7992"/>
                      <a:pt x="14818" y="7992"/>
                    </a:cubicBezTo>
                    <a:cubicBezTo>
                      <a:pt x="14795" y="7992"/>
                      <a:pt x="14772" y="7980"/>
                      <a:pt x="14760" y="7957"/>
                    </a:cubicBezTo>
                    <a:cubicBezTo>
                      <a:pt x="14722" y="7896"/>
                      <a:pt x="14699" y="7826"/>
                      <a:pt x="14684" y="7757"/>
                    </a:cubicBezTo>
                    <a:cubicBezTo>
                      <a:pt x="14661" y="7673"/>
                      <a:pt x="14739" y="7631"/>
                      <a:pt x="14818" y="7631"/>
                    </a:cubicBezTo>
                    <a:close/>
                    <a:moveTo>
                      <a:pt x="14365" y="8504"/>
                    </a:moveTo>
                    <a:cubicBezTo>
                      <a:pt x="14400" y="8504"/>
                      <a:pt x="14434" y="8521"/>
                      <a:pt x="14453" y="8556"/>
                    </a:cubicBezTo>
                    <a:cubicBezTo>
                      <a:pt x="14499" y="8632"/>
                      <a:pt x="14492" y="8732"/>
                      <a:pt x="14423" y="8801"/>
                    </a:cubicBezTo>
                    <a:cubicBezTo>
                      <a:pt x="14404" y="8820"/>
                      <a:pt x="14374" y="8830"/>
                      <a:pt x="14345" y="8830"/>
                    </a:cubicBezTo>
                    <a:cubicBezTo>
                      <a:pt x="14326" y="8830"/>
                      <a:pt x="14307" y="8826"/>
                      <a:pt x="14292" y="8817"/>
                    </a:cubicBezTo>
                    <a:cubicBezTo>
                      <a:pt x="14246" y="8786"/>
                      <a:pt x="14238" y="8748"/>
                      <a:pt x="14231" y="8694"/>
                    </a:cubicBezTo>
                    <a:cubicBezTo>
                      <a:pt x="14231" y="8686"/>
                      <a:pt x="14238" y="8678"/>
                      <a:pt x="14246" y="8671"/>
                    </a:cubicBezTo>
                    <a:cubicBezTo>
                      <a:pt x="14238" y="8663"/>
                      <a:pt x="14238" y="8663"/>
                      <a:pt x="14246" y="8655"/>
                    </a:cubicBezTo>
                    <a:cubicBezTo>
                      <a:pt x="14246" y="8617"/>
                      <a:pt x="14254" y="8586"/>
                      <a:pt x="14277" y="8556"/>
                    </a:cubicBezTo>
                    <a:cubicBezTo>
                      <a:pt x="14296" y="8521"/>
                      <a:pt x="14331" y="8504"/>
                      <a:pt x="14365" y="8504"/>
                    </a:cubicBezTo>
                    <a:close/>
                    <a:moveTo>
                      <a:pt x="14762" y="8916"/>
                    </a:moveTo>
                    <a:cubicBezTo>
                      <a:pt x="14767" y="8916"/>
                      <a:pt x="14771" y="8916"/>
                      <a:pt x="14776" y="8916"/>
                    </a:cubicBezTo>
                    <a:cubicBezTo>
                      <a:pt x="14822" y="8916"/>
                      <a:pt x="14868" y="8955"/>
                      <a:pt x="14868" y="9009"/>
                    </a:cubicBezTo>
                    <a:cubicBezTo>
                      <a:pt x="14875" y="9131"/>
                      <a:pt x="14799" y="9200"/>
                      <a:pt x="14730" y="9293"/>
                    </a:cubicBezTo>
                    <a:cubicBezTo>
                      <a:pt x="14707" y="9322"/>
                      <a:pt x="14677" y="9334"/>
                      <a:pt x="14647" y="9334"/>
                    </a:cubicBezTo>
                    <a:cubicBezTo>
                      <a:pt x="14566" y="9334"/>
                      <a:pt x="14479" y="9244"/>
                      <a:pt x="14507" y="9154"/>
                    </a:cubicBezTo>
                    <a:cubicBezTo>
                      <a:pt x="14544" y="9035"/>
                      <a:pt x="14618" y="8916"/>
                      <a:pt x="14762" y="8916"/>
                    </a:cubicBezTo>
                    <a:close/>
                    <a:moveTo>
                      <a:pt x="14322" y="9509"/>
                    </a:moveTo>
                    <a:cubicBezTo>
                      <a:pt x="14353" y="9509"/>
                      <a:pt x="14380" y="9545"/>
                      <a:pt x="14361" y="9577"/>
                    </a:cubicBezTo>
                    <a:cubicBezTo>
                      <a:pt x="14332" y="9634"/>
                      <a:pt x="14286" y="9701"/>
                      <a:pt x="14229" y="9701"/>
                    </a:cubicBezTo>
                    <a:cubicBezTo>
                      <a:pt x="14210" y="9701"/>
                      <a:pt x="14190" y="9693"/>
                      <a:pt x="14169" y="9676"/>
                    </a:cubicBezTo>
                    <a:cubicBezTo>
                      <a:pt x="14146" y="9669"/>
                      <a:pt x="14146" y="9646"/>
                      <a:pt x="14154" y="9623"/>
                    </a:cubicBezTo>
                    <a:cubicBezTo>
                      <a:pt x="14185" y="9569"/>
                      <a:pt x="14238" y="9530"/>
                      <a:pt x="14300" y="9515"/>
                    </a:cubicBezTo>
                    <a:cubicBezTo>
                      <a:pt x="14307" y="9511"/>
                      <a:pt x="14314" y="9509"/>
                      <a:pt x="14322" y="9509"/>
                    </a:cubicBezTo>
                    <a:close/>
                    <a:moveTo>
                      <a:pt x="6561" y="0"/>
                    </a:moveTo>
                    <a:cubicBezTo>
                      <a:pt x="5998" y="0"/>
                      <a:pt x="5367" y="94"/>
                      <a:pt x="4667" y="327"/>
                    </a:cubicBezTo>
                    <a:cubicBezTo>
                      <a:pt x="1182" y="1494"/>
                      <a:pt x="1996" y="4526"/>
                      <a:pt x="1996" y="4526"/>
                    </a:cubicBezTo>
                    <a:cubicBezTo>
                      <a:pt x="1996" y="4526"/>
                      <a:pt x="0" y="5247"/>
                      <a:pt x="407" y="8057"/>
                    </a:cubicBezTo>
                    <a:cubicBezTo>
                      <a:pt x="762" y="10482"/>
                      <a:pt x="2998" y="10831"/>
                      <a:pt x="4258" y="10831"/>
                    </a:cubicBezTo>
                    <a:cubicBezTo>
                      <a:pt x="4769" y="10831"/>
                      <a:pt x="5120" y="10774"/>
                      <a:pt x="5120" y="10774"/>
                    </a:cubicBezTo>
                    <a:cubicBezTo>
                      <a:pt x="5120" y="10774"/>
                      <a:pt x="5956" y="14335"/>
                      <a:pt x="10516" y="14942"/>
                    </a:cubicBezTo>
                    <a:cubicBezTo>
                      <a:pt x="10792" y="14979"/>
                      <a:pt x="11051" y="14996"/>
                      <a:pt x="11296" y="14996"/>
                    </a:cubicBezTo>
                    <a:cubicBezTo>
                      <a:pt x="15084" y="14996"/>
                      <a:pt x="15206" y="10797"/>
                      <a:pt x="15206" y="10797"/>
                    </a:cubicBezTo>
                    <a:cubicBezTo>
                      <a:pt x="15206" y="10797"/>
                      <a:pt x="17240" y="7136"/>
                      <a:pt x="16157" y="5232"/>
                    </a:cubicBezTo>
                    <a:cubicBezTo>
                      <a:pt x="14384" y="2131"/>
                      <a:pt x="10109" y="1694"/>
                      <a:pt x="10109" y="1694"/>
                    </a:cubicBezTo>
                    <a:cubicBezTo>
                      <a:pt x="10109" y="1694"/>
                      <a:pt x="8948" y="0"/>
                      <a:pt x="65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5998300" y="1113725"/>
                <a:ext cx="1105345" cy="1193421"/>
              </a:xfrm>
              <a:custGeom>
                <a:avLst/>
                <a:gdLst/>
                <a:ahLst/>
                <a:cxnLst/>
                <a:rect l="l" t="t" r="r" b="b"/>
                <a:pathLst>
                  <a:path w="10705" h="11558" extrusionOk="0">
                    <a:moveTo>
                      <a:pt x="5966" y="0"/>
                    </a:moveTo>
                    <a:cubicBezTo>
                      <a:pt x="5609" y="0"/>
                      <a:pt x="5251" y="30"/>
                      <a:pt x="4897" y="90"/>
                    </a:cubicBezTo>
                    <a:cubicBezTo>
                      <a:pt x="4767" y="113"/>
                      <a:pt x="4636" y="136"/>
                      <a:pt x="4506" y="167"/>
                    </a:cubicBezTo>
                    <a:cubicBezTo>
                      <a:pt x="4375" y="198"/>
                      <a:pt x="4245" y="244"/>
                      <a:pt x="4122" y="290"/>
                    </a:cubicBezTo>
                    <a:cubicBezTo>
                      <a:pt x="3869" y="374"/>
                      <a:pt x="3631" y="497"/>
                      <a:pt x="3408" y="658"/>
                    </a:cubicBezTo>
                    <a:cubicBezTo>
                      <a:pt x="3193" y="812"/>
                      <a:pt x="2994" y="1004"/>
                      <a:pt x="2825" y="1211"/>
                    </a:cubicBezTo>
                    <a:cubicBezTo>
                      <a:pt x="2656" y="1418"/>
                      <a:pt x="2510" y="1641"/>
                      <a:pt x="2380" y="1871"/>
                    </a:cubicBezTo>
                    <a:cubicBezTo>
                      <a:pt x="2134" y="2339"/>
                      <a:pt x="1950" y="2846"/>
                      <a:pt x="1850" y="3360"/>
                    </a:cubicBezTo>
                    <a:cubicBezTo>
                      <a:pt x="1761" y="3867"/>
                      <a:pt x="1715" y="4373"/>
                      <a:pt x="1733" y="4886"/>
                    </a:cubicBezTo>
                    <a:lnTo>
                      <a:pt x="1733" y="4886"/>
                    </a:lnTo>
                    <a:cubicBezTo>
                      <a:pt x="1543" y="4975"/>
                      <a:pt x="1360" y="5083"/>
                      <a:pt x="1190" y="5210"/>
                    </a:cubicBezTo>
                    <a:cubicBezTo>
                      <a:pt x="1006" y="5341"/>
                      <a:pt x="837" y="5494"/>
                      <a:pt x="683" y="5671"/>
                    </a:cubicBezTo>
                    <a:cubicBezTo>
                      <a:pt x="392" y="6024"/>
                      <a:pt x="192" y="6446"/>
                      <a:pt x="108" y="6899"/>
                    </a:cubicBezTo>
                    <a:cubicBezTo>
                      <a:pt x="15" y="7344"/>
                      <a:pt x="0" y="7797"/>
                      <a:pt x="69" y="8250"/>
                    </a:cubicBezTo>
                    <a:cubicBezTo>
                      <a:pt x="92" y="8472"/>
                      <a:pt x="138" y="8687"/>
                      <a:pt x="192" y="8910"/>
                    </a:cubicBezTo>
                    <a:cubicBezTo>
                      <a:pt x="215" y="9017"/>
                      <a:pt x="246" y="9125"/>
                      <a:pt x="284" y="9232"/>
                    </a:cubicBezTo>
                    <a:cubicBezTo>
                      <a:pt x="322" y="9340"/>
                      <a:pt x="361" y="9447"/>
                      <a:pt x="407" y="9547"/>
                    </a:cubicBezTo>
                    <a:cubicBezTo>
                      <a:pt x="576" y="9969"/>
                      <a:pt x="844" y="10353"/>
                      <a:pt x="1182" y="10660"/>
                    </a:cubicBezTo>
                    <a:cubicBezTo>
                      <a:pt x="1351" y="10813"/>
                      <a:pt x="1543" y="10944"/>
                      <a:pt x="1750" y="11051"/>
                    </a:cubicBezTo>
                    <a:cubicBezTo>
                      <a:pt x="1950" y="11159"/>
                      <a:pt x="2157" y="11243"/>
                      <a:pt x="2372" y="11312"/>
                    </a:cubicBezTo>
                    <a:cubicBezTo>
                      <a:pt x="2802" y="11450"/>
                      <a:pt x="3247" y="11527"/>
                      <a:pt x="3700" y="11550"/>
                    </a:cubicBezTo>
                    <a:cubicBezTo>
                      <a:pt x="3798" y="11555"/>
                      <a:pt x="3897" y="11558"/>
                      <a:pt x="3994" y="11558"/>
                    </a:cubicBezTo>
                    <a:cubicBezTo>
                      <a:pt x="4346" y="11558"/>
                      <a:pt x="4695" y="11526"/>
                      <a:pt x="5043" y="11466"/>
                    </a:cubicBezTo>
                    <a:cubicBezTo>
                      <a:pt x="5095" y="11458"/>
                      <a:pt x="5090" y="11373"/>
                      <a:pt x="5035" y="11373"/>
                    </a:cubicBezTo>
                    <a:cubicBezTo>
                      <a:pt x="5032" y="11373"/>
                      <a:pt x="5030" y="11373"/>
                      <a:pt x="5028" y="11374"/>
                    </a:cubicBezTo>
                    <a:cubicBezTo>
                      <a:pt x="4791" y="11401"/>
                      <a:pt x="4553" y="11414"/>
                      <a:pt x="4316" y="11414"/>
                    </a:cubicBezTo>
                    <a:cubicBezTo>
                      <a:pt x="3678" y="11414"/>
                      <a:pt x="3043" y="11316"/>
                      <a:pt x="2433" y="11120"/>
                    </a:cubicBezTo>
                    <a:cubicBezTo>
                      <a:pt x="2234" y="11051"/>
                      <a:pt x="2034" y="10967"/>
                      <a:pt x="1850" y="10859"/>
                    </a:cubicBezTo>
                    <a:cubicBezTo>
                      <a:pt x="1658" y="10760"/>
                      <a:pt x="1482" y="10637"/>
                      <a:pt x="1320" y="10499"/>
                    </a:cubicBezTo>
                    <a:cubicBezTo>
                      <a:pt x="983" y="10230"/>
                      <a:pt x="714" y="9884"/>
                      <a:pt x="537" y="9493"/>
                    </a:cubicBezTo>
                    <a:cubicBezTo>
                      <a:pt x="369" y="9086"/>
                      <a:pt x="261" y="8664"/>
                      <a:pt x="223" y="8227"/>
                    </a:cubicBezTo>
                    <a:cubicBezTo>
                      <a:pt x="169" y="7797"/>
                      <a:pt x="192" y="7359"/>
                      <a:pt x="292" y="6937"/>
                    </a:cubicBezTo>
                    <a:cubicBezTo>
                      <a:pt x="384" y="6523"/>
                      <a:pt x="576" y="6131"/>
                      <a:pt x="837" y="5786"/>
                    </a:cubicBezTo>
                    <a:cubicBezTo>
                      <a:pt x="960" y="5617"/>
                      <a:pt x="1113" y="5456"/>
                      <a:pt x="1274" y="5317"/>
                    </a:cubicBezTo>
                    <a:cubicBezTo>
                      <a:pt x="1435" y="5179"/>
                      <a:pt x="1627" y="5064"/>
                      <a:pt x="1827" y="4987"/>
                    </a:cubicBezTo>
                    <a:cubicBezTo>
                      <a:pt x="1850" y="4972"/>
                      <a:pt x="1865" y="4949"/>
                      <a:pt x="1865" y="4926"/>
                    </a:cubicBezTo>
                    <a:cubicBezTo>
                      <a:pt x="1858" y="4665"/>
                      <a:pt x="1873" y="4412"/>
                      <a:pt x="1904" y="4158"/>
                    </a:cubicBezTo>
                    <a:cubicBezTo>
                      <a:pt x="1934" y="3898"/>
                      <a:pt x="1973" y="3644"/>
                      <a:pt x="2026" y="3399"/>
                    </a:cubicBezTo>
                    <a:cubicBezTo>
                      <a:pt x="2134" y="2900"/>
                      <a:pt x="2303" y="2416"/>
                      <a:pt x="2548" y="1963"/>
                    </a:cubicBezTo>
                    <a:cubicBezTo>
                      <a:pt x="2794" y="1526"/>
                      <a:pt x="3139" y="1142"/>
                      <a:pt x="3546" y="850"/>
                    </a:cubicBezTo>
                    <a:cubicBezTo>
                      <a:pt x="3754" y="704"/>
                      <a:pt x="3968" y="574"/>
                      <a:pt x="4199" y="474"/>
                    </a:cubicBezTo>
                    <a:cubicBezTo>
                      <a:pt x="4314" y="420"/>
                      <a:pt x="4429" y="374"/>
                      <a:pt x="4552" y="328"/>
                    </a:cubicBezTo>
                    <a:cubicBezTo>
                      <a:pt x="4606" y="305"/>
                      <a:pt x="4667" y="290"/>
                      <a:pt x="4728" y="275"/>
                    </a:cubicBezTo>
                    <a:cubicBezTo>
                      <a:pt x="4790" y="259"/>
                      <a:pt x="4851" y="236"/>
                      <a:pt x="4913" y="229"/>
                    </a:cubicBezTo>
                    <a:cubicBezTo>
                      <a:pt x="5166" y="175"/>
                      <a:pt x="5427" y="144"/>
                      <a:pt x="5680" y="129"/>
                    </a:cubicBezTo>
                    <a:cubicBezTo>
                      <a:pt x="5811" y="121"/>
                      <a:pt x="5941" y="121"/>
                      <a:pt x="6064" y="121"/>
                    </a:cubicBezTo>
                    <a:cubicBezTo>
                      <a:pt x="6194" y="129"/>
                      <a:pt x="6325" y="129"/>
                      <a:pt x="6448" y="144"/>
                    </a:cubicBezTo>
                    <a:cubicBezTo>
                      <a:pt x="6962" y="190"/>
                      <a:pt x="7469" y="305"/>
                      <a:pt x="7952" y="474"/>
                    </a:cubicBezTo>
                    <a:cubicBezTo>
                      <a:pt x="8436" y="635"/>
                      <a:pt x="8904" y="850"/>
                      <a:pt x="9349" y="1111"/>
                    </a:cubicBezTo>
                    <a:cubicBezTo>
                      <a:pt x="9572" y="1242"/>
                      <a:pt x="9794" y="1380"/>
                      <a:pt x="10002" y="1526"/>
                    </a:cubicBezTo>
                    <a:cubicBezTo>
                      <a:pt x="10216" y="1672"/>
                      <a:pt x="10416" y="1833"/>
                      <a:pt x="10608" y="2009"/>
                    </a:cubicBezTo>
                    <a:lnTo>
                      <a:pt x="10616" y="2002"/>
                    </a:lnTo>
                    <a:cubicBezTo>
                      <a:pt x="10625" y="2012"/>
                      <a:pt x="10635" y="2017"/>
                      <a:pt x="10645" y="2017"/>
                    </a:cubicBezTo>
                    <a:cubicBezTo>
                      <a:pt x="10677" y="2017"/>
                      <a:pt x="10705" y="1970"/>
                      <a:pt x="10669" y="1940"/>
                    </a:cubicBezTo>
                    <a:cubicBezTo>
                      <a:pt x="10293" y="1579"/>
                      <a:pt x="9879" y="1257"/>
                      <a:pt x="9426" y="988"/>
                    </a:cubicBezTo>
                    <a:cubicBezTo>
                      <a:pt x="8973" y="720"/>
                      <a:pt x="8497" y="497"/>
                      <a:pt x="7998" y="328"/>
                    </a:cubicBezTo>
                    <a:cubicBezTo>
                      <a:pt x="7341" y="111"/>
                      <a:pt x="6654" y="0"/>
                      <a:pt x="5966"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51440" y="1289742"/>
                <a:ext cx="38345" cy="38700"/>
              </a:xfrm>
              <a:custGeom>
                <a:avLst/>
                <a:gdLst/>
                <a:ahLst/>
                <a:cxnLst/>
                <a:rect l="l" t="t" r="r" b="b"/>
                <a:pathLst>
                  <a:path w="432" h="436" extrusionOk="0">
                    <a:moveTo>
                      <a:pt x="262" y="1"/>
                    </a:moveTo>
                    <a:cubicBezTo>
                      <a:pt x="239" y="1"/>
                      <a:pt x="215" y="6"/>
                      <a:pt x="192" y="19"/>
                    </a:cubicBezTo>
                    <a:cubicBezTo>
                      <a:pt x="123" y="57"/>
                      <a:pt x="69" y="118"/>
                      <a:pt x="39" y="187"/>
                    </a:cubicBezTo>
                    <a:cubicBezTo>
                      <a:pt x="8" y="257"/>
                      <a:pt x="0" y="326"/>
                      <a:pt x="0" y="402"/>
                    </a:cubicBezTo>
                    <a:cubicBezTo>
                      <a:pt x="0" y="421"/>
                      <a:pt x="16" y="435"/>
                      <a:pt x="34" y="435"/>
                    </a:cubicBezTo>
                    <a:cubicBezTo>
                      <a:pt x="38" y="435"/>
                      <a:pt x="42" y="434"/>
                      <a:pt x="46" y="433"/>
                    </a:cubicBezTo>
                    <a:cubicBezTo>
                      <a:pt x="77" y="425"/>
                      <a:pt x="100" y="425"/>
                      <a:pt x="123" y="425"/>
                    </a:cubicBezTo>
                    <a:cubicBezTo>
                      <a:pt x="162" y="418"/>
                      <a:pt x="200" y="402"/>
                      <a:pt x="231" y="387"/>
                    </a:cubicBezTo>
                    <a:cubicBezTo>
                      <a:pt x="315" y="349"/>
                      <a:pt x="384" y="272"/>
                      <a:pt x="407" y="187"/>
                    </a:cubicBezTo>
                    <a:cubicBezTo>
                      <a:pt x="432" y="89"/>
                      <a:pt x="353" y="1"/>
                      <a:pt x="262"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90230" y="1322318"/>
                <a:ext cx="35949" cy="43050"/>
              </a:xfrm>
              <a:custGeom>
                <a:avLst/>
                <a:gdLst/>
                <a:ahLst/>
                <a:cxnLst/>
                <a:rect l="l" t="t" r="r" b="b"/>
                <a:pathLst>
                  <a:path w="405" h="485" extrusionOk="0">
                    <a:moveTo>
                      <a:pt x="285" y="0"/>
                    </a:moveTo>
                    <a:cubicBezTo>
                      <a:pt x="275" y="0"/>
                      <a:pt x="264" y="2"/>
                      <a:pt x="254" y="5"/>
                    </a:cubicBezTo>
                    <a:cubicBezTo>
                      <a:pt x="101" y="35"/>
                      <a:pt x="1" y="227"/>
                      <a:pt x="1" y="373"/>
                    </a:cubicBezTo>
                    <a:cubicBezTo>
                      <a:pt x="1" y="436"/>
                      <a:pt x="62" y="485"/>
                      <a:pt x="120" y="485"/>
                    </a:cubicBezTo>
                    <a:cubicBezTo>
                      <a:pt x="147" y="485"/>
                      <a:pt x="173" y="474"/>
                      <a:pt x="193" y="450"/>
                    </a:cubicBezTo>
                    <a:cubicBezTo>
                      <a:pt x="285" y="358"/>
                      <a:pt x="346" y="250"/>
                      <a:pt x="385" y="128"/>
                    </a:cubicBezTo>
                    <a:cubicBezTo>
                      <a:pt x="405" y="61"/>
                      <a:pt x="350" y="0"/>
                      <a:pt x="28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7020942" y="1341046"/>
                <a:ext cx="36836" cy="37191"/>
              </a:xfrm>
              <a:custGeom>
                <a:avLst/>
                <a:gdLst/>
                <a:ahLst/>
                <a:cxnLst/>
                <a:rect l="l" t="t" r="r" b="b"/>
                <a:pathLst>
                  <a:path w="415" h="419" extrusionOk="0">
                    <a:moveTo>
                      <a:pt x="277" y="1"/>
                    </a:moveTo>
                    <a:cubicBezTo>
                      <a:pt x="169" y="9"/>
                      <a:pt x="77" y="78"/>
                      <a:pt x="46" y="177"/>
                    </a:cubicBezTo>
                    <a:cubicBezTo>
                      <a:pt x="16" y="239"/>
                      <a:pt x="0" y="354"/>
                      <a:pt x="77" y="392"/>
                    </a:cubicBezTo>
                    <a:cubicBezTo>
                      <a:pt x="85" y="400"/>
                      <a:pt x="92" y="400"/>
                      <a:pt x="100" y="408"/>
                    </a:cubicBezTo>
                    <a:cubicBezTo>
                      <a:pt x="112" y="415"/>
                      <a:pt x="126" y="418"/>
                      <a:pt x="140" y="418"/>
                    </a:cubicBezTo>
                    <a:cubicBezTo>
                      <a:pt x="172" y="418"/>
                      <a:pt x="205" y="401"/>
                      <a:pt x="215" y="369"/>
                    </a:cubicBezTo>
                    <a:cubicBezTo>
                      <a:pt x="238" y="354"/>
                      <a:pt x="254" y="339"/>
                      <a:pt x="269" y="323"/>
                    </a:cubicBezTo>
                    <a:cubicBezTo>
                      <a:pt x="315" y="270"/>
                      <a:pt x="376" y="239"/>
                      <a:pt x="399" y="162"/>
                    </a:cubicBezTo>
                    <a:cubicBezTo>
                      <a:pt x="415" y="78"/>
                      <a:pt x="361" y="1"/>
                      <a:pt x="277"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6590262" y="1435874"/>
                <a:ext cx="1064559" cy="1252793"/>
              </a:xfrm>
              <a:custGeom>
                <a:avLst/>
                <a:gdLst/>
                <a:ahLst/>
                <a:cxnLst/>
                <a:rect l="l" t="t" r="r" b="b"/>
                <a:pathLst>
                  <a:path w="10310" h="12133" extrusionOk="0">
                    <a:moveTo>
                      <a:pt x="6305" y="0"/>
                    </a:moveTo>
                    <a:cubicBezTo>
                      <a:pt x="6287" y="0"/>
                      <a:pt x="6270" y="13"/>
                      <a:pt x="6264" y="25"/>
                    </a:cubicBezTo>
                    <a:cubicBezTo>
                      <a:pt x="6257" y="48"/>
                      <a:pt x="6280" y="71"/>
                      <a:pt x="6303" y="79"/>
                    </a:cubicBezTo>
                    <a:cubicBezTo>
                      <a:pt x="6510" y="117"/>
                      <a:pt x="6717" y="171"/>
                      <a:pt x="6924" y="240"/>
                    </a:cubicBezTo>
                    <a:cubicBezTo>
                      <a:pt x="7132" y="302"/>
                      <a:pt x="7331" y="378"/>
                      <a:pt x="7523" y="470"/>
                    </a:cubicBezTo>
                    <a:cubicBezTo>
                      <a:pt x="7914" y="639"/>
                      <a:pt x="8283" y="870"/>
                      <a:pt x="8621" y="1138"/>
                    </a:cubicBezTo>
                    <a:cubicBezTo>
                      <a:pt x="8951" y="1407"/>
                      <a:pt x="9242" y="1722"/>
                      <a:pt x="9473" y="2082"/>
                    </a:cubicBezTo>
                    <a:cubicBezTo>
                      <a:pt x="9703" y="2443"/>
                      <a:pt x="9872" y="2842"/>
                      <a:pt x="9972" y="3257"/>
                    </a:cubicBezTo>
                    <a:cubicBezTo>
                      <a:pt x="10018" y="3464"/>
                      <a:pt x="10056" y="3679"/>
                      <a:pt x="10079" y="3894"/>
                    </a:cubicBezTo>
                    <a:cubicBezTo>
                      <a:pt x="10094" y="4109"/>
                      <a:pt x="10110" y="4324"/>
                      <a:pt x="10102" y="4539"/>
                    </a:cubicBezTo>
                    <a:cubicBezTo>
                      <a:pt x="10094" y="4753"/>
                      <a:pt x="10102" y="4968"/>
                      <a:pt x="10079" y="5183"/>
                    </a:cubicBezTo>
                    <a:cubicBezTo>
                      <a:pt x="10064" y="5398"/>
                      <a:pt x="10056" y="5613"/>
                      <a:pt x="10033" y="5828"/>
                    </a:cubicBezTo>
                    <a:cubicBezTo>
                      <a:pt x="10018" y="5936"/>
                      <a:pt x="10018" y="6043"/>
                      <a:pt x="9995" y="6143"/>
                    </a:cubicBezTo>
                    <a:lnTo>
                      <a:pt x="9949" y="6457"/>
                    </a:lnTo>
                    <a:lnTo>
                      <a:pt x="9887" y="6772"/>
                    </a:lnTo>
                    <a:cubicBezTo>
                      <a:pt x="9856" y="6872"/>
                      <a:pt x="9826" y="6979"/>
                      <a:pt x="9795" y="7079"/>
                    </a:cubicBezTo>
                    <a:cubicBezTo>
                      <a:pt x="9726" y="7279"/>
                      <a:pt x="9634" y="7471"/>
                      <a:pt x="9534" y="7655"/>
                    </a:cubicBezTo>
                    <a:cubicBezTo>
                      <a:pt x="9503" y="7701"/>
                      <a:pt x="9480" y="7747"/>
                      <a:pt x="9450" y="7785"/>
                    </a:cubicBezTo>
                    <a:cubicBezTo>
                      <a:pt x="9419" y="7831"/>
                      <a:pt x="9388" y="7870"/>
                      <a:pt x="9350" y="7908"/>
                    </a:cubicBezTo>
                    <a:cubicBezTo>
                      <a:pt x="9288" y="7985"/>
                      <a:pt x="9219" y="8062"/>
                      <a:pt x="9143" y="8115"/>
                    </a:cubicBezTo>
                    <a:cubicBezTo>
                      <a:pt x="9112" y="8138"/>
                      <a:pt x="9097" y="8177"/>
                      <a:pt x="9104" y="8215"/>
                    </a:cubicBezTo>
                    <a:cubicBezTo>
                      <a:pt x="9204" y="8714"/>
                      <a:pt x="9196" y="9228"/>
                      <a:pt x="9081" y="9727"/>
                    </a:cubicBezTo>
                    <a:cubicBezTo>
                      <a:pt x="9020" y="9973"/>
                      <a:pt x="8920" y="10211"/>
                      <a:pt x="8789" y="10433"/>
                    </a:cubicBezTo>
                    <a:cubicBezTo>
                      <a:pt x="8659" y="10648"/>
                      <a:pt x="8490" y="10840"/>
                      <a:pt x="8298" y="11009"/>
                    </a:cubicBezTo>
                    <a:cubicBezTo>
                      <a:pt x="7555" y="11647"/>
                      <a:pt x="6541" y="11977"/>
                      <a:pt x="5542" y="11977"/>
                    </a:cubicBezTo>
                    <a:cubicBezTo>
                      <a:pt x="5519" y="11977"/>
                      <a:pt x="5496" y="11977"/>
                      <a:pt x="5474" y="11976"/>
                    </a:cubicBezTo>
                    <a:cubicBezTo>
                      <a:pt x="4952" y="11961"/>
                      <a:pt x="4445" y="11876"/>
                      <a:pt x="3954" y="11715"/>
                    </a:cubicBezTo>
                    <a:cubicBezTo>
                      <a:pt x="3470" y="11546"/>
                      <a:pt x="2994" y="11347"/>
                      <a:pt x="2534" y="11109"/>
                    </a:cubicBezTo>
                    <a:cubicBezTo>
                      <a:pt x="2081" y="10871"/>
                      <a:pt x="1636" y="10602"/>
                      <a:pt x="1221" y="10295"/>
                    </a:cubicBezTo>
                    <a:cubicBezTo>
                      <a:pt x="1014" y="10149"/>
                      <a:pt x="814" y="9988"/>
                      <a:pt x="623" y="9819"/>
                    </a:cubicBezTo>
                    <a:cubicBezTo>
                      <a:pt x="423" y="9651"/>
                      <a:pt x="246" y="9466"/>
                      <a:pt x="85" y="9267"/>
                    </a:cubicBezTo>
                    <a:cubicBezTo>
                      <a:pt x="80" y="9252"/>
                      <a:pt x="66" y="9247"/>
                      <a:pt x="53" y="9247"/>
                    </a:cubicBezTo>
                    <a:cubicBezTo>
                      <a:pt x="45" y="9247"/>
                      <a:pt x="37" y="9249"/>
                      <a:pt x="32" y="9251"/>
                    </a:cubicBezTo>
                    <a:cubicBezTo>
                      <a:pt x="9" y="9267"/>
                      <a:pt x="1" y="9290"/>
                      <a:pt x="16" y="9313"/>
                    </a:cubicBezTo>
                    <a:cubicBezTo>
                      <a:pt x="85" y="9428"/>
                      <a:pt x="162" y="9535"/>
                      <a:pt x="254" y="9635"/>
                    </a:cubicBezTo>
                    <a:cubicBezTo>
                      <a:pt x="339" y="9735"/>
                      <a:pt x="431" y="9827"/>
                      <a:pt x="530" y="9919"/>
                    </a:cubicBezTo>
                    <a:cubicBezTo>
                      <a:pt x="715" y="10103"/>
                      <a:pt x="914" y="10280"/>
                      <a:pt x="1121" y="10441"/>
                    </a:cubicBezTo>
                    <a:cubicBezTo>
                      <a:pt x="1536" y="10764"/>
                      <a:pt x="1973" y="11055"/>
                      <a:pt x="2442" y="11301"/>
                    </a:cubicBezTo>
                    <a:cubicBezTo>
                      <a:pt x="2672" y="11431"/>
                      <a:pt x="2910" y="11546"/>
                      <a:pt x="3156" y="11646"/>
                    </a:cubicBezTo>
                    <a:cubicBezTo>
                      <a:pt x="3401" y="11738"/>
                      <a:pt x="3654" y="11823"/>
                      <a:pt x="3908" y="11884"/>
                    </a:cubicBezTo>
                    <a:cubicBezTo>
                      <a:pt x="4414" y="12030"/>
                      <a:pt x="4944" y="12107"/>
                      <a:pt x="5466" y="12130"/>
                    </a:cubicBezTo>
                    <a:cubicBezTo>
                      <a:pt x="5526" y="12131"/>
                      <a:pt x="5586" y="12132"/>
                      <a:pt x="5646" y="12132"/>
                    </a:cubicBezTo>
                    <a:cubicBezTo>
                      <a:pt x="5852" y="12132"/>
                      <a:pt x="6056" y="12121"/>
                      <a:pt x="6264" y="12091"/>
                    </a:cubicBezTo>
                    <a:cubicBezTo>
                      <a:pt x="6395" y="12076"/>
                      <a:pt x="6525" y="12045"/>
                      <a:pt x="6656" y="12030"/>
                    </a:cubicBezTo>
                    <a:cubicBezTo>
                      <a:pt x="6786" y="12007"/>
                      <a:pt x="6909" y="11969"/>
                      <a:pt x="7039" y="11930"/>
                    </a:cubicBezTo>
                    <a:cubicBezTo>
                      <a:pt x="7293" y="11853"/>
                      <a:pt x="7538" y="11754"/>
                      <a:pt x="7776" y="11631"/>
                    </a:cubicBezTo>
                    <a:cubicBezTo>
                      <a:pt x="8014" y="11500"/>
                      <a:pt x="8237" y="11339"/>
                      <a:pt x="8421" y="11147"/>
                    </a:cubicBezTo>
                    <a:cubicBezTo>
                      <a:pt x="8789" y="10756"/>
                      <a:pt x="9066" y="10288"/>
                      <a:pt x="9212" y="9773"/>
                    </a:cubicBezTo>
                    <a:cubicBezTo>
                      <a:pt x="9281" y="9512"/>
                      <a:pt x="9327" y="9251"/>
                      <a:pt x="9342" y="8983"/>
                    </a:cubicBezTo>
                    <a:cubicBezTo>
                      <a:pt x="9349" y="8734"/>
                      <a:pt x="9337" y="8485"/>
                      <a:pt x="9292" y="8242"/>
                    </a:cubicBezTo>
                    <a:lnTo>
                      <a:pt x="9292" y="8242"/>
                    </a:lnTo>
                    <a:cubicBezTo>
                      <a:pt x="9324" y="8218"/>
                      <a:pt x="9355" y="8192"/>
                      <a:pt x="9381" y="8161"/>
                    </a:cubicBezTo>
                    <a:cubicBezTo>
                      <a:pt x="9427" y="8123"/>
                      <a:pt x="9465" y="8077"/>
                      <a:pt x="9496" y="8031"/>
                    </a:cubicBezTo>
                    <a:cubicBezTo>
                      <a:pt x="9534" y="7993"/>
                      <a:pt x="9572" y="7947"/>
                      <a:pt x="9603" y="7900"/>
                    </a:cubicBezTo>
                    <a:cubicBezTo>
                      <a:pt x="9634" y="7854"/>
                      <a:pt x="9665" y="7808"/>
                      <a:pt x="9695" y="7755"/>
                    </a:cubicBezTo>
                    <a:cubicBezTo>
                      <a:pt x="9810" y="7563"/>
                      <a:pt x="9910" y="7363"/>
                      <a:pt x="9987" y="7148"/>
                    </a:cubicBezTo>
                    <a:cubicBezTo>
                      <a:pt x="10133" y="6734"/>
                      <a:pt x="10233" y="6296"/>
                      <a:pt x="10271" y="5859"/>
                    </a:cubicBezTo>
                    <a:cubicBezTo>
                      <a:pt x="10294" y="5636"/>
                      <a:pt x="10309" y="5414"/>
                      <a:pt x="10302" y="5199"/>
                    </a:cubicBezTo>
                    <a:cubicBezTo>
                      <a:pt x="10302" y="4976"/>
                      <a:pt x="10294" y="4753"/>
                      <a:pt x="10271" y="4539"/>
                    </a:cubicBezTo>
                    <a:cubicBezTo>
                      <a:pt x="10240" y="4316"/>
                      <a:pt x="10225" y="4101"/>
                      <a:pt x="10202" y="3886"/>
                    </a:cubicBezTo>
                    <a:cubicBezTo>
                      <a:pt x="10179" y="3664"/>
                      <a:pt x="10140" y="3449"/>
                      <a:pt x="10094" y="3234"/>
                    </a:cubicBezTo>
                    <a:cubicBezTo>
                      <a:pt x="9987" y="2804"/>
                      <a:pt x="9818" y="2389"/>
                      <a:pt x="9595" y="2013"/>
                    </a:cubicBezTo>
                    <a:cubicBezTo>
                      <a:pt x="9473" y="1821"/>
                      <a:pt x="9342" y="1645"/>
                      <a:pt x="9196" y="1484"/>
                    </a:cubicBezTo>
                    <a:cubicBezTo>
                      <a:pt x="9050" y="1315"/>
                      <a:pt x="8889" y="1161"/>
                      <a:pt x="8720" y="1023"/>
                    </a:cubicBezTo>
                    <a:cubicBezTo>
                      <a:pt x="8375" y="747"/>
                      <a:pt x="7991" y="524"/>
                      <a:pt x="7584" y="355"/>
                    </a:cubicBezTo>
                    <a:cubicBezTo>
                      <a:pt x="7178" y="179"/>
                      <a:pt x="6748" y="64"/>
                      <a:pt x="6318" y="2"/>
                    </a:cubicBezTo>
                    <a:cubicBezTo>
                      <a:pt x="6314" y="1"/>
                      <a:pt x="6309" y="0"/>
                      <a:pt x="630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6475225" y="2176737"/>
                <a:ext cx="33463" cy="29913"/>
              </a:xfrm>
              <a:custGeom>
                <a:avLst/>
                <a:gdLst/>
                <a:ahLst/>
                <a:cxnLst/>
                <a:rect l="l" t="t" r="r" b="b"/>
                <a:pathLst>
                  <a:path w="377" h="337" extrusionOk="0">
                    <a:moveTo>
                      <a:pt x="258" y="1"/>
                    </a:moveTo>
                    <a:cubicBezTo>
                      <a:pt x="249" y="1"/>
                      <a:pt x="240" y="2"/>
                      <a:pt x="230" y="4"/>
                    </a:cubicBezTo>
                    <a:cubicBezTo>
                      <a:pt x="184" y="27"/>
                      <a:pt x="138" y="58"/>
                      <a:pt x="108" y="104"/>
                    </a:cubicBezTo>
                    <a:cubicBezTo>
                      <a:pt x="1" y="199"/>
                      <a:pt x="108" y="336"/>
                      <a:pt x="215" y="336"/>
                    </a:cubicBezTo>
                    <a:cubicBezTo>
                      <a:pt x="254" y="336"/>
                      <a:pt x="294" y="318"/>
                      <a:pt x="322" y="273"/>
                    </a:cubicBezTo>
                    <a:cubicBezTo>
                      <a:pt x="361" y="211"/>
                      <a:pt x="376" y="150"/>
                      <a:pt x="361" y="81"/>
                    </a:cubicBezTo>
                    <a:cubicBezTo>
                      <a:pt x="348" y="35"/>
                      <a:pt x="307" y="1"/>
                      <a:pt x="258"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20"/>
            <p:cNvGrpSpPr/>
            <p:nvPr/>
          </p:nvGrpSpPr>
          <p:grpSpPr>
            <a:xfrm rot="3267500">
              <a:off x="5889286" y="2057121"/>
              <a:ext cx="164641" cy="472820"/>
              <a:chOff x="5446808" y="4214847"/>
              <a:chExt cx="164640" cy="472816"/>
            </a:xfrm>
          </p:grpSpPr>
          <p:sp>
            <p:nvSpPr>
              <p:cNvPr id="571" name="Google Shape;571;p20"/>
              <p:cNvSpPr/>
              <p:nvPr/>
            </p:nvSpPr>
            <p:spPr>
              <a:xfrm>
                <a:off x="5460022" y="4214847"/>
                <a:ext cx="151425" cy="455692"/>
              </a:xfrm>
              <a:custGeom>
                <a:avLst/>
                <a:gdLst/>
                <a:ahLst/>
                <a:cxnLst/>
                <a:rect l="l" t="t" r="r" b="b"/>
                <a:pathLst>
                  <a:path w="2246" h="6759" extrusionOk="0">
                    <a:moveTo>
                      <a:pt x="1486" y="0"/>
                    </a:moveTo>
                    <a:cubicBezTo>
                      <a:pt x="1468" y="0"/>
                      <a:pt x="1450" y="10"/>
                      <a:pt x="1455" y="29"/>
                    </a:cubicBezTo>
                    <a:cubicBezTo>
                      <a:pt x="1493" y="451"/>
                      <a:pt x="1654" y="835"/>
                      <a:pt x="1800" y="1234"/>
                    </a:cubicBezTo>
                    <a:cubicBezTo>
                      <a:pt x="2053" y="1917"/>
                      <a:pt x="2053" y="2731"/>
                      <a:pt x="1907" y="3437"/>
                    </a:cubicBezTo>
                    <a:cubicBezTo>
                      <a:pt x="1769" y="4112"/>
                      <a:pt x="1577" y="4780"/>
                      <a:pt x="1247" y="5387"/>
                    </a:cubicBezTo>
                    <a:cubicBezTo>
                      <a:pt x="979" y="5878"/>
                      <a:pt x="503" y="6170"/>
                      <a:pt x="96" y="6530"/>
                    </a:cubicBezTo>
                    <a:cubicBezTo>
                      <a:pt x="1" y="6613"/>
                      <a:pt x="89" y="6758"/>
                      <a:pt x="192" y="6758"/>
                    </a:cubicBezTo>
                    <a:cubicBezTo>
                      <a:pt x="214" y="6758"/>
                      <a:pt x="236" y="6752"/>
                      <a:pt x="257" y="6738"/>
                    </a:cubicBezTo>
                    <a:cubicBezTo>
                      <a:pt x="1370" y="5993"/>
                      <a:pt x="1854" y="5041"/>
                      <a:pt x="2046" y="3729"/>
                    </a:cubicBezTo>
                    <a:cubicBezTo>
                      <a:pt x="2153" y="3015"/>
                      <a:pt x="2245" y="2324"/>
                      <a:pt x="2153" y="1610"/>
                    </a:cubicBezTo>
                    <a:cubicBezTo>
                      <a:pt x="2084" y="1058"/>
                      <a:pt x="1777" y="497"/>
                      <a:pt x="1516" y="14"/>
                    </a:cubicBezTo>
                    <a:cubicBezTo>
                      <a:pt x="1510" y="5"/>
                      <a:pt x="1498" y="0"/>
                      <a:pt x="1486"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446808" y="4579588"/>
                <a:ext cx="100995" cy="108074"/>
              </a:xfrm>
              <a:custGeom>
                <a:avLst/>
                <a:gdLst/>
                <a:ahLst/>
                <a:cxnLst/>
                <a:rect l="l" t="t" r="r" b="b"/>
                <a:pathLst>
                  <a:path w="1498" h="1603" extrusionOk="0">
                    <a:moveTo>
                      <a:pt x="217" y="0"/>
                    </a:moveTo>
                    <a:cubicBezTo>
                      <a:pt x="192" y="0"/>
                      <a:pt x="166" y="16"/>
                      <a:pt x="162" y="46"/>
                    </a:cubicBezTo>
                    <a:cubicBezTo>
                      <a:pt x="92" y="506"/>
                      <a:pt x="0" y="1028"/>
                      <a:pt x="77" y="1489"/>
                    </a:cubicBezTo>
                    <a:cubicBezTo>
                      <a:pt x="96" y="1559"/>
                      <a:pt x="152" y="1602"/>
                      <a:pt x="218" y="1602"/>
                    </a:cubicBezTo>
                    <a:cubicBezTo>
                      <a:pt x="232" y="1602"/>
                      <a:pt x="247" y="1600"/>
                      <a:pt x="261" y="1596"/>
                    </a:cubicBezTo>
                    <a:lnTo>
                      <a:pt x="875" y="1435"/>
                    </a:lnTo>
                    <a:cubicBezTo>
                      <a:pt x="1052" y="1389"/>
                      <a:pt x="1251" y="1366"/>
                      <a:pt x="1405" y="1251"/>
                    </a:cubicBezTo>
                    <a:cubicBezTo>
                      <a:pt x="1497" y="1189"/>
                      <a:pt x="1459" y="1028"/>
                      <a:pt x="1344" y="1028"/>
                    </a:cubicBezTo>
                    <a:cubicBezTo>
                      <a:pt x="1320" y="1025"/>
                      <a:pt x="1296" y="1024"/>
                      <a:pt x="1272" y="1024"/>
                    </a:cubicBezTo>
                    <a:cubicBezTo>
                      <a:pt x="1107" y="1024"/>
                      <a:pt x="952" y="1089"/>
                      <a:pt x="791" y="1136"/>
                    </a:cubicBezTo>
                    <a:lnTo>
                      <a:pt x="346" y="1266"/>
                    </a:lnTo>
                    <a:cubicBezTo>
                      <a:pt x="323" y="852"/>
                      <a:pt x="484" y="399"/>
                      <a:pt x="269" y="30"/>
                    </a:cubicBezTo>
                    <a:cubicBezTo>
                      <a:pt x="259" y="10"/>
                      <a:pt x="238" y="0"/>
                      <a:pt x="217"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20"/>
            <p:cNvSpPr txBox="1"/>
            <p:nvPr/>
          </p:nvSpPr>
          <p:spPr>
            <a:xfrm>
              <a:off x="6527622" y="1295575"/>
              <a:ext cx="1460100" cy="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smtClean="0">
                  <a:solidFill>
                    <a:schemeClr val="lt1"/>
                  </a:solidFill>
                  <a:latin typeface="Fira Sans Extra Condensed Medium"/>
                  <a:ea typeface="Fira Sans Extra Condensed Medium"/>
                  <a:cs typeface="Fira Sans Extra Condensed Medium"/>
                  <a:sym typeface="Fira Sans Extra Condensed Medium"/>
                </a:rPr>
                <a:t>Mapper</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574" name="Google Shape;574;p20"/>
            <p:cNvSpPr txBox="1"/>
            <p:nvPr/>
          </p:nvSpPr>
          <p:spPr>
            <a:xfrm>
              <a:off x="6253362" y="1567680"/>
              <a:ext cx="1813681" cy="84230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smtClean="0">
                  <a:solidFill>
                    <a:schemeClr val="lt1"/>
                  </a:solidFill>
                  <a:latin typeface="Roboto"/>
                  <a:ea typeface="Roboto"/>
                  <a:cs typeface="Roboto"/>
                  <a:sym typeface="Roboto"/>
                </a:rPr>
                <a:t>Mapper runs over the set and separate the data we are looking for</a:t>
              </a:r>
              <a:endParaRPr sz="1200" dirty="0">
                <a:solidFill>
                  <a:schemeClr val="lt1"/>
                </a:solidFill>
                <a:latin typeface="Roboto"/>
                <a:ea typeface="Roboto"/>
                <a:cs typeface="Roboto"/>
                <a:sym typeface="Roboto"/>
              </a:endParaRPr>
            </a:p>
          </p:txBody>
        </p:sp>
      </p:grpSp>
      <p:grpSp>
        <p:nvGrpSpPr>
          <p:cNvPr id="575" name="Google Shape;575;p20"/>
          <p:cNvGrpSpPr/>
          <p:nvPr/>
        </p:nvGrpSpPr>
        <p:grpSpPr>
          <a:xfrm>
            <a:off x="770348" y="731411"/>
            <a:ext cx="2564543" cy="1681616"/>
            <a:chOff x="1050895" y="1113419"/>
            <a:chExt cx="2199449" cy="1434493"/>
          </a:xfrm>
        </p:grpSpPr>
        <p:grpSp>
          <p:nvGrpSpPr>
            <p:cNvPr id="576" name="Google Shape;576;p20"/>
            <p:cNvGrpSpPr/>
            <p:nvPr/>
          </p:nvGrpSpPr>
          <p:grpSpPr>
            <a:xfrm rot="-1548700">
              <a:off x="3012321" y="2054027"/>
              <a:ext cx="162544" cy="383943"/>
              <a:chOff x="3706968" y="3973147"/>
              <a:chExt cx="162550" cy="383956"/>
            </a:xfrm>
          </p:grpSpPr>
          <p:sp>
            <p:nvSpPr>
              <p:cNvPr id="577" name="Google Shape;577;p20"/>
              <p:cNvSpPr/>
              <p:nvPr/>
            </p:nvSpPr>
            <p:spPr>
              <a:xfrm>
                <a:off x="3706968" y="3973147"/>
                <a:ext cx="127154" cy="343235"/>
              </a:xfrm>
              <a:custGeom>
                <a:avLst/>
                <a:gdLst/>
                <a:ahLst/>
                <a:cxnLst/>
                <a:rect l="l" t="t" r="r" b="b"/>
                <a:pathLst>
                  <a:path w="1886" h="5091" extrusionOk="0">
                    <a:moveTo>
                      <a:pt x="230" y="0"/>
                    </a:moveTo>
                    <a:cubicBezTo>
                      <a:pt x="222" y="0"/>
                      <a:pt x="216" y="4"/>
                      <a:pt x="216" y="14"/>
                    </a:cubicBezTo>
                    <a:cubicBezTo>
                      <a:pt x="39" y="935"/>
                      <a:pt x="1" y="1795"/>
                      <a:pt x="193" y="2724"/>
                    </a:cubicBezTo>
                    <a:cubicBezTo>
                      <a:pt x="369" y="3560"/>
                      <a:pt x="868" y="4673"/>
                      <a:pt x="1666" y="5080"/>
                    </a:cubicBezTo>
                    <a:cubicBezTo>
                      <a:pt x="1683" y="5088"/>
                      <a:pt x="1700" y="5091"/>
                      <a:pt x="1717" y="5091"/>
                    </a:cubicBezTo>
                    <a:cubicBezTo>
                      <a:pt x="1803" y="5091"/>
                      <a:pt x="1885" y="5001"/>
                      <a:pt x="1828" y="4911"/>
                    </a:cubicBezTo>
                    <a:cubicBezTo>
                      <a:pt x="1628" y="4581"/>
                      <a:pt x="1344" y="4320"/>
                      <a:pt x="1137" y="4005"/>
                    </a:cubicBezTo>
                    <a:cubicBezTo>
                      <a:pt x="845" y="3591"/>
                      <a:pt x="692" y="3107"/>
                      <a:pt x="561" y="2624"/>
                    </a:cubicBezTo>
                    <a:cubicBezTo>
                      <a:pt x="331" y="1795"/>
                      <a:pt x="269" y="874"/>
                      <a:pt x="254" y="22"/>
                    </a:cubicBezTo>
                    <a:cubicBezTo>
                      <a:pt x="254" y="8"/>
                      <a:pt x="241" y="0"/>
                      <a:pt x="230"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3739127" y="4239927"/>
                <a:ext cx="130390" cy="117176"/>
              </a:xfrm>
              <a:custGeom>
                <a:avLst/>
                <a:gdLst/>
                <a:ahLst/>
                <a:cxnLst/>
                <a:rect l="l" t="t" r="r" b="b"/>
                <a:pathLst>
                  <a:path w="1934" h="1738" extrusionOk="0">
                    <a:moveTo>
                      <a:pt x="1696" y="0"/>
                    </a:moveTo>
                    <a:cubicBezTo>
                      <a:pt x="1643" y="0"/>
                      <a:pt x="1591" y="28"/>
                      <a:pt x="1558" y="95"/>
                    </a:cubicBezTo>
                    <a:cubicBezTo>
                      <a:pt x="1389" y="440"/>
                      <a:pt x="1427" y="877"/>
                      <a:pt x="1427" y="1277"/>
                    </a:cubicBezTo>
                    <a:cubicBezTo>
                      <a:pt x="1005" y="1154"/>
                      <a:pt x="667" y="793"/>
                      <a:pt x="222" y="724"/>
                    </a:cubicBezTo>
                    <a:cubicBezTo>
                      <a:pt x="211" y="722"/>
                      <a:pt x="201" y="721"/>
                      <a:pt x="191" y="721"/>
                    </a:cubicBezTo>
                    <a:cubicBezTo>
                      <a:pt x="59" y="721"/>
                      <a:pt x="1" y="898"/>
                      <a:pt x="115" y="970"/>
                    </a:cubicBezTo>
                    <a:cubicBezTo>
                      <a:pt x="591" y="1277"/>
                      <a:pt x="1051" y="1699"/>
                      <a:pt x="1635" y="1737"/>
                    </a:cubicBezTo>
                    <a:cubicBezTo>
                      <a:pt x="1757" y="1737"/>
                      <a:pt x="1849" y="1645"/>
                      <a:pt x="1857" y="1522"/>
                    </a:cubicBezTo>
                    <a:cubicBezTo>
                      <a:pt x="1872" y="1300"/>
                      <a:pt x="1880" y="1069"/>
                      <a:pt x="1880" y="839"/>
                    </a:cubicBezTo>
                    <a:cubicBezTo>
                      <a:pt x="1888" y="616"/>
                      <a:pt x="1934" y="402"/>
                      <a:pt x="1903" y="187"/>
                    </a:cubicBezTo>
                    <a:cubicBezTo>
                      <a:pt x="1888" y="84"/>
                      <a:pt x="1790" y="0"/>
                      <a:pt x="1696"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0"/>
            <p:cNvGrpSpPr/>
            <p:nvPr/>
          </p:nvGrpSpPr>
          <p:grpSpPr>
            <a:xfrm>
              <a:off x="1050895" y="1113419"/>
              <a:ext cx="1809063" cy="1434493"/>
              <a:chOff x="1050895" y="1113419"/>
              <a:chExt cx="1809063" cy="1434493"/>
            </a:xfrm>
          </p:grpSpPr>
          <p:grpSp>
            <p:nvGrpSpPr>
              <p:cNvPr id="580" name="Google Shape;580;p20"/>
              <p:cNvGrpSpPr/>
              <p:nvPr/>
            </p:nvGrpSpPr>
            <p:grpSpPr>
              <a:xfrm>
                <a:off x="1050895" y="1113419"/>
                <a:ext cx="1809063" cy="1434493"/>
                <a:chOff x="3013014" y="1028700"/>
                <a:chExt cx="1144252" cy="925002"/>
              </a:xfrm>
            </p:grpSpPr>
            <p:sp>
              <p:nvSpPr>
                <p:cNvPr id="581" name="Google Shape;581;p20"/>
                <p:cNvSpPr/>
                <p:nvPr/>
              </p:nvSpPr>
              <p:spPr>
                <a:xfrm>
                  <a:off x="3013014" y="1054387"/>
                  <a:ext cx="1144252" cy="870932"/>
                </a:xfrm>
                <a:custGeom>
                  <a:avLst/>
                  <a:gdLst/>
                  <a:ahLst/>
                  <a:cxnLst/>
                  <a:rect l="l" t="t" r="r" b="b"/>
                  <a:pathLst>
                    <a:path w="16972" h="12918" extrusionOk="0">
                      <a:moveTo>
                        <a:pt x="4453" y="10934"/>
                      </a:moveTo>
                      <a:cubicBezTo>
                        <a:pt x="4575" y="10942"/>
                        <a:pt x="4575" y="11126"/>
                        <a:pt x="4453" y="11134"/>
                      </a:cubicBezTo>
                      <a:cubicBezTo>
                        <a:pt x="4330" y="11126"/>
                        <a:pt x="4330" y="10942"/>
                        <a:pt x="4453" y="10934"/>
                      </a:cubicBezTo>
                      <a:close/>
                      <a:moveTo>
                        <a:pt x="3962" y="11052"/>
                      </a:moveTo>
                      <a:cubicBezTo>
                        <a:pt x="3998" y="11052"/>
                        <a:pt x="4035" y="11065"/>
                        <a:pt x="4069" y="11095"/>
                      </a:cubicBezTo>
                      <a:cubicBezTo>
                        <a:pt x="4115" y="11126"/>
                        <a:pt x="4145" y="11164"/>
                        <a:pt x="4176" y="11210"/>
                      </a:cubicBezTo>
                      <a:cubicBezTo>
                        <a:pt x="4233" y="11329"/>
                        <a:pt x="4136" y="11453"/>
                        <a:pt x="4023" y="11453"/>
                      </a:cubicBezTo>
                      <a:cubicBezTo>
                        <a:pt x="3998" y="11453"/>
                        <a:pt x="3971" y="11447"/>
                        <a:pt x="3946" y="11433"/>
                      </a:cubicBezTo>
                      <a:cubicBezTo>
                        <a:pt x="3900" y="11410"/>
                        <a:pt x="3861" y="11379"/>
                        <a:pt x="3831" y="11341"/>
                      </a:cubicBezTo>
                      <a:cubicBezTo>
                        <a:pt x="3723" y="11215"/>
                        <a:pt x="3835" y="11052"/>
                        <a:pt x="3962" y="11052"/>
                      </a:cubicBezTo>
                      <a:close/>
                      <a:moveTo>
                        <a:pt x="5073" y="11270"/>
                      </a:moveTo>
                      <a:cubicBezTo>
                        <a:pt x="5086" y="11270"/>
                        <a:pt x="5099" y="11273"/>
                        <a:pt x="5113" y="11279"/>
                      </a:cubicBezTo>
                      <a:cubicBezTo>
                        <a:pt x="5120" y="11279"/>
                        <a:pt x="5128" y="11279"/>
                        <a:pt x="5128" y="11287"/>
                      </a:cubicBezTo>
                      <a:lnTo>
                        <a:pt x="5166" y="11287"/>
                      </a:lnTo>
                      <a:cubicBezTo>
                        <a:pt x="5197" y="11287"/>
                        <a:pt x="5220" y="11287"/>
                        <a:pt x="5243" y="11295"/>
                      </a:cubicBezTo>
                      <a:cubicBezTo>
                        <a:pt x="5320" y="11318"/>
                        <a:pt x="5374" y="11402"/>
                        <a:pt x="5351" y="11479"/>
                      </a:cubicBezTo>
                      <a:cubicBezTo>
                        <a:pt x="5328" y="11548"/>
                        <a:pt x="5274" y="11594"/>
                        <a:pt x="5205" y="11594"/>
                      </a:cubicBezTo>
                      <a:cubicBezTo>
                        <a:pt x="5105" y="11594"/>
                        <a:pt x="5021" y="11548"/>
                        <a:pt x="4974" y="11456"/>
                      </a:cubicBezTo>
                      <a:cubicBezTo>
                        <a:pt x="4935" y="11383"/>
                        <a:pt x="4992" y="11270"/>
                        <a:pt x="5073" y="11270"/>
                      </a:cubicBezTo>
                      <a:close/>
                      <a:moveTo>
                        <a:pt x="4593" y="11554"/>
                      </a:moveTo>
                      <a:cubicBezTo>
                        <a:pt x="4651" y="11554"/>
                        <a:pt x="4711" y="11568"/>
                        <a:pt x="4767" y="11594"/>
                      </a:cubicBezTo>
                      <a:cubicBezTo>
                        <a:pt x="4844" y="11640"/>
                        <a:pt x="4875" y="11740"/>
                        <a:pt x="4829" y="11824"/>
                      </a:cubicBezTo>
                      <a:cubicBezTo>
                        <a:pt x="4793" y="11878"/>
                        <a:pt x="4738" y="11909"/>
                        <a:pt x="4683" y="11909"/>
                      </a:cubicBezTo>
                      <a:cubicBezTo>
                        <a:pt x="4668" y="11909"/>
                        <a:pt x="4652" y="11906"/>
                        <a:pt x="4637" y="11901"/>
                      </a:cubicBezTo>
                      <a:cubicBezTo>
                        <a:pt x="4598" y="11894"/>
                        <a:pt x="4560" y="11878"/>
                        <a:pt x="4522" y="11863"/>
                      </a:cubicBezTo>
                      <a:lnTo>
                        <a:pt x="4522" y="11863"/>
                      </a:lnTo>
                      <a:cubicBezTo>
                        <a:pt x="4529" y="11867"/>
                        <a:pt x="4532" y="11868"/>
                        <a:pt x="4531" y="11868"/>
                      </a:cubicBezTo>
                      <a:cubicBezTo>
                        <a:pt x="4529" y="11868"/>
                        <a:pt x="4499" y="11855"/>
                        <a:pt x="4499" y="11855"/>
                      </a:cubicBezTo>
                      <a:lnTo>
                        <a:pt x="4460" y="11847"/>
                      </a:lnTo>
                      <a:cubicBezTo>
                        <a:pt x="4322" y="11809"/>
                        <a:pt x="4322" y="11617"/>
                        <a:pt x="4460" y="11579"/>
                      </a:cubicBezTo>
                      <a:cubicBezTo>
                        <a:pt x="4503" y="11562"/>
                        <a:pt x="4548" y="11554"/>
                        <a:pt x="4593" y="11554"/>
                      </a:cubicBezTo>
                      <a:close/>
                      <a:moveTo>
                        <a:pt x="5443" y="11767"/>
                      </a:moveTo>
                      <a:cubicBezTo>
                        <a:pt x="5466" y="11767"/>
                        <a:pt x="5489" y="11773"/>
                        <a:pt x="5512" y="11786"/>
                      </a:cubicBezTo>
                      <a:cubicBezTo>
                        <a:pt x="5527" y="11794"/>
                        <a:pt x="5550" y="11801"/>
                        <a:pt x="5573" y="11801"/>
                      </a:cubicBezTo>
                      <a:cubicBezTo>
                        <a:pt x="5650" y="11824"/>
                        <a:pt x="5688" y="11901"/>
                        <a:pt x="5665" y="11978"/>
                      </a:cubicBezTo>
                      <a:cubicBezTo>
                        <a:pt x="5646" y="12035"/>
                        <a:pt x="5591" y="12076"/>
                        <a:pt x="5533" y="12076"/>
                      </a:cubicBezTo>
                      <a:cubicBezTo>
                        <a:pt x="5521" y="12076"/>
                        <a:pt x="5509" y="12074"/>
                        <a:pt x="5496" y="12070"/>
                      </a:cubicBezTo>
                      <a:cubicBezTo>
                        <a:pt x="5443" y="12055"/>
                        <a:pt x="5389" y="12024"/>
                        <a:pt x="5358" y="11986"/>
                      </a:cubicBezTo>
                      <a:cubicBezTo>
                        <a:pt x="5305" y="11932"/>
                        <a:pt x="5305" y="11855"/>
                        <a:pt x="5358" y="11801"/>
                      </a:cubicBezTo>
                      <a:cubicBezTo>
                        <a:pt x="5381" y="11779"/>
                        <a:pt x="5411" y="11767"/>
                        <a:pt x="5443" y="11767"/>
                      </a:cubicBezTo>
                      <a:close/>
                      <a:moveTo>
                        <a:pt x="10514" y="1"/>
                      </a:moveTo>
                      <a:cubicBezTo>
                        <a:pt x="8431" y="1"/>
                        <a:pt x="6717" y="864"/>
                        <a:pt x="6717" y="864"/>
                      </a:cubicBezTo>
                      <a:cubicBezTo>
                        <a:pt x="6717" y="864"/>
                        <a:pt x="5744" y="206"/>
                        <a:pt x="4491" y="206"/>
                      </a:cubicBezTo>
                      <a:cubicBezTo>
                        <a:pt x="3942" y="206"/>
                        <a:pt x="3339" y="332"/>
                        <a:pt x="2741" y="695"/>
                      </a:cubicBezTo>
                      <a:cubicBezTo>
                        <a:pt x="768" y="1884"/>
                        <a:pt x="185" y="4295"/>
                        <a:pt x="1375" y="5722"/>
                      </a:cubicBezTo>
                      <a:cubicBezTo>
                        <a:pt x="1375" y="5722"/>
                        <a:pt x="1006" y="7288"/>
                        <a:pt x="1720" y="8033"/>
                      </a:cubicBezTo>
                      <a:cubicBezTo>
                        <a:pt x="1720" y="8033"/>
                        <a:pt x="1" y="10097"/>
                        <a:pt x="3792" y="12116"/>
                      </a:cubicBezTo>
                      <a:cubicBezTo>
                        <a:pt x="4909" y="12708"/>
                        <a:pt x="5968" y="12918"/>
                        <a:pt x="6909" y="12918"/>
                      </a:cubicBezTo>
                      <a:cubicBezTo>
                        <a:pt x="9202" y="12918"/>
                        <a:pt x="10793" y="11671"/>
                        <a:pt x="10793" y="11671"/>
                      </a:cubicBezTo>
                      <a:cubicBezTo>
                        <a:pt x="10793" y="11671"/>
                        <a:pt x="11888" y="12012"/>
                        <a:pt x="13058" y="12012"/>
                      </a:cubicBezTo>
                      <a:cubicBezTo>
                        <a:pt x="14064" y="12012"/>
                        <a:pt x="15125" y="11760"/>
                        <a:pt x="15590" y="10819"/>
                      </a:cubicBezTo>
                      <a:cubicBezTo>
                        <a:pt x="16810" y="8340"/>
                        <a:pt x="15498" y="6897"/>
                        <a:pt x="15498" y="6897"/>
                      </a:cubicBezTo>
                      <a:cubicBezTo>
                        <a:pt x="15498" y="6897"/>
                        <a:pt x="16972" y="3320"/>
                        <a:pt x="14293" y="1240"/>
                      </a:cubicBezTo>
                      <a:cubicBezTo>
                        <a:pt x="13087" y="298"/>
                        <a:pt x="11737" y="1"/>
                        <a:pt x="10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3039915" y="1028700"/>
                  <a:ext cx="375799" cy="381125"/>
                </a:xfrm>
                <a:custGeom>
                  <a:avLst/>
                  <a:gdLst/>
                  <a:ahLst/>
                  <a:cxnLst/>
                  <a:rect l="l" t="t" r="r" b="b"/>
                  <a:pathLst>
                    <a:path w="5574" h="5653" extrusionOk="0">
                      <a:moveTo>
                        <a:pt x="3603" y="1"/>
                      </a:moveTo>
                      <a:cubicBezTo>
                        <a:pt x="3466" y="1"/>
                        <a:pt x="3329" y="9"/>
                        <a:pt x="3194" y="24"/>
                      </a:cubicBezTo>
                      <a:cubicBezTo>
                        <a:pt x="2787" y="70"/>
                        <a:pt x="2396" y="193"/>
                        <a:pt x="2035" y="377"/>
                      </a:cubicBezTo>
                      <a:cubicBezTo>
                        <a:pt x="1682" y="569"/>
                        <a:pt x="1359" y="830"/>
                        <a:pt x="1106" y="1137"/>
                      </a:cubicBezTo>
                      <a:lnTo>
                        <a:pt x="1006" y="1260"/>
                      </a:lnTo>
                      <a:cubicBezTo>
                        <a:pt x="976" y="1298"/>
                        <a:pt x="953" y="1337"/>
                        <a:pt x="922" y="1383"/>
                      </a:cubicBezTo>
                      <a:lnTo>
                        <a:pt x="753" y="1628"/>
                      </a:lnTo>
                      <a:lnTo>
                        <a:pt x="715" y="1690"/>
                      </a:lnTo>
                      <a:lnTo>
                        <a:pt x="676" y="1751"/>
                      </a:lnTo>
                      <a:lnTo>
                        <a:pt x="607" y="1882"/>
                      </a:lnTo>
                      <a:lnTo>
                        <a:pt x="538" y="2020"/>
                      </a:lnTo>
                      <a:cubicBezTo>
                        <a:pt x="507" y="2058"/>
                        <a:pt x="484" y="2104"/>
                        <a:pt x="469" y="2150"/>
                      </a:cubicBezTo>
                      <a:lnTo>
                        <a:pt x="354" y="2427"/>
                      </a:lnTo>
                      <a:cubicBezTo>
                        <a:pt x="308" y="2511"/>
                        <a:pt x="292" y="2611"/>
                        <a:pt x="254" y="2703"/>
                      </a:cubicBezTo>
                      <a:cubicBezTo>
                        <a:pt x="223" y="2795"/>
                        <a:pt x="193" y="2895"/>
                        <a:pt x="170" y="2995"/>
                      </a:cubicBezTo>
                      <a:cubicBezTo>
                        <a:pt x="147" y="3087"/>
                        <a:pt x="116" y="3187"/>
                        <a:pt x="93" y="3279"/>
                      </a:cubicBezTo>
                      <a:cubicBezTo>
                        <a:pt x="16" y="3670"/>
                        <a:pt x="1" y="4077"/>
                        <a:pt x="62" y="4476"/>
                      </a:cubicBezTo>
                      <a:cubicBezTo>
                        <a:pt x="108" y="4875"/>
                        <a:pt x="231" y="5259"/>
                        <a:pt x="415" y="5612"/>
                      </a:cubicBezTo>
                      <a:cubicBezTo>
                        <a:pt x="428" y="5641"/>
                        <a:pt x="451" y="5653"/>
                        <a:pt x="474" y="5653"/>
                      </a:cubicBezTo>
                      <a:cubicBezTo>
                        <a:pt x="519" y="5653"/>
                        <a:pt x="563" y="5609"/>
                        <a:pt x="538" y="5558"/>
                      </a:cubicBezTo>
                      <a:cubicBezTo>
                        <a:pt x="469" y="5382"/>
                        <a:pt x="408" y="5198"/>
                        <a:pt x="362" y="5013"/>
                      </a:cubicBezTo>
                      <a:cubicBezTo>
                        <a:pt x="323" y="4829"/>
                        <a:pt x="285" y="4645"/>
                        <a:pt x="262" y="4453"/>
                      </a:cubicBezTo>
                      <a:cubicBezTo>
                        <a:pt x="254" y="4353"/>
                        <a:pt x="239" y="4261"/>
                        <a:pt x="239" y="4161"/>
                      </a:cubicBezTo>
                      <a:cubicBezTo>
                        <a:pt x="239" y="4069"/>
                        <a:pt x="231" y="3969"/>
                        <a:pt x="231" y="3877"/>
                      </a:cubicBezTo>
                      <a:cubicBezTo>
                        <a:pt x="239" y="3778"/>
                        <a:pt x="231" y="3685"/>
                        <a:pt x="239" y="3586"/>
                      </a:cubicBezTo>
                      <a:lnTo>
                        <a:pt x="262" y="3302"/>
                      </a:lnTo>
                      <a:cubicBezTo>
                        <a:pt x="315" y="2918"/>
                        <a:pt x="431" y="2549"/>
                        <a:pt x="607" y="2212"/>
                      </a:cubicBezTo>
                      <a:cubicBezTo>
                        <a:pt x="622" y="2166"/>
                        <a:pt x="646" y="2120"/>
                        <a:pt x="676" y="2081"/>
                      </a:cubicBezTo>
                      <a:lnTo>
                        <a:pt x="745" y="1958"/>
                      </a:lnTo>
                      <a:lnTo>
                        <a:pt x="822" y="1836"/>
                      </a:lnTo>
                      <a:lnTo>
                        <a:pt x="860" y="1774"/>
                      </a:lnTo>
                      <a:lnTo>
                        <a:pt x="906" y="1721"/>
                      </a:lnTo>
                      <a:lnTo>
                        <a:pt x="1075" y="1490"/>
                      </a:lnTo>
                      <a:cubicBezTo>
                        <a:pt x="1106" y="1452"/>
                        <a:pt x="1137" y="1413"/>
                        <a:pt x="1167" y="1375"/>
                      </a:cubicBezTo>
                      <a:lnTo>
                        <a:pt x="1260" y="1268"/>
                      </a:lnTo>
                      <a:cubicBezTo>
                        <a:pt x="1321" y="1191"/>
                        <a:pt x="1390" y="1129"/>
                        <a:pt x="1459" y="1060"/>
                      </a:cubicBezTo>
                      <a:cubicBezTo>
                        <a:pt x="1528" y="999"/>
                        <a:pt x="1597" y="938"/>
                        <a:pt x="1674" y="876"/>
                      </a:cubicBezTo>
                      <a:cubicBezTo>
                        <a:pt x="1820" y="761"/>
                        <a:pt x="1981" y="661"/>
                        <a:pt x="2142" y="569"/>
                      </a:cubicBezTo>
                      <a:cubicBezTo>
                        <a:pt x="2480" y="400"/>
                        <a:pt x="2848" y="293"/>
                        <a:pt x="3225" y="270"/>
                      </a:cubicBezTo>
                      <a:cubicBezTo>
                        <a:pt x="3301" y="267"/>
                        <a:pt x="3377" y="265"/>
                        <a:pt x="3453" y="265"/>
                      </a:cubicBezTo>
                      <a:cubicBezTo>
                        <a:pt x="4136" y="265"/>
                        <a:pt x="4816" y="389"/>
                        <a:pt x="5458" y="631"/>
                      </a:cubicBezTo>
                      <a:cubicBezTo>
                        <a:pt x="5466" y="633"/>
                        <a:pt x="5473" y="634"/>
                        <a:pt x="5480" y="634"/>
                      </a:cubicBezTo>
                      <a:cubicBezTo>
                        <a:pt x="5537" y="634"/>
                        <a:pt x="5573" y="557"/>
                        <a:pt x="5512" y="515"/>
                      </a:cubicBezTo>
                      <a:cubicBezTo>
                        <a:pt x="5343" y="416"/>
                        <a:pt x="5159" y="324"/>
                        <a:pt x="4975" y="254"/>
                      </a:cubicBezTo>
                      <a:cubicBezTo>
                        <a:pt x="4783" y="185"/>
                        <a:pt x="4591" y="132"/>
                        <a:pt x="4399" y="86"/>
                      </a:cubicBezTo>
                      <a:cubicBezTo>
                        <a:pt x="4135" y="30"/>
                        <a:pt x="3869" y="1"/>
                        <a:pt x="3603"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3080299" y="1190710"/>
                  <a:ext cx="1010221" cy="762992"/>
                </a:xfrm>
                <a:custGeom>
                  <a:avLst/>
                  <a:gdLst/>
                  <a:ahLst/>
                  <a:cxnLst/>
                  <a:rect l="l" t="t" r="r" b="b"/>
                  <a:pathLst>
                    <a:path w="14984" h="11317" extrusionOk="0">
                      <a:moveTo>
                        <a:pt x="14012" y="1"/>
                      </a:moveTo>
                      <a:cubicBezTo>
                        <a:pt x="13972" y="1"/>
                        <a:pt x="13935" y="50"/>
                        <a:pt x="13970" y="85"/>
                      </a:cubicBezTo>
                      <a:cubicBezTo>
                        <a:pt x="14331" y="507"/>
                        <a:pt x="14569" y="1014"/>
                        <a:pt x="14676" y="1559"/>
                      </a:cubicBezTo>
                      <a:cubicBezTo>
                        <a:pt x="14784" y="2096"/>
                        <a:pt x="14791" y="2656"/>
                        <a:pt x="14722" y="3201"/>
                      </a:cubicBezTo>
                      <a:cubicBezTo>
                        <a:pt x="14692" y="3478"/>
                        <a:pt x="14638" y="3746"/>
                        <a:pt x="14577" y="4023"/>
                      </a:cubicBezTo>
                      <a:lnTo>
                        <a:pt x="14484" y="4429"/>
                      </a:lnTo>
                      <a:cubicBezTo>
                        <a:pt x="14454" y="4568"/>
                        <a:pt x="14415" y="4698"/>
                        <a:pt x="14400" y="4852"/>
                      </a:cubicBezTo>
                      <a:cubicBezTo>
                        <a:pt x="14400" y="4898"/>
                        <a:pt x="14392" y="4944"/>
                        <a:pt x="14400" y="4982"/>
                      </a:cubicBezTo>
                      <a:cubicBezTo>
                        <a:pt x="14400" y="5021"/>
                        <a:pt x="14415" y="5059"/>
                        <a:pt x="14415" y="5097"/>
                      </a:cubicBezTo>
                      <a:cubicBezTo>
                        <a:pt x="14423" y="5166"/>
                        <a:pt x="14446" y="5235"/>
                        <a:pt x="14461" y="5305"/>
                      </a:cubicBezTo>
                      <a:cubicBezTo>
                        <a:pt x="14500" y="5443"/>
                        <a:pt x="14538" y="5581"/>
                        <a:pt x="14569" y="5711"/>
                      </a:cubicBezTo>
                      <a:cubicBezTo>
                        <a:pt x="14638" y="5980"/>
                        <a:pt x="14676" y="6256"/>
                        <a:pt x="14684" y="6533"/>
                      </a:cubicBezTo>
                      <a:cubicBezTo>
                        <a:pt x="14692" y="6809"/>
                        <a:pt x="14661" y="7078"/>
                        <a:pt x="14600" y="7346"/>
                      </a:cubicBezTo>
                      <a:cubicBezTo>
                        <a:pt x="14561" y="7477"/>
                        <a:pt x="14523" y="7607"/>
                        <a:pt x="14469" y="7738"/>
                      </a:cubicBezTo>
                      <a:lnTo>
                        <a:pt x="14392" y="7930"/>
                      </a:lnTo>
                      <a:lnTo>
                        <a:pt x="14300" y="8114"/>
                      </a:lnTo>
                      <a:cubicBezTo>
                        <a:pt x="14239" y="8237"/>
                        <a:pt x="14162" y="8352"/>
                        <a:pt x="14085" y="8467"/>
                      </a:cubicBezTo>
                      <a:cubicBezTo>
                        <a:pt x="14055" y="8521"/>
                        <a:pt x="14009" y="8582"/>
                        <a:pt x="13970" y="8636"/>
                      </a:cubicBezTo>
                      <a:cubicBezTo>
                        <a:pt x="13932" y="8689"/>
                        <a:pt x="13886" y="8743"/>
                        <a:pt x="13840" y="8789"/>
                      </a:cubicBezTo>
                      <a:cubicBezTo>
                        <a:pt x="13663" y="8996"/>
                        <a:pt x="13456" y="9173"/>
                        <a:pt x="13233" y="9327"/>
                      </a:cubicBezTo>
                      <a:cubicBezTo>
                        <a:pt x="12538" y="9755"/>
                        <a:pt x="11707" y="9970"/>
                        <a:pt x="10865" y="9970"/>
                      </a:cubicBezTo>
                      <a:cubicBezTo>
                        <a:pt x="10593" y="9970"/>
                        <a:pt x="10319" y="9947"/>
                        <a:pt x="10048" y="9902"/>
                      </a:cubicBezTo>
                      <a:cubicBezTo>
                        <a:pt x="10034" y="9901"/>
                        <a:pt x="10020" y="9900"/>
                        <a:pt x="10006" y="9900"/>
                      </a:cubicBezTo>
                      <a:cubicBezTo>
                        <a:pt x="9936" y="9900"/>
                        <a:pt x="9866" y="9916"/>
                        <a:pt x="9802" y="9948"/>
                      </a:cubicBezTo>
                      <a:cubicBezTo>
                        <a:pt x="9733" y="9987"/>
                        <a:pt x="9672" y="10025"/>
                        <a:pt x="9610" y="10063"/>
                      </a:cubicBezTo>
                      <a:cubicBezTo>
                        <a:pt x="9488" y="10148"/>
                        <a:pt x="9380" y="10225"/>
                        <a:pt x="9265" y="10301"/>
                      </a:cubicBezTo>
                      <a:cubicBezTo>
                        <a:pt x="9027" y="10447"/>
                        <a:pt x="8781" y="10570"/>
                        <a:pt x="8528" y="10677"/>
                      </a:cubicBezTo>
                      <a:cubicBezTo>
                        <a:pt x="8275" y="10777"/>
                        <a:pt x="8006" y="10862"/>
                        <a:pt x="7745" y="10931"/>
                      </a:cubicBezTo>
                      <a:cubicBezTo>
                        <a:pt x="7607" y="10961"/>
                        <a:pt x="7477" y="11000"/>
                        <a:pt x="7338" y="11015"/>
                      </a:cubicBezTo>
                      <a:cubicBezTo>
                        <a:pt x="7200" y="11023"/>
                        <a:pt x="7062" y="11046"/>
                        <a:pt x="6924" y="11061"/>
                      </a:cubicBezTo>
                      <a:cubicBezTo>
                        <a:pt x="6745" y="11071"/>
                        <a:pt x="6565" y="11076"/>
                        <a:pt x="6386" y="11076"/>
                      </a:cubicBezTo>
                      <a:cubicBezTo>
                        <a:pt x="6013" y="11076"/>
                        <a:pt x="5639" y="11054"/>
                        <a:pt x="5266" y="11008"/>
                      </a:cubicBezTo>
                      <a:cubicBezTo>
                        <a:pt x="4713" y="10946"/>
                        <a:pt x="4168" y="10854"/>
                        <a:pt x="3623" y="10731"/>
                      </a:cubicBezTo>
                      <a:cubicBezTo>
                        <a:pt x="3078" y="10601"/>
                        <a:pt x="2556" y="10401"/>
                        <a:pt x="2065" y="10140"/>
                      </a:cubicBezTo>
                      <a:cubicBezTo>
                        <a:pt x="1582" y="9879"/>
                        <a:pt x="1144" y="9526"/>
                        <a:pt x="783" y="9104"/>
                      </a:cubicBezTo>
                      <a:cubicBezTo>
                        <a:pt x="430" y="8682"/>
                        <a:pt x="223" y="8160"/>
                        <a:pt x="185" y="7615"/>
                      </a:cubicBezTo>
                      <a:cubicBezTo>
                        <a:pt x="162" y="7062"/>
                        <a:pt x="300" y="6517"/>
                        <a:pt x="576" y="6049"/>
                      </a:cubicBezTo>
                      <a:cubicBezTo>
                        <a:pt x="591" y="6026"/>
                        <a:pt x="591" y="6003"/>
                        <a:pt x="576" y="5980"/>
                      </a:cubicBezTo>
                      <a:cubicBezTo>
                        <a:pt x="492" y="5780"/>
                        <a:pt x="430" y="5565"/>
                        <a:pt x="392" y="5351"/>
                      </a:cubicBezTo>
                      <a:cubicBezTo>
                        <a:pt x="354" y="5128"/>
                        <a:pt x="323" y="4905"/>
                        <a:pt x="315" y="4683"/>
                      </a:cubicBezTo>
                      <a:lnTo>
                        <a:pt x="323" y="4683"/>
                      </a:lnTo>
                      <a:cubicBezTo>
                        <a:pt x="323" y="4660"/>
                        <a:pt x="300" y="4637"/>
                        <a:pt x="269" y="4637"/>
                      </a:cubicBezTo>
                      <a:cubicBezTo>
                        <a:pt x="246" y="4637"/>
                        <a:pt x="223" y="4660"/>
                        <a:pt x="223" y="4690"/>
                      </a:cubicBezTo>
                      <a:cubicBezTo>
                        <a:pt x="231" y="4913"/>
                        <a:pt x="246" y="5143"/>
                        <a:pt x="277" y="5366"/>
                      </a:cubicBezTo>
                      <a:cubicBezTo>
                        <a:pt x="292" y="5481"/>
                        <a:pt x="315" y="5596"/>
                        <a:pt x="346" y="5711"/>
                      </a:cubicBezTo>
                      <a:cubicBezTo>
                        <a:pt x="366" y="5811"/>
                        <a:pt x="397" y="5904"/>
                        <a:pt x="440" y="5997"/>
                      </a:cubicBezTo>
                      <a:lnTo>
                        <a:pt x="440" y="5997"/>
                      </a:lnTo>
                      <a:cubicBezTo>
                        <a:pt x="290" y="6234"/>
                        <a:pt x="182" y="6491"/>
                        <a:pt x="116" y="6763"/>
                      </a:cubicBezTo>
                      <a:cubicBezTo>
                        <a:pt x="31" y="7039"/>
                        <a:pt x="0" y="7331"/>
                        <a:pt x="16" y="7623"/>
                      </a:cubicBezTo>
                      <a:cubicBezTo>
                        <a:pt x="54" y="8206"/>
                        <a:pt x="284" y="8766"/>
                        <a:pt x="668" y="9204"/>
                      </a:cubicBezTo>
                      <a:cubicBezTo>
                        <a:pt x="1044" y="9634"/>
                        <a:pt x="1497" y="9994"/>
                        <a:pt x="2004" y="10263"/>
                      </a:cubicBezTo>
                      <a:lnTo>
                        <a:pt x="2388" y="10455"/>
                      </a:lnTo>
                      <a:cubicBezTo>
                        <a:pt x="2518" y="10516"/>
                        <a:pt x="2649" y="10562"/>
                        <a:pt x="2779" y="10624"/>
                      </a:cubicBezTo>
                      <a:cubicBezTo>
                        <a:pt x="2910" y="10677"/>
                        <a:pt x="3040" y="10724"/>
                        <a:pt x="3178" y="10777"/>
                      </a:cubicBezTo>
                      <a:cubicBezTo>
                        <a:pt x="3240" y="10800"/>
                        <a:pt x="3309" y="10823"/>
                        <a:pt x="3378" y="10846"/>
                      </a:cubicBezTo>
                      <a:lnTo>
                        <a:pt x="3577" y="10915"/>
                      </a:lnTo>
                      <a:cubicBezTo>
                        <a:pt x="4115" y="11100"/>
                        <a:pt x="4675" y="11222"/>
                        <a:pt x="5243" y="11276"/>
                      </a:cubicBezTo>
                      <a:cubicBezTo>
                        <a:pt x="5527" y="11303"/>
                        <a:pt x="5811" y="11316"/>
                        <a:pt x="6095" y="11316"/>
                      </a:cubicBezTo>
                      <a:cubicBezTo>
                        <a:pt x="6379" y="11316"/>
                        <a:pt x="6663" y="11303"/>
                        <a:pt x="6947" y="11276"/>
                      </a:cubicBezTo>
                      <a:cubicBezTo>
                        <a:pt x="7085" y="11268"/>
                        <a:pt x="7239" y="11253"/>
                        <a:pt x="7377" y="11222"/>
                      </a:cubicBezTo>
                      <a:cubicBezTo>
                        <a:pt x="7515" y="11199"/>
                        <a:pt x="7661" y="11169"/>
                        <a:pt x="7799" y="11138"/>
                      </a:cubicBezTo>
                      <a:cubicBezTo>
                        <a:pt x="8075" y="11061"/>
                        <a:pt x="8344" y="10977"/>
                        <a:pt x="8613" y="10862"/>
                      </a:cubicBezTo>
                      <a:cubicBezTo>
                        <a:pt x="8874" y="10754"/>
                        <a:pt x="9127" y="10616"/>
                        <a:pt x="9365" y="10455"/>
                      </a:cubicBezTo>
                      <a:cubicBezTo>
                        <a:pt x="9488" y="10370"/>
                        <a:pt x="9603" y="10286"/>
                        <a:pt x="9710" y="10202"/>
                      </a:cubicBezTo>
                      <a:cubicBezTo>
                        <a:pt x="9802" y="10117"/>
                        <a:pt x="9917" y="10071"/>
                        <a:pt x="10040" y="10056"/>
                      </a:cubicBezTo>
                      <a:cubicBezTo>
                        <a:pt x="10360" y="10091"/>
                        <a:pt x="10683" y="10108"/>
                        <a:pt x="11007" y="10108"/>
                      </a:cubicBezTo>
                      <a:cubicBezTo>
                        <a:pt x="11250" y="10108"/>
                        <a:pt x="11493" y="10099"/>
                        <a:pt x="11737" y="10079"/>
                      </a:cubicBezTo>
                      <a:cubicBezTo>
                        <a:pt x="12028" y="10056"/>
                        <a:pt x="12312" y="9994"/>
                        <a:pt x="12581" y="9902"/>
                      </a:cubicBezTo>
                      <a:cubicBezTo>
                        <a:pt x="12857" y="9802"/>
                        <a:pt x="13118" y="9672"/>
                        <a:pt x="13356" y="9503"/>
                      </a:cubicBezTo>
                      <a:cubicBezTo>
                        <a:pt x="13594" y="9342"/>
                        <a:pt x="13817" y="9142"/>
                        <a:pt x="14001" y="8920"/>
                      </a:cubicBezTo>
                      <a:cubicBezTo>
                        <a:pt x="14047" y="8866"/>
                        <a:pt x="14093" y="8805"/>
                        <a:pt x="14131" y="8751"/>
                      </a:cubicBezTo>
                      <a:cubicBezTo>
                        <a:pt x="14177" y="8689"/>
                        <a:pt x="14216" y="8628"/>
                        <a:pt x="14254" y="8567"/>
                      </a:cubicBezTo>
                      <a:cubicBezTo>
                        <a:pt x="14331" y="8452"/>
                        <a:pt x="14408" y="8321"/>
                        <a:pt x="14469" y="8191"/>
                      </a:cubicBezTo>
                      <a:lnTo>
                        <a:pt x="14561" y="7999"/>
                      </a:lnTo>
                      <a:lnTo>
                        <a:pt x="14638" y="7799"/>
                      </a:lnTo>
                      <a:cubicBezTo>
                        <a:pt x="14791" y="7392"/>
                        <a:pt x="14868" y="6962"/>
                        <a:pt x="14853" y="6533"/>
                      </a:cubicBezTo>
                      <a:cubicBezTo>
                        <a:pt x="14845" y="6241"/>
                        <a:pt x="14815" y="5957"/>
                        <a:pt x="14753" y="5673"/>
                      </a:cubicBezTo>
                      <a:cubicBezTo>
                        <a:pt x="14730" y="5535"/>
                        <a:pt x="14699" y="5397"/>
                        <a:pt x="14669" y="5258"/>
                      </a:cubicBezTo>
                      <a:cubicBezTo>
                        <a:pt x="14653" y="5197"/>
                        <a:pt x="14638" y="5128"/>
                        <a:pt x="14630" y="5059"/>
                      </a:cubicBezTo>
                      <a:cubicBezTo>
                        <a:pt x="14630" y="5028"/>
                        <a:pt x="14623" y="4997"/>
                        <a:pt x="14623" y="4967"/>
                      </a:cubicBezTo>
                      <a:lnTo>
                        <a:pt x="14623" y="4882"/>
                      </a:lnTo>
                      <a:cubicBezTo>
                        <a:pt x="14646" y="4760"/>
                        <a:pt x="14684" y="4621"/>
                        <a:pt x="14722" y="4483"/>
                      </a:cubicBezTo>
                      <a:cubicBezTo>
                        <a:pt x="14753" y="4345"/>
                        <a:pt x="14791" y="4207"/>
                        <a:pt x="14815" y="4069"/>
                      </a:cubicBezTo>
                      <a:cubicBezTo>
                        <a:pt x="14868" y="3792"/>
                        <a:pt x="14922" y="3516"/>
                        <a:pt x="14945" y="3224"/>
                      </a:cubicBezTo>
                      <a:cubicBezTo>
                        <a:pt x="14976" y="2940"/>
                        <a:pt x="14983" y="2656"/>
                        <a:pt x="14976" y="2372"/>
                      </a:cubicBezTo>
                      <a:cubicBezTo>
                        <a:pt x="14968" y="2081"/>
                        <a:pt x="14922" y="1797"/>
                        <a:pt x="14861" y="1513"/>
                      </a:cubicBezTo>
                      <a:cubicBezTo>
                        <a:pt x="14730" y="952"/>
                        <a:pt x="14446" y="438"/>
                        <a:pt x="14047" y="16"/>
                      </a:cubicBezTo>
                      <a:cubicBezTo>
                        <a:pt x="14036" y="5"/>
                        <a:pt x="14024" y="1"/>
                        <a:pt x="14012"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3522170" y="1042184"/>
                  <a:ext cx="401216" cy="73555"/>
                </a:xfrm>
                <a:custGeom>
                  <a:avLst/>
                  <a:gdLst/>
                  <a:ahLst/>
                  <a:cxnLst/>
                  <a:rect l="l" t="t" r="r" b="b"/>
                  <a:pathLst>
                    <a:path w="5951" h="1091" extrusionOk="0">
                      <a:moveTo>
                        <a:pt x="3064" y="1"/>
                      </a:moveTo>
                      <a:cubicBezTo>
                        <a:pt x="2934" y="1"/>
                        <a:pt x="2811" y="8"/>
                        <a:pt x="2680" y="8"/>
                      </a:cubicBezTo>
                      <a:cubicBezTo>
                        <a:pt x="2650" y="12"/>
                        <a:pt x="2619" y="12"/>
                        <a:pt x="2587" y="12"/>
                      </a:cubicBezTo>
                      <a:cubicBezTo>
                        <a:pt x="2556" y="12"/>
                        <a:pt x="2523" y="12"/>
                        <a:pt x="2488" y="16"/>
                      </a:cubicBezTo>
                      <a:lnTo>
                        <a:pt x="2297" y="31"/>
                      </a:lnTo>
                      <a:cubicBezTo>
                        <a:pt x="2174" y="47"/>
                        <a:pt x="2043" y="47"/>
                        <a:pt x="1920" y="62"/>
                      </a:cubicBezTo>
                      <a:cubicBezTo>
                        <a:pt x="1798" y="85"/>
                        <a:pt x="1667" y="93"/>
                        <a:pt x="1544" y="101"/>
                      </a:cubicBezTo>
                      <a:cubicBezTo>
                        <a:pt x="1475" y="108"/>
                        <a:pt x="1414" y="108"/>
                        <a:pt x="1352" y="124"/>
                      </a:cubicBezTo>
                      <a:cubicBezTo>
                        <a:pt x="1291" y="131"/>
                        <a:pt x="1230" y="139"/>
                        <a:pt x="1168" y="154"/>
                      </a:cubicBezTo>
                      <a:cubicBezTo>
                        <a:pt x="1038" y="177"/>
                        <a:pt x="915" y="208"/>
                        <a:pt x="792" y="239"/>
                      </a:cubicBezTo>
                      <a:cubicBezTo>
                        <a:pt x="669" y="269"/>
                        <a:pt x="554" y="308"/>
                        <a:pt x="431" y="354"/>
                      </a:cubicBezTo>
                      <a:cubicBezTo>
                        <a:pt x="316" y="392"/>
                        <a:pt x="193" y="438"/>
                        <a:pt x="78" y="492"/>
                      </a:cubicBezTo>
                      <a:cubicBezTo>
                        <a:pt x="1" y="513"/>
                        <a:pt x="27" y="618"/>
                        <a:pt x="96" y="618"/>
                      </a:cubicBezTo>
                      <a:cubicBezTo>
                        <a:pt x="103" y="618"/>
                        <a:pt x="109" y="617"/>
                        <a:pt x="117" y="615"/>
                      </a:cubicBezTo>
                      <a:lnTo>
                        <a:pt x="124" y="615"/>
                      </a:lnTo>
                      <a:cubicBezTo>
                        <a:pt x="370" y="569"/>
                        <a:pt x="608" y="492"/>
                        <a:pt x="846" y="438"/>
                      </a:cubicBezTo>
                      <a:cubicBezTo>
                        <a:pt x="969" y="408"/>
                        <a:pt x="1084" y="385"/>
                        <a:pt x="1207" y="354"/>
                      </a:cubicBezTo>
                      <a:cubicBezTo>
                        <a:pt x="1268" y="338"/>
                        <a:pt x="1329" y="323"/>
                        <a:pt x="1383" y="308"/>
                      </a:cubicBezTo>
                      <a:lnTo>
                        <a:pt x="1567" y="269"/>
                      </a:lnTo>
                      <a:cubicBezTo>
                        <a:pt x="1690" y="246"/>
                        <a:pt x="1813" y="216"/>
                        <a:pt x="1936" y="200"/>
                      </a:cubicBezTo>
                      <a:cubicBezTo>
                        <a:pt x="2059" y="185"/>
                        <a:pt x="2181" y="193"/>
                        <a:pt x="2304" y="185"/>
                      </a:cubicBezTo>
                      <a:lnTo>
                        <a:pt x="2488" y="185"/>
                      </a:lnTo>
                      <a:cubicBezTo>
                        <a:pt x="2501" y="183"/>
                        <a:pt x="2513" y="183"/>
                        <a:pt x="2525" y="183"/>
                      </a:cubicBezTo>
                      <a:cubicBezTo>
                        <a:pt x="2574" y="183"/>
                        <a:pt x="2623" y="193"/>
                        <a:pt x="2673" y="193"/>
                      </a:cubicBezTo>
                      <a:lnTo>
                        <a:pt x="3041" y="208"/>
                      </a:lnTo>
                      <a:cubicBezTo>
                        <a:pt x="3164" y="231"/>
                        <a:pt x="3287" y="239"/>
                        <a:pt x="3409" y="254"/>
                      </a:cubicBezTo>
                      <a:cubicBezTo>
                        <a:pt x="3471" y="254"/>
                        <a:pt x="3532" y="269"/>
                        <a:pt x="3594" y="277"/>
                      </a:cubicBezTo>
                      <a:lnTo>
                        <a:pt x="3778" y="315"/>
                      </a:lnTo>
                      <a:cubicBezTo>
                        <a:pt x="3893" y="331"/>
                        <a:pt x="4016" y="361"/>
                        <a:pt x="4131" y="392"/>
                      </a:cubicBezTo>
                      <a:cubicBezTo>
                        <a:pt x="4192" y="408"/>
                        <a:pt x="4254" y="423"/>
                        <a:pt x="4308" y="438"/>
                      </a:cubicBezTo>
                      <a:lnTo>
                        <a:pt x="4484" y="500"/>
                      </a:lnTo>
                      <a:lnTo>
                        <a:pt x="4661" y="561"/>
                      </a:lnTo>
                      <a:lnTo>
                        <a:pt x="4829" y="630"/>
                      </a:lnTo>
                      <a:cubicBezTo>
                        <a:pt x="4945" y="676"/>
                        <a:pt x="5052" y="722"/>
                        <a:pt x="5167" y="768"/>
                      </a:cubicBezTo>
                      <a:cubicBezTo>
                        <a:pt x="5390" y="868"/>
                        <a:pt x="5612" y="968"/>
                        <a:pt x="5827" y="1083"/>
                      </a:cubicBezTo>
                      <a:lnTo>
                        <a:pt x="5843" y="1083"/>
                      </a:lnTo>
                      <a:cubicBezTo>
                        <a:pt x="5851" y="1088"/>
                        <a:pt x="5860" y="1091"/>
                        <a:pt x="5869" y="1091"/>
                      </a:cubicBezTo>
                      <a:cubicBezTo>
                        <a:pt x="5886" y="1091"/>
                        <a:pt x="5905" y="1083"/>
                        <a:pt x="5919" y="1068"/>
                      </a:cubicBezTo>
                      <a:cubicBezTo>
                        <a:pt x="5950" y="1045"/>
                        <a:pt x="5950" y="999"/>
                        <a:pt x="5919" y="976"/>
                      </a:cubicBezTo>
                      <a:cubicBezTo>
                        <a:pt x="5728" y="791"/>
                        <a:pt x="5520" y="645"/>
                        <a:pt x="5290" y="530"/>
                      </a:cubicBezTo>
                      <a:cubicBezTo>
                        <a:pt x="5060" y="408"/>
                        <a:pt x="4822" y="323"/>
                        <a:pt x="4569" y="254"/>
                      </a:cubicBezTo>
                      <a:cubicBezTo>
                        <a:pt x="4077" y="116"/>
                        <a:pt x="3578" y="31"/>
                        <a:pt x="3064"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3064455" y="1418454"/>
                  <a:ext cx="23664" cy="22114"/>
                </a:xfrm>
                <a:custGeom>
                  <a:avLst/>
                  <a:gdLst/>
                  <a:ahLst/>
                  <a:cxnLst/>
                  <a:rect l="l" t="t" r="r" b="b"/>
                  <a:pathLst>
                    <a:path w="351" h="328" extrusionOk="0">
                      <a:moveTo>
                        <a:pt x="236" y="1"/>
                      </a:moveTo>
                      <a:cubicBezTo>
                        <a:pt x="222" y="1"/>
                        <a:pt x="209" y="3"/>
                        <a:pt x="197" y="8"/>
                      </a:cubicBezTo>
                      <a:cubicBezTo>
                        <a:pt x="97" y="54"/>
                        <a:pt x="90" y="161"/>
                        <a:pt x="36" y="238"/>
                      </a:cubicBezTo>
                      <a:cubicBezTo>
                        <a:pt x="1" y="285"/>
                        <a:pt x="46" y="328"/>
                        <a:pt x="91" y="328"/>
                      </a:cubicBezTo>
                      <a:cubicBezTo>
                        <a:pt x="104" y="328"/>
                        <a:pt x="117" y="324"/>
                        <a:pt x="128" y="315"/>
                      </a:cubicBezTo>
                      <a:cubicBezTo>
                        <a:pt x="212" y="261"/>
                        <a:pt x="282" y="192"/>
                        <a:pt x="320" y="100"/>
                      </a:cubicBezTo>
                      <a:cubicBezTo>
                        <a:pt x="351" y="38"/>
                        <a:pt x="292" y="1"/>
                        <a:pt x="236"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3075647" y="1457490"/>
                  <a:ext cx="14563" cy="24136"/>
                </a:xfrm>
                <a:custGeom>
                  <a:avLst/>
                  <a:gdLst/>
                  <a:ahLst/>
                  <a:cxnLst/>
                  <a:rect l="l" t="t" r="r" b="b"/>
                  <a:pathLst>
                    <a:path w="216" h="358" extrusionOk="0">
                      <a:moveTo>
                        <a:pt x="108" y="0"/>
                      </a:moveTo>
                      <a:cubicBezTo>
                        <a:pt x="85" y="0"/>
                        <a:pt x="62" y="12"/>
                        <a:pt x="46" y="35"/>
                      </a:cubicBezTo>
                      <a:cubicBezTo>
                        <a:pt x="0" y="104"/>
                        <a:pt x="23" y="212"/>
                        <a:pt x="31" y="288"/>
                      </a:cubicBezTo>
                      <a:cubicBezTo>
                        <a:pt x="35" y="334"/>
                        <a:pt x="69" y="357"/>
                        <a:pt x="105" y="357"/>
                      </a:cubicBezTo>
                      <a:cubicBezTo>
                        <a:pt x="140" y="357"/>
                        <a:pt x="177" y="334"/>
                        <a:pt x="185" y="288"/>
                      </a:cubicBezTo>
                      <a:cubicBezTo>
                        <a:pt x="192" y="212"/>
                        <a:pt x="215" y="104"/>
                        <a:pt x="169" y="35"/>
                      </a:cubicBezTo>
                      <a:cubicBezTo>
                        <a:pt x="154" y="12"/>
                        <a:pt x="131" y="0"/>
                        <a:pt x="108"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3920217" y="1113716"/>
                  <a:ext cx="24541" cy="19417"/>
                </a:xfrm>
                <a:custGeom>
                  <a:avLst/>
                  <a:gdLst/>
                  <a:ahLst/>
                  <a:cxnLst/>
                  <a:rect l="l" t="t" r="r" b="b"/>
                  <a:pathLst>
                    <a:path w="364" h="288" extrusionOk="0">
                      <a:moveTo>
                        <a:pt x="237" y="1"/>
                      </a:moveTo>
                      <a:cubicBezTo>
                        <a:pt x="219" y="1"/>
                        <a:pt x="202" y="5"/>
                        <a:pt x="184" y="14"/>
                      </a:cubicBezTo>
                      <a:cubicBezTo>
                        <a:pt x="161" y="30"/>
                        <a:pt x="138" y="45"/>
                        <a:pt x="115" y="68"/>
                      </a:cubicBezTo>
                      <a:cubicBezTo>
                        <a:pt x="115" y="68"/>
                        <a:pt x="83" y="100"/>
                        <a:pt x="95" y="100"/>
                      </a:cubicBezTo>
                      <a:cubicBezTo>
                        <a:pt x="96" y="100"/>
                        <a:pt x="98" y="99"/>
                        <a:pt x="100" y="99"/>
                      </a:cubicBezTo>
                      <a:lnTo>
                        <a:pt x="100" y="99"/>
                      </a:lnTo>
                      <a:cubicBezTo>
                        <a:pt x="15" y="129"/>
                        <a:pt x="0" y="260"/>
                        <a:pt x="100" y="283"/>
                      </a:cubicBezTo>
                      <a:cubicBezTo>
                        <a:pt x="114" y="286"/>
                        <a:pt x="128" y="288"/>
                        <a:pt x="143" y="288"/>
                      </a:cubicBezTo>
                      <a:cubicBezTo>
                        <a:pt x="231" y="288"/>
                        <a:pt x="319" y="230"/>
                        <a:pt x="345" y="145"/>
                      </a:cubicBezTo>
                      <a:cubicBezTo>
                        <a:pt x="364" y="65"/>
                        <a:pt x="304" y="1"/>
                        <a:pt x="237"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3955411" y="1122414"/>
                  <a:ext cx="21777" cy="32092"/>
                </a:xfrm>
                <a:custGeom>
                  <a:avLst/>
                  <a:gdLst/>
                  <a:ahLst/>
                  <a:cxnLst/>
                  <a:rect l="l" t="t" r="r" b="b"/>
                  <a:pathLst>
                    <a:path w="323" h="476" extrusionOk="0">
                      <a:moveTo>
                        <a:pt x="261" y="0"/>
                      </a:moveTo>
                      <a:cubicBezTo>
                        <a:pt x="84" y="8"/>
                        <a:pt x="0" y="261"/>
                        <a:pt x="8" y="407"/>
                      </a:cubicBezTo>
                      <a:cubicBezTo>
                        <a:pt x="8" y="450"/>
                        <a:pt x="40" y="475"/>
                        <a:pt x="74" y="475"/>
                      </a:cubicBezTo>
                      <a:cubicBezTo>
                        <a:pt x="95" y="475"/>
                        <a:pt x="116" y="466"/>
                        <a:pt x="131" y="446"/>
                      </a:cubicBezTo>
                      <a:cubicBezTo>
                        <a:pt x="169" y="377"/>
                        <a:pt x="200" y="315"/>
                        <a:pt x="238" y="254"/>
                      </a:cubicBezTo>
                      <a:cubicBezTo>
                        <a:pt x="284" y="192"/>
                        <a:pt x="315" y="131"/>
                        <a:pt x="322" y="62"/>
                      </a:cubicBezTo>
                      <a:cubicBezTo>
                        <a:pt x="322" y="23"/>
                        <a:pt x="292" y="0"/>
                        <a:pt x="26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3981637" y="1151876"/>
                  <a:ext cx="24002" cy="32968"/>
                </a:xfrm>
                <a:custGeom>
                  <a:avLst/>
                  <a:gdLst/>
                  <a:ahLst/>
                  <a:cxnLst/>
                  <a:rect l="l" t="t" r="r" b="b"/>
                  <a:pathLst>
                    <a:path w="356" h="489" extrusionOk="0">
                      <a:moveTo>
                        <a:pt x="239" y="1"/>
                      </a:moveTo>
                      <a:cubicBezTo>
                        <a:pt x="212" y="1"/>
                        <a:pt x="185" y="10"/>
                        <a:pt x="164" y="32"/>
                      </a:cubicBezTo>
                      <a:cubicBezTo>
                        <a:pt x="79" y="131"/>
                        <a:pt x="26" y="254"/>
                        <a:pt x="10" y="377"/>
                      </a:cubicBezTo>
                      <a:cubicBezTo>
                        <a:pt x="1" y="451"/>
                        <a:pt x="58" y="489"/>
                        <a:pt x="119" y="489"/>
                      </a:cubicBezTo>
                      <a:cubicBezTo>
                        <a:pt x="159" y="489"/>
                        <a:pt x="201" y="472"/>
                        <a:pt x="225" y="438"/>
                      </a:cubicBezTo>
                      <a:cubicBezTo>
                        <a:pt x="294" y="346"/>
                        <a:pt x="340" y="231"/>
                        <a:pt x="356" y="116"/>
                      </a:cubicBezTo>
                      <a:cubicBezTo>
                        <a:pt x="356" y="47"/>
                        <a:pt x="297" y="1"/>
                        <a:pt x="239"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20"/>
              <p:cNvSpPr txBox="1"/>
              <p:nvPr/>
            </p:nvSpPr>
            <p:spPr>
              <a:xfrm>
                <a:off x="1071347" y="1295575"/>
                <a:ext cx="1460100" cy="28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700" dirty="0" smtClean="0">
                    <a:solidFill>
                      <a:schemeClr val="lt1"/>
                    </a:solidFill>
                    <a:latin typeface="Fira Sans Extra Condensed Medium"/>
                    <a:ea typeface="Fira Sans Extra Condensed Medium"/>
                    <a:cs typeface="Fira Sans Extra Condensed Medium"/>
                    <a:sym typeface="Fira Sans Extra Condensed Medium"/>
                  </a:rPr>
                  <a:t>Data set</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591" name="Google Shape;591;p20"/>
              <p:cNvSpPr txBox="1"/>
              <p:nvPr/>
            </p:nvSpPr>
            <p:spPr>
              <a:xfrm>
                <a:off x="1126009" y="1583275"/>
                <a:ext cx="1643125" cy="8709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smtClean="0">
                    <a:solidFill>
                      <a:schemeClr val="lt1"/>
                    </a:solidFill>
                    <a:latin typeface="Roboto"/>
                    <a:ea typeface="Roboto"/>
                    <a:cs typeface="Roboto"/>
                    <a:sym typeface="Roboto"/>
                  </a:rPr>
                  <a:t>The weather conditions of New York in the last 30 days.</a:t>
                </a:r>
                <a:endParaRPr sz="1100" dirty="0">
                  <a:solidFill>
                    <a:schemeClr val="lt1"/>
                  </a:solidFill>
                  <a:latin typeface="Roboto"/>
                  <a:ea typeface="Roboto"/>
                  <a:cs typeface="Roboto"/>
                  <a:sym typeface="Roboto"/>
                </a:endParaRPr>
              </a:p>
            </p:txBody>
          </p:sp>
        </p:grpSp>
      </p:grpSp>
      <p:grpSp>
        <p:nvGrpSpPr>
          <p:cNvPr id="592" name="Google Shape;592;p20"/>
          <p:cNvGrpSpPr/>
          <p:nvPr/>
        </p:nvGrpSpPr>
        <p:grpSpPr>
          <a:xfrm>
            <a:off x="445112" y="2504166"/>
            <a:ext cx="3005554" cy="2276584"/>
            <a:chOff x="799055" y="3124800"/>
            <a:chExt cx="2442350" cy="1624491"/>
          </a:xfrm>
        </p:grpSpPr>
        <p:sp>
          <p:nvSpPr>
            <p:cNvPr id="593" name="Google Shape;593;p20"/>
            <p:cNvSpPr/>
            <p:nvPr/>
          </p:nvSpPr>
          <p:spPr>
            <a:xfrm>
              <a:off x="2778250" y="3124800"/>
              <a:ext cx="463155" cy="405553"/>
            </a:xfrm>
            <a:custGeom>
              <a:avLst/>
              <a:gdLst/>
              <a:ahLst/>
              <a:cxnLst/>
              <a:rect l="l" t="t" r="r" b="b"/>
              <a:pathLst>
                <a:path w="9102" h="7970" extrusionOk="0">
                  <a:moveTo>
                    <a:pt x="7382" y="1"/>
                  </a:moveTo>
                  <a:cubicBezTo>
                    <a:pt x="7318" y="1"/>
                    <a:pt x="7267" y="1"/>
                    <a:pt x="7231" y="1"/>
                  </a:cubicBezTo>
                  <a:cubicBezTo>
                    <a:pt x="5803" y="1"/>
                    <a:pt x="4414" y="508"/>
                    <a:pt x="3255" y="1321"/>
                  </a:cubicBezTo>
                  <a:cubicBezTo>
                    <a:pt x="2273" y="2012"/>
                    <a:pt x="1482" y="2949"/>
                    <a:pt x="1121" y="4100"/>
                  </a:cubicBezTo>
                  <a:cubicBezTo>
                    <a:pt x="876" y="4921"/>
                    <a:pt x="638" y="6057"/>
                    <a:pt x="883" y="6955"/>
                  </a:cubicBezTo>
                  <a:cubicBezTo>
                    <a:pt x="668" y="6709"/>
                    <a:pt x="428" y="6494"/>
                    <a:pt x="187" y="6494"/>
                  </a:cubicBezTo>
                  <a:cubicBezTo>
                    <a:pt x="135" y="6494"/>
                    <a:pt x="83" y="6504"/>
                    <a:pt x="31" y="6525"/>
                  </a:cubicBezTo>
                  <a:cubicBezTo>
                    <a:pt x="8" y="6541"/>
                    <a:pt x="1" y="6571"/>
                    <a:pt x="16" y="6602"/>
                  </a:cubicBezTo>
                  <a:cubicBezTo>
                    <a:pt x="108" y="6809"/>
                    <a:pt x="331" y="6971"/>
                    <a:pt x="469" y="7155"/>
                  </a:cubicBezTo>
                  <a:cubicBezTo>
                    <a:pt x="661" y="7423"/>
                    <a:pt x="868" y="7669"/>
                    <a:pt x="1106" y="7907"/>
                  </a:cubicBezTo>
                  <a:cubicBezTo>
                    <a:pt x="1151" y="7949"/>
                    <a:pt x="1209" y="7969"/>
                    <a:pt x="1266" y="7969"/>
                  </a:cubicBezTo>
                  <a:cubicBezTo>
                    <a:pt x="1345" y="7969"/>
                    <a:pt x="1422" y="7932"/>
                    <a:pt x="1467" y="7861"/>
                  </a:cubicBezTo>
                  <a:cubicBezTo>
                    <a:pt x="1735" y="7354"/>
                    <a:pt x="2019" y="6848"/>
                    <a:pt x="2303" y="6349"/>
                  </a:cubicBezTo>
                  <a:cubicBezTo>
                    <a:pt x="2415" y="6147"/>
                    <a:pt x="2240" y="5964"/>
                    <a:pt x="2066" y="5964"/>
                  </a:cubicBezTo>
                  <a:cubicBezTo>
                    <a:pt x="1988" y="5964"/>
                    <a:pt x="1910" y="6000"/>
                    <a:pt x="1858" y="6088"/>
                  </a:cubicBezTo>
                  <a:cubicBezTo>
                    <a:pt x="1666" y="6433"/>
                    <a:pt x="1482" y="6779"/>
                    <a:pt x="1313" y="7132"/>
                  </a:cubicBezTo>
                  <a:cubicBezTo>
                    <a:pt x="1190" y="6218"/>
                    <a:pt x="1244" y="5290"/>
                    <a:pt x="1467" y="4392"/>
                  </a:cubicBezTo>
                  <a:cubicBezTo>
                    <a:pt x="1758" y="3240"/>
                    <a:pt x="2518" y="2350"/>
                    <a:pt x="3447" y="1644"/>
                  </a:cubicBezTo>
                  <a:cubicBezTo>
                    <a:pt x="4406" y="915"/>
                    <a:pt x="5573" y="508"/>
                    <a:pt x="6763" y="377"/>
                  </a:cubicBezTo>
                  <a:cubicBezTo>
                    <a:pt x="6969" y="354"/>
                    <a:pt x="7176" y="343"/>
                    <a:pt x="7384" y="343"/>
                  </a:cubicBezTo>
                  <a:cubicBezTo>
                    <a:pt x="7664" y="343"/>
                    <a:pt x="7944" y="364"/>
                    <a:pt x="8221" y="408"/>
                  </a:cubicBezTo>
                  <a:cubicBezTo>
                    <a:pt x="8428" y="439"/>
                    <a:pt x="8812" y="423"/>
                    <a:pt x="8989" y="500"/>
                  </a:cubicBezTo>
                  <a:cubicBezTo>
                    <a:pt x="9000" y="506"/>
                    <a:pt x="9014" y="509"/>
                    <a:pt x="9027" y="509"/>
                  </a:cubicBezTo>
                  <a:cubicBezTo>
                    <a:pt x="9065" y="509"/>
                    <a:pt x="9102" y="484"/>
                    <a:pt x="9096" y="439"/>
                  </a:cubicBezTo>
                  <a:cubicBezTo>
                    <a:pt x="9062" y="25"/>
                    <a:pt x="7871" y="1"/>
                    <a:pt x="7382"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594;p20"/>
            <p:cNvGrpSpPr/>
            <p:nvPr/>
          </p:nvGrpSpPr>
          <p:grpSpPr>
            <a:xfrm>
              <a:off x="799055" y="3247614"/>
              <a:ext cx="2233926" cy="1501677"/>
              <a:chOff x="799055" y="3247614"/>
              <a:chExt cx="2233926" cy="1501677"/>
            </a:xfrm>
          </p:grpSpPr>
          <p:grpSp>
            <p:nvGrpSpPr>
              <p:cNvPr id="595" name="Google Shape;595;p20"/>
              <p:cNvGrpSpPr/>
              <p:nvPr/>
            </p:nvGrpSpPr>
            <p:grpSpPr>
              <a:xfrm rot="-1071309">
                <a:off x="799055" y="3247614"/>
                <a:ext cx="2233926" cy="1501677"/>
                <a:chOff x="2343248" y="3718954"/>
                <a:chExt cx="1311658" cy="895477"/>
              </a:xfrm>
            </p:grpSpPr>
            <p:sp>
              <p:nvSpPr>
                <p:cNvPr id="596" name="Google Shape;596;p20"/>
                <p:cNvSpPr/>
                <p:nvPr/>
              </p:nvSpPr>
              <p:spPr>
                <a:xfrm>
                  <a:off x="2343248" y="3783830"/>
                  <a:ext cx="1311658" cy="830601"/>
                </a:xfrm>
                <a:custGeom>
                  <a:avLst/>
                  <a:gdLst/>
                  <a:ahLst/>
                  <a:cxnLst/>
                  <a:rect l="l" t="t" r="r" b="b"/>
                  <a:pathLst>
                    <a:path w="17947" h="11620" extrusionOk="0">
                      <a:moveTo>
                        <a:pt x="2510" y="7711"/>
                      </a:moveTo>
                      <a:cubicBezTo>
                        <a:pt x="2581" y="7711"/>
                        <a:pt x="2650" y="7762"/>
                        <a:pt x="2672" y="7834"/>
                      </a:cubicBezTo>
                      <a:cubicBezTo>
                        <a:pt x="2705" y="7926"/>
                        <a:pt x="2633" y="7984"/>
                        <a:pt x="2561" y="7984"/>
                      </a:cubicBezTo>
                      <a:cubicBezTo>
                        <a:pt x="2519" y="7984"/>
                        <a:pt x="2477" y="7964"/>
                        <a:pt x="2457" y="7919"/>
                      </a:cubicBezTo>
                      <a:lnTo>
                        <a:pt x="2449" y="7919"/>
                      </a:lnTo>
                      <a:cubicBezTo>
                        <a:pt x="2395" y="7896"/>
                        <a:pt x="2372" y="7842"/>
                        <a:pt x="2388" y="7788"/>
                      </a:cubicBezTo>
                      <a:cubicBezTo>
                        <a:pt x="2403" y="7742"/>
                        <a:pt x="2441" y="7711"/>
                        <a:pt x="2495" y="7711"/>
                      </a:cubicBezTo>
                      <a:cubicBezTo>
                        <a:pt x="2500" y="7711"/>
                        <a:pt x="2505" y="7711"/>
                        <a:pt x="2510" y="7711"/>
                      </a:cubicBezTo>
                      <a:close/>
                      <a:moveTo>
                        <a:pt x="2026" y="7851"/>
                      </a:moveTo>
                      <a:cubicBezTo>
                        <a:pt x="2042" y="7851"/>
                        <a:pt x="2058" y="7855"/>
                        <a:pt x="2073" y="7865"/>
                      </a:cubicBezTo>
                      <a:cubicBezTo>
                        <a:pt x="2188" y="7957"/>
                        <a:pt x="2342" y="8095"/>
                        <a:pt x="2249" y="8256"/>
                      </a:cubicBezTo>
                      <a:cubicBezTo>
                        <a:pt x="2227" y="8292"/>
                        <a:pt x="2189" y="8312"/>
                        <a:pt x="2151" y="8312"/>
                      </a:cubicBezTo>
                      <a:cubicBezTo>
                        <a:pt x="2123" y="8312"/>
                        <a:pt x="2095" y="8302"/>
                        <a:pt x="2073" y="8279"/>
                      </a:cubicBezTo>
                      <a:cubicBezTo>
                        <a:pt x="2050" y="8256"/>
                        <a:pt x="2027" y="8218"/>
                        <a:pt x="2011" y="8180"/>
                      </a:cubicBezTo>
                      <a:cubicBezTo>
                        <a:pt x="2011" y="8149"/>
                        <a:pt x="2004" y="8126"/>
                        <a:pt x="1996" y="8103"/>
                      </a:cubicBezTo>
                      <a:cubicBezTo>
                        <a:pt x="1981" y="8072"/>
                        <a:pt x="1958" y="8034"/>
                        <a:pt x="1935" y="8003"/>
                      </a:cubicBezTo>
                      <a:cubicBezTo>
                        <a:pt x="1884" y="7940"/>
                        <a:pt x="1953" y="7851"/>
                        <a:pt x="2026" y="7851"/>
                      </a:cubicBezTo>
                      <a:close/>
                      <a:moveTo>
                        <a:pt x="2540" y="8530"/>
                      </a:moveTo>
                      <a:cubicBezTo>
                        <a:pt x="2582" y="8530"/>
                        <a:pt x="2620" y="8543"/>
                        <a:pt x="2649" y="8586"/>
                      </a:cubicBezTo>
                      <a:cubicBezTo>
                        <a:pt x="2672" y="8640"/>
                        <a:pt x="2672" y="8702"/>
                        <a:pt x="2641" y="8748"/>
                      </a:cubicBezTo>
                      <a:lnTo>
                        <a:pt x="2633" y="8748"/>
                      </a:lnTo>
                      <a:cubicBezTo>
                        <a:pt x="2618" y="8774"/>
                        <a:pt x="2589" y="8788"/>
                        <a:pt x="2560" y="8788"/>
                      </a:cubicBezTo>
                      <a:cubicBezTo>
                        <a:pt x="2532" y="8788"/>
                        <a:pt x="2503" y="8774"/>
                        <a:pt x="2487" y="8748"/>
                      </a:cubicBezTo>
                      <a:cubicBezTo>
                        <a:pt x="2480" y="8740"/>
                        <a:pt x="2480" y="8740"/>
                        <a:pt x="2480" y="8732"/>
                      </a:cubicBezTo>
                      <a:lnTo>
                        <a:pt x="2464" y="8732"/>
                      </a:lnTo>
                      <a:cubicBezTo>
                        <a:pt x="2372" y="8702"/>
                        <a:pt x="2372" y="8571"/>
                        <a:pt x="2464" y="8540"/>
                      </a:cubicBezTo>
                      <a:cubicBezTo>
                        <a:pt x="2490" y="8535"/>
                        <a:pt x="2516" y="8530"/>
                        <a:pt x="2540" y="8530"/>
                      </a:cubicBezTo>
                      <a:close/>
                      <a:moveTo>
                        <a:pt x="5215" y="1"/>
                      </a:moveTo>
                      <a:cubicBezTo>
                        <a:pt x="4514" y="1"/>
                        <a:pt x="3773" y="156"/>
                        <a:pt x="3040" y="565"/>
                      </a:cubicBezTo>
                      <a:cubicBezTo>
                        <a:pt x="47" y="2246"/>
                        <a:pt x="0" y="8180"/>
                        <a:pt x="2449" y="9492"/>
                      </a:cubicBezTo>
                      <a:cubicBezTo>
                        <a:pt x="3946" y="10283"/>
                        <a:pt x="5604" y="10705"/>
                        <a:pt x="7300" y="10713"/>
                      </a:cubicBezTo>
                      <a:cubicBezTo>
                        <a:pt x="7300" y="10713"/>
                        <a:pt x="8844" y="11620"/>
                        <a:pt x="10651" y="11620"/>
                      </a:cubicBezTo>
                      <a:cubicBezTo>
                        <a:pt x="11080" y="11620"/>
                        <a:pt x="11525" y="11568"/>
                        <a:pt x="11967" y="11442"/>
                      </a:cubicBezTo>
                      <a:cubicBezTo>
                        <a:pt x="14323" y="10759"/>
                        <a:pt x="14960" y="8310"/>
                        <a:pt x="14960" y="8310"/>
                      </a:cubicBezTo>
                      <a:cubicBezTo>
                        <a:pt x="14960" y="8310"/>
                        <a:pt x="17946" y="5647"/>
                        <a:pt x="16319" y="2385"/>
                      </a:cubicBezTo>
                      <a:cubicBezTo>
                        <a:pt x="15441" y="632"/>
                        <a:pt x="14078" y="70"/>
                        <a:pt x="12767" y="70"/>
                      </a:cubicBezTo>
                      <a:cubicBezTo>
                        <a:pt x="11134" y="70"/>
                        <a:pt x="9583" y="943"/>
                        <a:pt x="9158" y="1471"/>
                      </a:cubicBezTo>
                      <a:cubicBezTo>
                        <a:pt x="9158" y="1471"/>
                        <a:pt x="7377" y="1"/>
                        <a:pt x="5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2859296" y="3784351"/>
                  <a:ext cx="628354" cy="783353"/>
                </a:xfrm>
                <a:custGeom>
                  <a:avLst/>
                  <a:gdLst/>
                  <a:ahLst/>
                  <a:cxnLst/>
                  <a:rect l="l" t="t" r="r" b="b"/>
                  <a:pathLst>
                    <a:path w="9320" h="11619" extrusionOk="0">
                      <a:moveTo>
                        <a:pt x="5005" y="1"/>
                      </a:moveTo>
                      <a:cubicBezTo>
                        <a:pt x="4775" y="1"/>
                        <a:pt x="4545" y="9"/>
                        <a:pt x="4315" y="16"/>
                      </a:cubicBezTo>
                      <a:cubicBezTo>
                        <a:pt x="4284" y="16"/>
                        <a:pt x="4261" y="39"/>
                        <a:pt x="4261" y="62"/>
                      </a:cubicBezTo>
                      <a:cubicBezTo>
                        <a:pt x="4261" y="93"/>
                        <a:pt x="4284" y="116"/>
                        <a:pt x="4315" y="124"/>
                      </a:cubicBezTo>
                      <a:cubicBezTo>
                        <a:pt x="5228" y="147"/>
                        <a:pt x="6149" y="262"/>
                        <a:pt x="6970" y="615"/>
                      </a:cubicBezTo>
                      <a:lnTo>
                        <a:pt x="7270" y="769"/>
                      </a:lnTo>
                      <a:cubicBezTo>
                        <a:pt x="7362" y="822"/>
                        <a:pt x="7454" y="884"/>
                        <a:pt x="7554" y="937"/>
                      </a:cubicBezTo>
                      <a:cubicBezTo>
                        <a:pt x="7738" y="1060"/>
                        <a:pt x="7907" y="1198"/>
                        <a:pt x="8068" y="1352"/>
                      </a:cubicBezTo>
                      <a:cubicBezTo>
                        <a:pt x="8229" y="1505"/>
                        <a:pt x="8375" y="1682"/>
                        <a:pt x="8490" y="1874"/>
                      </a:cubicBezTo>
                      <a:cubicBezTo>
                        <a:pt x="8605" y="2066"/>
                        <a:pt x="8705" y="2265"/>
                        <a:pt x="8782" y="2480"/>
                      </a:cubicBezTo>
                      <a:cubicBezTo>
                        <a:pt x="8828" y="2580"/>
                        <a:pt x="8859" y="2687"/>
                        <a:pt x="8889" y="2803"/>
                      </a:cubicBezTo>
                      <a:cubicBezTo>
                        <a:pt x="8920" y="2910"/>
                        <a:pt x="8943" y="3017"/>
                        <a:pt x="8974" y="3133"/>
                      </a:cubicBezTo>
                      <a:lnTo>
                        <a:pt x="9035" y="3463"/>
                      </a:lnTo>
                      <a:lnTo>
                        <a:pt x="9058" y="3632"/>
                      </a:lnTo>
                      <a:lnTo>
                        <a:pt x="9074" y="3793"/>
                      </a:lnTo>
                      <a:cubicBezTo>
                        <a:pt x="9081" y="4238"/>
                        <a:pt x="9020" y="4691"/>
                        <a:pt x="8889" y="5121"/>
                      </a:cubicBezTo>
                      <a:cubicBezTo>
                        <a:pt x="8828" y="5336"/>
                        <a:pt x="8767" y="5558"/>
                        <a:pt x="8697" y="5773"/>
                      </a:cubicBezTo>
                      <a:cubicBezTo>
                        <a:pt x="8621" y="5988"/>
                        <a:pt x="8529" y="6195"/>
                        <a:pt x="8421" y="6395"/>
                      </a:cubicBezTo>
                      <a:cubicBezTo>
                        <a:pt x="8214" y="6802"/>
                        <a:pt x="7968" y="7185"/>
                        <a:pt x="7692" y="7546"/>
                      </a:cubicBezTo>
                      <a:cubicBezTo>
                        <a:pt x="7677" y="7561"/>
                        <a:pt x="7669" y="7584"/>
                        <a:pt x="7669" y="7600"/>
                      </a:cubicBezTo>
                      <a:cubicBezTo>
                        <a:pt x="7631" y="8007"/>
                        <a:pt x="7546" y="8413"/>
                        <a:pt x="7416" y="8805"/>
                      </a:cubicBezTo>
                      <a:cubicBezTo>
                        <a:pt x="7285" y="9189"/>
                        <a:pt x="7086" y="9549"/>
                        <a:pt x="6825" y="9864"/>
                      </a:cubicBezTo>
                      <a:cubicBezTo>
                        <a:pt x="6564" y="10163"/>
                        <a:pt x="6264" y="10440"/>
                        <a:pt x="5934" y="10670"/>
                      </a:cubicBezTo>
                      <a:lnTo>
                        <a:pt x="5804" y="10762"/>
                      </a:lnTo>
                      <a:cubicBezTo>
                        <a:pt x="5765" y="10793"/>
                        <a:pt x="5719" y="10816"/>
                        <a:pt x="5673" y="10839"/>
                      </a:cubicBezTo>
                      <a:cubicBezTo>
                        <a:pt x="5589" y="10893"/>
                        <a:pt x="5497" y="10946"/>
                        <a:pt x="5405" y="10992"/>
                      </a:cubicBezTo>
                      <a:cubicBezTo>
                        <a:pt x="5305" y="11031"/>
                        <a:pt x="5213" y="11077"/>
                        <a:pt x="5113" y="11115"/>
                      </a:cubicBezTo>
                      <a:cubicBezTo>
                        <a:pt x="5021" y="11154"/>
                        <a:pt x="4913" y="11177"/>
                        <a:pt x="4821" y="11215"/>
                      </a:cubicBezTo>
                      <a:cubicBezTo>
                        <a:pt x="4363" y="11372"/>
                        <a:pt x="3881" y="11440"/>
                        <a:pt x="3399" y="11440"/>
                      </a:cubicBezTo>
                      <a:cubicBezTo>
                        <a:pt x="3057" y="11440"/>
                        <a:pt x="2715" y="11406"/>
                        <a:pt x="2380" y="11346"/>
                      </a:cubicBezTo>
                      <a:cubicBezTo>
                        <a:pt x="2281" y="11323"/>
                        <a:pt x="2173" y="11307"/>
                        <a:pt x="2073" y="11276"/>
                      </a:cubicBezTo>
                      <a:lnTo>
                        <a:pt x="1774" y="11200"/>
                      </a:lnTo>
                      <a:lnTo>
                        <a:pt x="1482" y="11100"/>
                      </a:lnTo>
                      <a:cubicBezTo>
                        <a:pt x="1383" y="11069"/>
                        <a:pt x="1290" y="11031"/>
                        <a:pt x="1191" y="10992"/>
                      </a:cubicBezTo>
                      <a:cubicBezTo>
                        <a:pt x="1099" y="10954"/>
                        <a:pt x="999" y="10908"/>
                        <a:pt x="907" y="10870"/>
                      </a:cubicBezTo>
                      <a:cubicBezTo>
                        <a:pt x="815" y="10831"/>
                        <a:pt x="722" y="10778"/>
                        <a:pt x="623" y="10731"/>
                      </a:cubicBezTo>
                      <a:cubicBezTo>
                        <a:pt x="438" y="10639"/>
                        <a:pt x="262" y="10532"/>
                        <a:pt x="93" y="10424"/>
                      </a:cubicBezTo>
                      <a:cubicBezTo>
                        <a:pt x="83" y="10418"/>
                        <a:pt x="71" y="10414"/>
                        <a:pt x="59" y="10414"/>
                      </a:cubicBezTo>
                      <a:cubicBezTo>
                        <a:pt x="46" y="10414"/>
                        <a:pt x="32" y="10419"/>
                        <a:pt x="24" y="10432"/>
                      </a:cubicBezTo>
                      <a:cubicBezTo>
                        <a:pt x="1" y="10455"/>
                        <a:pt x="9" y="10494"/>
                        <a:pt x="32" y="10509"/>
                      </a:cubicBezTo>
                      <a:cubicBezTo>
                        <a:pt x="369" y="10762"/>
                        <a:pt x="745" y="10977"/>
                        <a:pt x="1137" y="11146"/>
                      </a:cubicBezTo>
                      <a:cubicBezTo>
                        <a:pt x="1521" y="11323"/>
                        <a:pt x="1928" y="11453"/>
                        <a:pt x="2350" y="11530"/>
                      </a:cubicBezTo>
                      <a:cubicBezTo>
                        <a:pt x="2659" y="11589"/>
                        <a:pt x="2972" y="11618"/>
                        <a:pt x="3284" y="11618"/>
                      </a:cubicBezTo>
                      <a:cubicBezTo>
                        <a:pt x="3823" y="11618"/>
                        <a:pt x="4360" y="11531"/>
                        <a:pt x="4875" y="11361"/>
                      </a:cubicBezTo>
                      <a:cubicBezTo>
                        <a:pt x="5282" y="11230"/>
                        <a:pt x="5681" y="11069"/>
                        <a:pt x="6057" y="10870"/>
                      </a:cubicBezTo>
                      <a:cubicBezTo>
                        <a:pt x="6441" y="10670"/>
                        <a:pt x="6786" y="10386"/>
                        <a:pt x="7047" y="10041"/>
                      </a:cubicBezTo>
                      <a:cubicBezTo>
                        <a:pt x="7308" y="9688"/>
                        <a:pt x="7508" y="9296"/>
                        <a:pt x="7638" y="8889"/>
                      </a:cubicBezTo>
                      <a:cubicBezTo>
                        <a:pt x="7765" y="8486"/>
                        <a:pt x="7848" y="8076"/>
                        <a:pt x="7881" y="7666"/>
                      </a:cubicBezTo>
                      <a:lnTo>
                        <a:pt x="7881" y="7666"/>
                      </a:lnTo>
                      <a:cubicBezTo>
                        <a:pt x="8137" y="7287"/>
                        <a:pt x="8363" y="6887"/>
                        <a:pt x="8567" y="6472"/>
                      </a:cubicBezTo>
                      <a:cubicBezTo>
                        <a:pt x="8674" y="6264"/>
                        <a:pt x="8767" y="6057"/>
                        <a:pt x="8866" y="5842"/>
                      </a:cubicBezTo>
                      <a:cubicBezTo>
                        <a:pt x="8966" y="5635"/>
                        <a:pt x="9058" y="5412"/>
                        <a:pt x="9127" y="5190"/>
                      </a:cubicBezTo>
                      <a:cubicBezTo>
                        <a:pt x="9265" y="4737"/>
                        <a:pt x="9319" y="4261"/>
                        <a:pt x="9289" y="3785"/>
                      </a:cubicBezTo>
                      <a:lnTo>
                        <a:pt x="9273" y="3608"/>
                      </a:lnTo>
                      <a:lnTo>
                        <a:pt x="9242" y="3432"/>
                      </a:lnTo>
                      <a:lnTo>
                        <a:pt x="9166" y="3087"/>
                      </a:lnTo>
                      <a:cubicBezTo>
                        <a:pt x="9135" y="2979"/>
                        <a:pt x="9112" y="2864"/>
                        <a:pt x="9074" y="2749"/>
                      </a:cubicBezTo>
                      <a:cubicBezTo>
                        <a:pt x="9035" y="2641"/>
                        <a:pt x="8997" y="2526"/>
                        <a:pt x="8951" y="2419"/>
                      </a:cubicBezTo>
                      <a:cubicBezTo>
                        <a:pt x="8782" y="1981"/>
                        <a:pt x="8536" y="1567"/>
                        <a:pt x="8229" y="1206"/>
                      </a:cubicBezTo>
                      <a:cubicBezTo>
                        <a:pt x="8076" y="1029"/>
                        <a:pt x="7892" y="868"/>
                        <a:pt x="7700" y="730"/>
                      </a:cubicBezTo>
                      <a:cubicBezTo>
                        <a:pt x="7600" y="661"/>
                        <a:pt x="7500" y="592"/>
                        <a:pt x="7393" y="538"/>
                      </a:cubicBezTo>
                      <a:lnTo>
                        <a:pt x="7070" y="385"/>
                      </a:lnTo>
                      <a:cubicBezTo>
                        <a:pt x="6963" y="339"/>
                        <a:pt x="6848" y="308"/>
                        <a:pt x="6740" y="270"/>
                      </a:cubicBezTo>
                      <a:cubicBezTo>
                        <a:pt x="6679" y="247"/>
                        <a:pt x="6625" y="224"/>
                        <a:pt x="6571" y="208"/>
                      </a:cubicBezTo>
                      <a:lnTo>
                        <a:pt x="6395" y="170"/>
                      </a:lnTo>
                      <a:cubicBezTo>
                        <a:pt x="6280" y="147"/>
                        <a:pt x="6172" y="108"/>
                        <a:pt x="6049" y="93"/>
                      </a:cubicBezTo>
                      <a:lnTo>
                        <a:pt x="5704" y="47"/>
                      </a:lnTo>
                      <a:cubicBezTo>
                        <a:pt x="5650" y="39"/>
                        <a:pt x="5589" y="24"/>
                        <a:pt x="5527" y="24"/>
                      </a:cubicBezTo>
                      <a:lnTo>
                        <a:pt x="5359" y="16"/>
                      </a:lnTo>
                      <a:lnTo>
                        <a:pt x="5005" y="1"/>
                      </a:ln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2385334" y="3718954"/>
                  <a:ext cx="692471" cy="742362"/>
                </a:xfrm>
                <a:custGeom>
                  <a:avLst/>
                  <a:gdLst/>
                  <a:ahLst/>
                  <a:cxnLst/>
                  <a:rect l="l" t="t" r="r" b="b"/>
                  <a:pathLst>
                    <a:path w="10271" h="11011" extrusionOk="0">
                      <a:moveTo>
                        <a:pt x="4484" y="1"/>
                      </a:moveTo>
                      <a:cubicBezTo>
                        <a:pt x="4341" y="1"/>
                        <a:pt x="4197" y="7"/>
                        <a:pt x="4053" y="19"/>
                      </a:cubicBezTo>
                      <a:cubicBezTo>
                        <a:pt x="3600" y="73"/>
                        <a:pt x="3162" y="211"/>
                        <a:pt x="2763" y="441"/>
                      </a:cubicBezTo>
                      <a:cubicBezTo>
                        <a:pt x="2663" y="495"/>
                        <a:pt x="2571" y="541"/>
                        <a:pt x="2472" y="603"/>
                      </a:cubicBezTo>
                      <a:cubicBezTo>
                        <a:pt x="2379" y="664"/>
                        <a:pt x="2272" y="718"/>
                        <a:pt x="2188" y="787"/>
                      </a:cubicBezTo>
                      <a:cubicBezTo>
                        <a:pt x="2088" y="848"/>
                        <a:pt x="2003" y="925"/>
                        <a:pt x="1911" y="1002"/>
                      </a:cubicBezTo>
                      <a:lnTo>
                        <a:pt x="1788" y="1117"/>
                      </a:lnTo>
                      <a:cubicBezTo>
                        <a:pt x="1742" y="1147"/>
                        <a:pt x="1712" y="1194"/>
                        <a:pt x="1666" y="1232"/>
                      </a:cubicBezTo>
                      <a:cubicBezTo>
                        <a:pt x="1359" y="1562"/>
                        <a:pt x="1105" y="1938"/>
                        <a:pt x="898" y="2337"/>
                      </a:cubicBezTo>
                      <a:cubicBezTo>
                        <a:pt x="706" y="2744"/>
                        <a:pt x="545" y="3159"/>
                        <a:pt x="415" y="3588"/>
                      </a:cubicBezTo>
                      <a:cubicBezTo>
                        <a:pt x="376" y="3688"/>
                        <a:pt x="345" y="3796"/>
                        <a:pt x="315" y="3903"/>
                      </a:cubicBezTo>
                      <a:cubicBezTo>
                        <a:pt x="276" y="4010"/>
                        <a:pt x="238" y="4118"/>
                        <a:pt x="215" y="4225"/>
                      </a:cubicBezTo>
                      <a:cubicBezTo>
                        <a:pt x="192" y="4333"/>
                        <a:pt x="161" y="4440"/>
                        <a:pt x="146" y="4555"/>
                      </a:cubicBezTo>
                      <a:cubicBezTo>
                        <a:pt x="131" y="4663"/>
                        <a:pt x="107" y="4778"/>
                        <a:pt x="92" y="4886"/>
                      </a:cubicBezTo>
                      <a:cubicBezTo>
                        <a:pt x="0" y="5776"/>
                        <a:pt x="77" y="6674"/>
                        <a:pt x="307" y="7541"/>
                      </a:cubicBezTo>
                      <a:cubicBezTo>
                        <a:pt x="338" y="7649"/>
                        <a:pt x="368" y="7756"/>
                        <a:pt x="407" y="7864"/>
                      </a:cubicBezTo>
                      <a:cubicBezTo>
                        <a:pt x="445" y="7963"/>
                        <a:pt x="476" y="8079"/>
                        <a:pt x="514" y="8178"/>
                      </a:cubicBezTo>
                      <a:cubicBezTo>
                        <a:pt x="560" y="8286"/>
                        <a:pt x="591" y="8386"/>
                        <a:pt x="645" y="8493"/>
                      </a:cubicBezTo>
                      <a:cubicBezTo>
                        <a:pt x="691" y="8593"/>
                        <a:pt x="737" y="8693"/>
                        <a:pt x="791" y="8792"/>
                      </a:cubicBezTo>
                      <a:cubicBezTo>
                        <a:pt x="998" y="9199"/>
                        <a:pt x="1282" y="9560"/>
                        <a:pt x="1612" y="9867"/>
                      </a:cubicBezTo>
                      <a:cubicBezTo>
                        <a:pt x="1950" y="10174"/>
                        <a:pt x="2326" y="10420"/>
                        <a:pt x="2733" y="10612"/>
                      </a:cubicBezTo>
                      <a:lnTo>
                        <a:pt x="3040" y="10750"/>
                      </a:lnTo>
                      <a:cubicBezTo>
                        <a:pt x="3147" y="10788"/>
                        <a:pt x="3255" y="10819"/>
                        <a:pt x="3362" y="10857"/>
                      </a:cubicBezTo>
                      <a:lnTo>
                        <a:pt x="3523" y="10903"/>
                      </a:lnTo>
                      <a:lnTo>
                        <a:pt x="3684" y="10942"/>
                      </a:lnTo>
                      <a:lnTo>
                        <a:pt x="4014" y="11011"/>
                      </a:lnTo>
                      <a:cubicBezTo>
                        <a:pt x="4037" y="11011"/>
                        <a:pt x="4068" y="10995"/>
                        <a:pt x="4076" y="10972"/>
                      </a:cubicBezTo>
                      <a:cubicBezTo>
                        <a:pt x="4083" y="10942"/>
                        <a:pt x="4068" y="10911"/>
                        <a:pt x="4037" y="10903"/>
                      </a:cubicBezTo>
                      <a:lnTo>
                        <a:pt x="3723" y="10811"/>
                      </a:lnTo>
                      <a:lnTo>
                        <a:pt x="3569" y="10765"/>
                      </a:lnTo>
                      <a:lnTo>
                        <a:pt x="3416" y="10704"/>
                      </a:lnTo>
                      <a:cubicBezTo>
                        <a:pt x="3316" y="10658"/>
                        <a:pt x="3216" y="10627"/>
                        <a:pt x="3116" y="10581"/>
                      </a:cubicBezTo>
                      <a:lnTo>
                        <a:pt x="2832" y="10435"/>
                      </a:lnTo>
                      <a:cubicBezTo>
                        <a:pt x="2449" y="10235"/>
                        <a:pt x="2103" y="9982"/>
                        <a:pt x="1788" y="9683"/>
                      </a:cubicBezTo>
                      <a:cubicBezTo>
                        <a:pt x="1489" y="9376"/>
                        <a:pt x="1228" y="9046"/>
                        <a:pt x="998" y="8677"/>
                      </a:cubicBezTo>
                      <a:cubicBezTo>
                        <a:pt x="944" y="8585"/>
                        <a:pt x="883" y="8501"/>
                        <a:pt x="837" y="8401"/>
                      </a:cubicBezTo>
                      <a:cubicBezTo>
                        <a:pt x="791" y="8309"/>
                        <a:pt x="745" y="8209"/>
                        <a:pt x="699" y="8117"/>
                      </a:cubicBezTo>
                      <a:cubicBezTo>
                        <a:pt x="614" y="7917"/>
                        <a:pt x="545" y="7710"/>
                        <a:pt x="484" y="7495"/>
                      </a:cubicBezTo>
                      <a:cubicBezTo>
                        <a:pt x="276" y="6659"/>
                        <a:pt x="223" y="5784"/>
                        <a:pt x="353" y="4916"/>
                      </a:cubicBezTo>
                      <a:cubicBezTo>
                        <a:pt x="368" y="4809"/>
                        <a:pt x="384" y="4701"/>
                        <a:pt x="391" y="4594"/>
                      </a:cubicBezTo>
                      <a:cubicBezTo>
                        <a:pt x="407" y="4494"/>
                        <a:pt x="430" y="4387"/>
                        <a:pt x="445" y="4279"/>
                      </a:cubicBezTo>
                      <a:cubicBezTo>
                        <a:pt x="453" y="4172"/>
                        <a:pt x="476" y="4064"/>
                        <a:pt x="499" y="3957"/>
                      </a:cubicBezTo>
                      <a:cubicBezTo>
                        <a:pt x="514" y="3849"/>
                        <a:pt x="537" y="3742"/>
                        <a:pt x="568" y="3634"/>
                      </a:cubicBezTo>
                      <a:cubicBezTo>
                        <a:pt x="629" y="3427"/>
                        <a:pt x="699" y="3220"/>
                        <a:pt x="783" y="3020"/>
                      </a:cubicBezTo>
                      <a:lnTo>
                        <a:pt x="921" y="2729"/>
                      </a:lnTo>
                      <a:cubicBezTo>
                        <a:pt x="967" y="2629"/>
                        <a:pt x="1029" y="2537"/>
                        <a:pt x="1075" y="2437"/>
                      </a:cubicBezTo>
                      <a:cubicBezTo>
                        <a:pt x="1282" y="2061"/>
                        <a:pt x="1543" y="1715"/>
                        <a:pt x="1835" y="1401"/>
                      </a:cubicBezTo>
                      <a:cubicBezTo>
                        <a:pt x="1873" y="1362"/>
                        <a:pt x="1911" y="1324"/>
                        <a:pt x="1950" y="1286"/>
                      </a:cubicBezTo>
                      <a:lnTo>
                        <a:pt x="2072" y="1186"/>
                      </a:lnTo>
                      <a:cubicBezTo>
                        <a:pt x="2149" y="1109"/>
                        <a:pt x="2234" y="1048"/>
                        <a:pt x="2326" y="994"/>
                      </a:cubicBezTo>
                      <a:cubicBezTo>
                        <a:pt x="2410" y="933"/>
                        <a:pt x="2502" y="871"/>
                        <a:pt x="2594" y="825"/>
                      </a:cubicBezTo>
                      <a:cubicBezTo>
                        <a:pt x="2694" y="771"/>
                        <a:pt x="2786" y="725"/>
                        <a:pt x="2886" y="679"/>
                      </a:cubicBezTo>
                      <a:cubicBezTo>
                        <a:pt x="3078" y="587"/>
                        <a:pt x="3278" y="510"/>
                        <a:pt x="3477" y="449"/>
                      </a:cubicBezTo>
                      <a:cubicBezTo>
                        <a:pt x="3585" y="418"/>
                        <a:pt x="3684" y="380"/>
                        <a:pt x="3784" y="357"/>
                      </a:cubicBezTo>
                      <a:cubicBezTo>
                        <a:pt x="3892" y="334"/>
                        <a:pt x="3991" y="311"/>
                        <a:pt x="4099" y="288"/>
                      </a:cubicBezTo>
                      <a:cubicBezTo>
                        <a:pt x="4357" y="230"/>
                        <a:pt x="4625" y="200"/>
                        <a:pt x="4894" y="200"/>
                      </a:cubicBezTo>
                      <a:cubicBezTo>
                        <a:pt x="5056" y="200"/>
                        <a:pt x="5219" y="211"/>
                        <a:pt x="5381" y="234"/>
                      </a:cubicBezTo>
                      <a:cubicBezTo>
                        <a:pt x="5596" y="272"/>
                        <a:pt x="5803" y="319"/>
                        <a:pt x="6018" y="380"/>
                      </a:cubicBezTo>
                      <a:cubicBezTo>
                        <a:pt x="6217" y="441"/>
                        <a:pt x="6425" y="518"/>
                        <a:pt x="6624" y="603"/>
                      </a:cubicBezTo>
                      <a:cubicBezTo>
                        <a:pt x="7023" y="779"/>
                        <a:pt x="7407" y="979"/>
                        <a:pt x="7783" y="1201"/>
                      </a:cubicBezTo>
                      <a:cubicBezTo>
                        <a:pt x="7967" y="1316"/>
                        <a:pt x="8159" y="1424"/>
                        <a:pt x="8351" y="1539"/>
                      </a:cubicBezTo>
                      <a:cubicBezTo>
                        <a:pt x="8451" y="1593"/>
                        <a:pt x="8543" y="1646"/>
                        <a:pt x="8651" y="1700"/>
                      </a:cubicBezTo>
                      <a:cubicBezTo>
                        <a:pt x="8764" y="1771"/>
                        <a:pt x="8895" y="1808"/>
                        <a:pt x="9028" y="1808"/>
                      </a:cubicBezTo>
                      <a:cubicBezTo>
                        <a:pt x="9138" y="1808"/>
                        <a:pt x="9248" y="1783"/>
                        <a:pt x="9349" y="1731"/>
                      </a:cubicBezTo>
                      <a:cubicBezTo>
                        <a:pt x="9456" y="1685"/>
                        <a:pt x="9556" y="1639"/>
                        <a:pt x="9656" y="1593"/>
                      </a:cubicBezTo>
                      <a:cubicBezTo>
                        <a:pt x="9856" y="1485"/>
                        <a:pt x="10040" y="1385"/>
                        <a:pt x="10239" y="1286"/>
                      </a:cubicBezTo>
                      <a:cubicBezTo>
                        <a:pt x="10262" y="1270"/>
                        <a:pt x="10270" y="1240"/>
                        <a:pt x="10255" y="1209"/>
                      </a:cubicBezTo>
                      <a:cubicBezTo>
                        <a:pt x="10248" y="1190"/>
                        <a:pt x="10226" y="1176"/>
                        <a:pt x="10202" y="1176"/>
                      </a:cubicBezTo>
                      <a:cubicBezTo>
                        <a:pt x="10197" y="1176"/>
                        <a:pt x="10191" y="1177"/>
                        <a:pt x="10186" y="1178"/>
                      </a:cubicBezTo>
                      <a:cubicBezTo>
                        <a:pt x="9978" y="1263"/>
                        <a:pt x="9779" y="1355"/>
                        <a:pt x="9587" y="1455"/>
                      </a:cubicBezTo>
                      <a:cubicBezTo>
                        <a:pt x="9487" y="1501"/>
                        <a:pt x="9380" y="1547"/>
                        <a:pt x="9288" y="1577"/>
                      </a:cubicBezTo>
                      <a:cubicBezTo>
                        <a:pt x="9195" y="1616"/>
                        <a:pt x="9096" y="1631"/>
                        <a:pt x="8996" y="1631"/>
                      </a:cubicBezTo>
                      <a:cubicBezTo>
                        <a:pt x="8904" y="1616"/>
                        <a:pt x="8804" y="1585"/>
                        <a:pt x="8720" y="1539"/>
                      </a:cubicBezTo>
                      <a:cubicBezTo>
                        <a:pt x="8635" y="1493"/>
                        <a:pt x="8535" y="1431"/>
                        <a:pt x="8443" y="1378"/>
                      </a:cubicBezTo>
                      <a:cubicBezTo>
                        <a:pt x="8259" y="1263"/>
                        <a:pt x="8067" y="1147"/>
                        <a:pt x="7875" y="1040"/>
                      </a:cubicBezTo>
                      <a:cubicBezTo>
                        <a:pt x="7115" y="587"/>
                        <a:pt x="6279" y="226"/>
                        <a:pt x="5396" y="81"/>
                      </a:cubicBezTo>
                      <a:cubicBezTo>
                        <a:pt x="5093" y="28"/>
                        <a:pt x="4790" y="1"/>
                        <a:pt x="4484"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2696342" y="4463202"/>
                  <a:ext cx="59532" cy="18675"/>
                </a:xfrm>
                <a:custGeom>
                  <a:avLst/>
                  <a:gdLst/>
                  <a:ahLst/>
                  <a:cxnLst/>
                  <a:rect l="l" t="t" r="r" b="b"/>
                  <a:pathLst>
                    <a:path w="883" h="277" extrusionOk="0">
                      <a:moveTo>
                        <a:pt x="229" y="0"/>
                      </a:moveTo>
                      <a:cubicBezTo>
                        <a:pt x="169" y="0"/>
                        <a:pt x="108" y="6"/>
                        <a:pt x="46" y="18"/>
                      </a:cubicBezTo>
                      <a:cubicBezTo>
                        <a:pt x="8" y="25"/>
                        <a:pt x="0" y="79"/>
                        <a:pt x="38" y="102"/>
                      </a:cubicBezTo>
                      <a:cubicBezTo>
                        <a:pt x="154" y="164"/>
                        <a:pt x="276" y="202"/>
                        <a:pt x="399" y="233"/>
                      </a:cubicBezTo>
                      <a:cubicBezTo>
                        <a:pt x="484" y="252"/>
                        <a:pt x="578" y="276"/>
                        <a:pt x="667" y="276"/>
                      </a:cubicBezTo>
                      <a:cubicBezTo>
                        <a:pt x="722" y="276"/>
                        <a:pt x="774" y="267"/>
                        <a:pt x="821" y="240"/>
                      </a:cubicBezTo>
                      <a:cubicBezTo>
                        <a:pt x="883" y="210"/>
                        <a:pt x="883" y="118"/>
                        <a:pt x="821" y="87"/>
                      </a:cubicBezTo>
                      <a:cubicBezTo>
                        <a:pt x="706" y="18"/>
                        <a:pt x="545" y="41"/>
                        <a:pt x="407" y="18"/>
                      </a:cubicBezTo>
                      <a:cubicBezTo>
                        <a:pt x="349" y="6"/>
                        <a:pt x="290" y="0"/>
                        <a:pt x="22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2794101" y="4464955"/>
                  <a:ext cx="14091" cy="16922"/>
                </a:xfrm>
                <a:custGeom>
                  <a:avLst/>
                  <a:gdLst/>
                  <a:ahLst/>
                  <a:cxnLst/>
                  <a:rect l="l" t="t" r="r" b="b"/>
                  <a:pathLst>
                    <a:path w="209" h="251" extrusionOk="0">
                      <a:moveTo>
                        <a:pt x="129" y="1"/>
                      </a:moveTo>
                      <a:cubicBezTo>
                        <a:pt x="110" y="1"/>
                        <a:pt x="91" y="9"/>
                        <a:pt x="78" y="22"/>
                      </a:cubicBezTo>
                      <a:cubicBezTo>
                        <a:pt x="16" y="68"/>
                        <a:pt x="1" y="153"/>
                        <a:pt x="32" y="222"/>
                      </a:cubicBezTo>
                      <a:cubicBezTo>
                        <a:pt x="41" y="241"/>
                        <a:pt x="59" y="251"/>
                        <a:pt x="76" y="251"/>
                      </a:cubicBezTo>
                      <a:cubicBezTo>
                        <a:pt x="88" y="251"/>
                        <a:pt x="99" y="246"/>
                        <a:pt x="108" y="237"/>
                      </a:cubicBezTo>
                      <a:cubicBezTo>
                        <a:pt x="139" y="199"/>
                        <a:pt x="170" y="161"/>
                        <a:pt x="193" y="115"/>
                      </a:cubicBezTo>
                      <a:cubicBezTo>
                        <a:pt x="208" y="92"/>
                        <a:pt x="208" y="61"/>
                        <a:pt x="193" y="38"/>
                      </a:cubicBezTo>
                      <a:cubicBezTo>
                        <a:pt x="185" y="30"/>
                        <a:pt x="177" y="15"/>
                        <a:pt x="170" y="15"/>
                      </a:cubicBezTo>
                      <a:cubicBezTo>
                        <a:pt x="157" y="5"/>
                        <a:pt x="143" y="1"/>
                        <a:pt x="129"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2822081" y="4462055"/>
                  <a:ext cx="18136" cy="17125"/>
                </a:xfrm>
                <a:custGeom>
                  <a:avLst/>
                  <a:gdLst/>
                  <a:ahLst/>
                  <a:cxnLst/>
                  <a:rect l="l" t="t" r="r" b="b"/>
                  <a:pathLst>
                    <a:path w="269" h="254" extrusionOk="0">
                      <a:moveTo>
                        <a:pt x="169" y="0"/>
                      </a:moveTo>
                      <a:cubicBezTo>
                        <a:pt x="156" y="0"/>
                        <a:pt x="142" y="4"/>
                        <a:pt x="131" y="12"/>
                      </a:cubicBezTo>
                      <a:cubicBezTo>
                        <a:pt x="100" y="19"/>
                        <a:pt x="77" y="42"/>
                        <a:pt x="69" y="73"/>
                      </a:cubicBezTo>
                      <a:cubicBezTo>
                        <a:pt x="69" y="88"/>
                        <a:pt x="62" y="96"/>
                        <a:pt x="62" y="111"/>
                      </a:cubicBezTo>
                      <a:cubicBezTo>
                        <a:pt x="0" y="150"/>
                        <a:pt x="16" y="234"/>
                        <a:pt x="77" y="250"/>
                      </a:cubicBezTo>
                      <a:cubicBezTo>
                        <a:pt x="89" y="252"/>
                        <a:pt x="101" y="254"/>
                        <a:pt x="113" y="254"/>
                      </a:cubicBezTo>
                      <a:cubicBezTo>
                        <a:pt x="198" y="254"/>
                        <a:pt x="269" y="184"/>
                        <a:pt x="269" y="96"/>
                      </a:cubicBezTo>
                      <a:cubicBezTo>
                        <a:pt x="269" y="65"/>
                        <a:pt x="246" y="27"/>
                        <a:pt x="215" y="12"/>
                      </a:cubicBezTo>
                      <a:lnTo>
                        <a:pt x="208" y="12"/>
                      </a:lnTo>
                      <a:cubicBezTo>
                        <a:pt x="196" y="4"/>
                        <a:pt x="183" y="0"/>
                        <a:pt x="16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3097963" y="3783272"/>
                  <a:ext cx="26901" cy="24069"/>
                </a:xfrm>
                <a:custGeom>
                  <a:avLst/>
                  <a:gdLst/>
                  <a:ahLst/>
                  <a:cxnLst/>
                  <a:rect l="l" t="t" r="r" b="b"/>
                  <a:pathLst>
                    <a:path w="399" h="357" extrusionOk="0">
                      <a:moveTo>
                        <a:pt x="261" y="1"/>
                      </a:moveTo>
                      <a:cubicBezTo>
                        <a:pt x="255" y="1"/>
                        <a:pt x="250" y="1"/>
                        <a:pt x="245" y="2"/>
                      </a:cubicBezTo>
                      <a:cubicBezTo>
                        <a:pt x="168" y="2"/>
                        <a:pt x="107" y="40"/>
                        <a:pt x="69" y="101"/>
                      </a:cubicBezTo>
                      <a:cubicBezTo>
                        <a:pt x="61" y="124"/>
                        <a:pt x="45" y="140"/>
                        <a:pt x="38" y="155"/>
                      </a:cubicBezTo>
                      <a:cubicBezTo>
                        <a:pt x="22" y="178"/>
                        <a:pt x="15" y="201"/>
                        <a:pt x="15" y="224"/>
                      </a:cubicBezTo>
                      <a:cubicBezTo>
                        <a:pt x="1" y="294"/>
                        <a:pt x="50" y="357"/>
                        <a:pt x="110" y="357"/>
                      </a:cubicBezTo>
                      <a:cubicBezTo>
                        <a:pt x="117" y="357"/>
                        <a:pt x="123" y="356"/>
                        <a:pt x="130" y="355"/>
                      </a:cubicBezTo>
                      <a:lnTo>
                        <a:pt x="153" y="355"/>
                      </a:lnTo>
                      <a:cubicBezTo>
                        <a:pt x="168" y="355"/>
                        <a:pt x="184" y="355"/>
                        <a:pt x="199" y="347"/>
                      </a:cubicBezTo>
                      <a:cubicBezTo>
                        <a:pt x="230" y="339"/>
                        <a:pt x="260" y="324"/>
                        <a:pt x="283" y="309"/>
                      </a:cubicBezTo>
                      <a:cubicBezTo>
                        <a:pt x="360" y="270"/>
                        <a:pt x="399" y="178"/>
                        <a:pt x="376" y="94"/>
                      </a:cubicBezTo>
                      <a:cubicBezTo>
                        <a:pt x="361" y="38"/>
                        <a:pt x="315" y="1"/>
                        <a:pt x="261"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20"/>
              <p:cNvSpPr txBox="1"/>
              <p:nvPr/>
            </p:nvSpPr>
            <p:spPr>
              <a:xfrm>
                <a:off x="1030048" y="3323360"/>
                <a:ext cx="1460100" cy="28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700" dirty="0" smtClean="0">
                    <a:solidFill>
                      <a:schemeClr val="lt1"/>
                    </a:solidFill>
                    <a:latin typeface="Fira Sans Extra Condensed Medium"/>
                    <a:ea typeface="Fira Sans Extra Condensed Medium"/>
                    <a:cs typeface="Fira Sans Extra Condensed Medium"/>
                    <a:sym typeface="Fira Sans Extra Condensed Medium"/>
                  </a:rPr>
                  <a:t>Reducer</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604" name="Google Shape;604;p20"/>
              <p:cNvSpPr txBox="1"/>
              <p:nvPr/>
            </p:nvSpPr>
            <p:spPr>
              <a:xfrm>
                <a:off x="832766" y="3554619"/>
                <a:ext cx="1860970" cy="87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smtClean="0">
                    <a:solidFill>
                      <a:schemeClr val="bg1"/>
                    </a:solidFill>
                    <a:latin typeface="Roboto"/>
                    <a:ea typeface="Roboto"/>
                    <a:cs typeface="Roboto"/>
                    <a:sym typeface="Roboto"/>
                  </a:rPr>
                  <a:t>Check the data that the mapper sent then analyze the weather, check if the weather is hot and also take the average for the duplicate date and also we check anomaly</a:t>
                </a:r>
                <a:endParaRPr sz="1200" dirty="0">
                  <a:solidFill>
                    <a:schemeClr val="bg1"/>
                  </a:solidFill>
                  <a:latin typeface="Roboto"/>
                  <a:ea typeface="Roboto"/>
                  <a:cs typeface="Roboto"/>
                  <a:sym typeface="Roboto"/>
                </a:endParaRPr>
              </a:p>
            </p:txBody>
          </p:sp>
        </p:grpSp>
      </p:grpSp>
      <p:grpSp>
        <p:nvGrpSpPr>
          <p:cNvPr id="605" name="Google Shape;605;p20"/>
          <p:cNvGrpSpPr/>
          <p:nvPr/>
        </p:nvGrpSpPr>
        <p:grpSpPr>
          <a:xfrm>
            <a:off x="3327221" y="1554813"/>
            <a:ext cx="2503167" cy="2418362"/>
            <a:chOff x="3327221" y="1636689"/>
            <a:chExt cx="2503167" cy="2336485"/>
          </a:xfrm>
        </p:grpSpPr>
        <p:grpSp>
          <p:nvGrpSpPr>
            <p:cNvPr id="606" name="Google Shape;606;p20"/>
            <p:cNvGrpSpPr/>
            <p:nvPr/>
          </p:nvGrpSpPr>
          <p:grpSpPr>
            <a:xfrm>
              <a:off x="3327221" y="1636689"/>
              <a:ext cx="2503167" cy="2336485"/>
              <a:chOff x="3564577" y="1938329"/>
              <a:chExt cx="1856949" cy="1733297"/>
            </a:xfrm>
          </p:grpSpPr>
          <p:sp>
            <p:nvSpPr>
              <p:cNvPr id="607" name="Google Shape;607;p20"/>
              <p:cNvSpPr/>
              <p:nvPr/>
            </p:nvSpPr>
            <p:spPr>
              <a:xfrm>
                <a:off x="3665033" y="2266731"/>
                <a:ext cx="1756493" cy="1138252"/>
              </a:xfrm>
              <a:custGeom>
                <a:avLst/>
                <a:gdLst/>
                <a:ahLst/>
                <a:cxnLst/>
                <a:rect l="l" t="t" r="r" b="b"/>
                <a:pathLst>
                  <a:path w="26053" h="16883" extrusionOk="0">
                    <a:moveTo>
                      <a:pt x="5833" y="1376"/>
                    </a:moveTo>
                    <a:cubicBezTo>
                      <a:pt x="5844" y="1376"/>
                      <a:pt x="5854" y="1377"/>
                      <a:pt x="5865" y="1380"/>
                    </a:cubicBezTo>
                    <a:lnTo>
                      <a:pt x="5904" y="1388"/>
                    </a:lnTo>
                    <a:cubicBezTo>
                      <a:pt x="5973" y="1411"/>
                      <a:pt x="6019" y="1487"/>
                      <a:pt x="5996" y="1564"/>
                    </a:cubicBezTo>
                    <a:cubicBezTo>
                      <a:pt x="5980" y="1626"/>
                      <a:pt x="5927" y="1664"/>
                      <a:pt x="5865" y="1664"/>
                    </a:cubicBezTo>
                    <a:cubicBezTo>
                      <a:pt x="5858" y="1665"/>
                      <a:pt x="5851" y="1665"/>
                      <a:pt x="5845" y="1665"/>
                    </a:cubicBezTo>
                    <a:cubicBezTo>
                      <a:pt x="5784" y="1665"/>
                      <a:pt x="5732" y="1635"/>
                      <a:pt x="5704" y="1579"/>
                    </a:cubicBezTo>
                    <a:cubicBezTo>
                      <a:pt x="5681" y="1541"/>
                      <a:pt x="5681" y="1487"/>
                      <a:pt x="5704" y="1449"/>
                    </a:cubicBezTo>
                    <a:cubicBezTo>
                      <a:pt x="5729" y="1405"/>
                      <a:pt x="5781" y="1376"/>
                      <a:pt x="5833" y="1376"/>
                    </a:cubicBezTo>
                    <a:close/>
                    <a:moveTo>
                      <a:pt x="4848" y="1428"/>
                    </a:moveTo>
                    <a:cubicBezTo>
                      <a:pt x="4865" y="1428"/>
                      <a:pt x="4883" y="1430"/>
                      <a:pt x="4898" y="1434"/>
                    </a:cubicBezTo>
                    <a:cubicBezTo>
                      <a:pt x="4952" y="1449"/>
                      <a:pt x="4982" y="1487"/>
                      <a:pt x="4982" y="1541"/>
                    </a:cubicBezTo>
                    <a:cubicBezTo>
                      <a:pt x="4975" y="1610"/>
                      <a:pt x="4921" y="1672"/>
                      <a:pt x="4844" y="1687"/>
                    </a:cubicBezTo>
                    <a:cubicBezTo>
                      <a:pt x="4834" y="1689"/>
                      <a:pt x="4824" y="1690"/>
                      <a:pt x="4813" y="1690"/>
                    </a:cubicBezTo>
                    <a:cubicBezTo>
                      <a:pt x="4755" y="1690"/>
                      <a:pt x="4700" y="1655"/>
                      <a:pt x="4668" y="1603"/>
                    </a:cubicBezTo>
                    <a:cubicBezTo>
                      <a:pt x="4645" y="1564"/>
                      <a:pt x="4652" y="1510"/>
                      <a:pt x="4683" y="1472"/>
                    </a:cubicBezTo>
                    <a:lnTo>
                      <a:pt x="4691" y="1472"/>
                    </a:lnTo>
                    <a:cubicBezTo>
                      <a:pt x="4722" y="1434"/>
                      <a:pt x="4768" y="1441"/>
                      <a:pt x="4798" y="1434"/>
                    </a:cubicBezTo>
                    <a:cubicBezTo>
                      <a:pt x="4814" y="1430"/>
                      <a:pt x="4831" y="1428"/>
                      <a:pt x="4848" y="1428"/>
                    </a:cubicBezTo>
                    <a:close/>
                    <a:moveTo>
                      <a:pt x="4238" y="1933"/>
                    </a:moveTo>
                    <a:cubicBezTo>
                      <a:pt x="4315" y="1933"/>
                      <a:pt x="4384" y="2002"/>
                      <a:pt x="4384" y="2086"/>
                    </a:cubicBezTo>
                    <a:cubicBezTo>
                      <a:pt x="4384" y="2186"/>
                      <a:pt x="4307" y="2278"/>
                      <a:pt x="4207" y="2293"/>
                    </a:cubicBezTo>
                    <a:cubicBezTo>
                      <a:pt x="4194" y="2296"/>
                      <a:pt x="4182" y="2297"/>
                      <a:pt x="4169" y="2297"/>
                    </a:cubicBezTo>
                    <a:cubicBezTo>
                      <a:pt x="4068" y="2297"/>
                      <a:pt x="3977" y="2219"/>
                      <a:pt x="3977" y="2117"/>
                    </a:cubicBezTo>
                    <a:cubicBezTo>
                      <a:pt x="4015" y="2002"/>
                      <a:pt x="4115" y="1933"/>
                      <a:pt x="4238" y="1933"/>
                    </a:cubicBezTo>
                    <a:close/>
                    <a:moveTo>
                      <a:pt x="5120" y="1979"/>
                    </a:moveTo>
                    <a:cubicBezTo>
                      <a:pt x="5197" y="1979"/>
                      <a:pt x="5269" y="2041"/>
                      <a:pt x="5282" y="2124"/>
                    </a:cubicBezTo>
                    <a:cubicBezTo>
                      <a:pt x="5275" y="2227"/>
                      <a:pt x="5197" y="2302"/>
                      <a:pt x="5097" y="2302"/>
                    </a:cubicBezTo>
                    <a:cubicBezTo>
                      <a:pt x="5092" y="2302"/>
                      <a:pt x="5087" y="2301"/>
                      <a:pt x="5082" y="2301"/>
                    </a:cubicBezTo>
                    <a:cubicBezTo>
                      <a:pt x="5029" y="2293"/>
                      <a:pt x="4967" y="2278"/>
                      <a:pt x="4921" y="2255"/>
                    </a:cubicBezTo>
                    <a:cubicBezTo>
                      <a:pt x="4844" y="2209"/>
                      <a:pt x="4844" y="2109"/>
                      <a:pt x="4921" y="2063"/>
                    </a:cubicBezTo>
                    <a:cubicBezTo>
                      <a:pt x="4967" y="2032"/>
                      <a:pt x="5021" y="2009"/>
                      <a:pt x="5075" y="1986"/>
                    </a:cubicBezTo>
                    <a:cubicBezTo>
                      <a:pt x="5090" y="1981"/>
                      <a:pt x="5105" y="1979"/>
                      <a:pt x="5120" y="1979"/>
                    </a:cubicBezTo>
                    <a:close/>
                    <a:moveTo>
                      <a:pt x="7270" y="1"/>
                    </a:moveTo>
                    <a:cubicBezTo>
                      <a:pt x="4494" y="1"/>
                      <a:pt x="767" y="2650"/>
                      <a:pt x="408" y="5548"/>
                    </a:cubicBezTo>
                    <a:cubicBezTo>
                      <a:pt x="1" y="8879"/>
                      <a:pt x="2073" y="9869"/>
                      <a:pt x="2073" y="9869"/>
                    </a:cubicBezTo>
                    <a:cubicBezTo>
                      <a:pt x="2073" y="9869"/>
                      <a:pt x="577" y="14283"/>
                      <a:pt x="4929" y="16324"/>
                    </a:cubicBezTo>
                    <a:cubicBezTo>
                      <a:pt x="5776" y="16722"/>
                      <a:pt x="6595" y="16882"/>
                      <a:pt x="7365" y="16882"/>
                    </a:cubicBezTo>
                    <a:cubicBezTo>
                      <a:pt x="10546" y="16882"/>
                      <a:pt x="12881" y="14145"/>
                      <a:pt x="12881" y="14145"/>
                    </a:cubicBezTo>
                    <a:cubicBezTo>
                      <a:pt x="12881" y="14145"/>
                      <a:pt x="14820" y="16179"/>
                      <a:pt x="18025" y="16179"/>
                    </a:cubicBezTo>
                    <a:cubicBezTo>
                      <a:pt x="18566" y="16179"/>
                      <a:pt x="19142" y="16122"/>
                      <a:pt x="19750" y="15987"/>
                    </a:cubicBezTo>
                    <a:cubicBezTo>
                      <a:pt x="23112" y="15234"/>
                      <a:pt x="22775" y="12448"/>
                      <a:pt x="22775" y="12448"/>
                    </a:cubicBezTo>
                    <a:cubicBezTo>
                      <a:pt x="22775" y="12448"/>
                      <a:pt x="26052" y="11972"/>
                      <a:pt x="25998" y="8772"/>
                    </a:cubicBezTo>
                    <a:cubicBezTo>
                      <a:pt x="25937" y="4588"/>
                      <a:pt x="22022" y="4358"/>
                      <a:pt x="22022" y="4358"/>
                    </a:cubicBezTo>
                    <a:cubicBezTo>
                      <a:pt x="22022" y="4358"/>
                      <a:pt x="20971" y="520"/>
                      <a:pt x="16688" y="213"/>
                    </a:cubicBezTo>
                    <a:cubicBezTo>
                      <a:pt x="16509" y="200"/>
                      <a:pt x="16335" y="194"/>
                      <a:pt x="16167" y="194"/>
                    </a:cubicBezTo>
                    <a:cubicBezTo>
                      <a:pt x="12724" y="194"/>
                      <a:pt x="11315" y="2754"/>
                      <a:pt x="11315" y="2754"/>
                    </a:cubicBezTo>
                    <a:cubicBezTo>
                      <a:pt x="11315" y="2754"/>
                      <a:pt x="11453" y="213"/>
                      <a:pt x="7477" y="6"/>
                    </a:cubicBezTo>
                    <a:cubicBezTo>
                      <a:pt x="7409" y="3"/>
                      <a:pt x="7339" y="1"/>
                      <a:pt x="72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4573787" y="2943424"/>
                <a:ext cx="796904" cy="393935"/>
              </a:xfrm>
              <a:custGeom>
                <a:avLst/>
                <a:gdLst/>
                <a:ahLst/>
                <a:cxnLst/>
                <a:rect l="l" t="t" r="r" b="b"/>
                <a:pathLst>
                  <a:path w="11820" h="5843" extrusionOk="0">
                    <a:moveTo>
                      <a:pt x="11750" y="0"/>
                    </a:moveTo>
                    <a:cubicBezTo>
                      <a:pt x="11734" y="0"/>
                      <a:pt x="11718" y="7"/>
                      <a:pt x="11706" y="24"/>
                    </a:cubicBezTo>
                    <a:cubicBezTo>
                      <a:pt x="11621" y="147"/>
                      <a:pt x="11545" y="277"/>
                      <a:pt x="11453" y="392"/>
                    </a:cubicBezTo>
                    <a:cubicBezTo>
                      <a:pt x="11368" y="508"/>
                      <a:pt x="11276" y="615"/>
                      <a:pt x="11176" y="723"/>
                    </a:cubicBezTo>
                    <a:cubicBezTo>
                      <a:pt x="11123" y="769"/>
                      <a:pt x="11076" y="830"/>
                      <a:pt x="11023" y="876"/>
                    </a:cubicBezTo>
                    <a:cubicBezTo>
                      <a:pt x="10969" y="922"/>
                      <a:pt x="10908" y="968"/>
                      <a:pt x="10854" y="1014"/>
                    </a:cubicBezTo>
                    <a:cubicBezTo>
                      <a:pt x="10800" y="1060"/>
                      <a:pt x="10746" y="1106"/>
                      <a:pt x="10685" y="1145"/>
                    </a:cubicBezTo>
                    <a:cubicBezTo>
                      <a:pt x="10631" y="1191"/>
                      <a:pt x="10570" y="1229"/>
                      <a:pt x="10508" y="1268"/>
                    </a:cubicBezTo>
                    <a:cubicBezTo>
                      <a:pt x="10263" y="1421"/>
                      <a:pt x="10010" y="1544"/>
                      <a:pt x="9741" y="1644"/>
                    </a:cubicBezTo>
                    <a:cubicBezTo>
                      <a:pt x="9603" y="1697"/>
                      <a:pt x="9465" y="1736"/>
                      <a:pt x="9326" y="1774"/>
                    </a:cubicBezTo>
                    <a:cubicBezTo>
                      <a:pt x="9188" y="1805"/>
                      <a:pt x="9042" y="1820"/>
                      <a:pt x="8897" y="1820"/>
                    </a:cubicBezTo>
                    <a:cubicBezTo>
                      <a:pt x="8851" y="1828"/>
                      <a:pt x="8812" y="1859"/>
                      <a:pt x="8812" y="1912"/>
                    </a:cubicBezTo>
                    <a:cubicBezTo>
                      <a:pt x="8797" y="2135"/>
                      <a:pt x="8758" y="2350"/>
                      <a:pt x="8689" y="2565"/>
                    </a:cubicBezTo>
                    <a:cubicBezTo>
                      <a:pt x="8628" y="2787"/>
                      <a:pt x="8551" y="2995"/>
                      <a:pt x="8451" y="3194"/>
                    </a:cubicBezTo>
                    <a:cubicBezTo>
                      <a:pt x="8352" y="3394"/>
                      <a:pt x="8236" y="3586"/>
                      <a:pt x="8106" y="3770"/>
                    </a:cubicBezTo>
                    <a:cubicBezTo>
                      <a:pt x="7983" y="3962"/>
                      <a:pt x="7853" y="4138"/>
                      <a:pt x="7715" y="4315"/>
                    </a:cubicBezTo>
                    <a:cubicBezTo>
                      <a:pt x="7676" y="4353"/>
                      <a:pt x="7638" y="4399"/>
                      <a:pt x="7592" y="4438"/>
                    </a:cubicBezTo>
                    <a:cubicBezTo>
                      <a:pt x="7553" y="4468"/>
                      <a:pt x="7507" y="4507"/>
                      <a:pt x="7461" y="4545"/>
                    </a:cubicBezTo>
                    <a:cubicBezTo>
                      <a:pt x="7377" y="4614"/>
                      <a:pt x="7285" y="4683"/>
                      <a:pt x="7185" y="4745"/>
                    </a:cubicBezTo>
                    <a:lnTo>
                      <a:pt x="7047" y="4829"/>
                    </a:lnTo>
                    <a:lnTo>
                      <a:pt x="6893" y="4913"/>
                    </a:lnTo>
                    <a:cubicBezTo>
                      <a:pt x="6793" y="4967"/>
                      <a:pt x="6686" y="5013"/>
                      <a:pt x="6594" y="5059"/>
                    </a:cubicBezTo>
                    <a:cubicBezTo>
                      <a:pt x="6387" y="5151"/>
                      <a:pt x="6172" y="5236"/>
                      <a:pt x="5957" y="5297"/>
                    </a:cubicBezTo>
                    <a:cubicBezTo>
                      <a:pt x="5903" y="5313"/>
                      <a:pt x="5849" y="5336"/>
                      <a:pt x="5796" y="5351"/>
                    </a:cubicBezTo>
                    <a:lnTo>
                      <a:pt x="5634" y="5389"/>
                    </a:lnTo>
                    <a:cubicBezTo>
                      <a:pt x="5519" y="5420"/>
                      <a:pt x="5412" y="5435"/>
                      <a:pt x="5297" y="5451"/>
                    </a:cubicBezTo>
                    <a:lnTo>
                      <a:pt x="4967" y="5504"/>
                    </a:lnTo>
                    <a:cubicBezTo>
                      <a:pt x="4851" y="5520"/>
                      <a:pt x="4736" y="5520"/>
                      <a:pt x="4629" y="5535"/>
                    </a:cubicBezTo>
                    <a:lnTo>
                      <a:pt x="4460" y="5566"/>
                    </a:lnTo>
                    <a:cubicBezTo>
                      <a:pt x="4399" y="5574"/>
                      <a:pt x="4345" y="5581"/>
                      <a:pt x="4291" y="5589"/>
                    </a:cubicBezTo>
                    <a:lnTo>
                      <a:pt x="3953" y="5627"/>
                    </a:lnTo>
                    <a:cubicBezTo>
                      <a:pt x="3851" y="5634"/>
                      <a:pt x="3749" y="5638"/>
                      <a:pt x="3647" y="5638"/>
                    </a:cubicBezTo>
                    <a:cubicBezTo>
                      <a:pt x="3289" y="5638"/>
                      <a:pt x="2935" y="5596"/>
                      <a:pt x="2595" y="5512"/>
                    </a:cubicBezTo>
                    <a:cubicBezTo>
                      <a:pt x="2150" y="5412"/>
                      <a:pt x="1712" y="5274"/>
                      <a:pt x="1290" y="5098"/>
                    </a:cubicBezTo>
                    <a:cubicBezTo>
                      <a:pt x="875" y="4929"/>
                      <a:pt x="469" y="4706"/>
                      <a:pt x="93" y="4453"/>
                    </a:cubicBezTo>
                    <a:cubicBezTo>
                      <a:pt x="82" y="4446"/>
                      <a:pt x="70" y="4442"/>
                      <a:pt x="59" y="4442"/>
                    </a:cubicBezTo>
                    <a:cubicBezTo>
                      <a:pt x="45" y="4442"/>
                      <a:pt x="32" y="4448"/>
                      <a:pt x="23" y="4461"/>
                    </a:cubicBezTo>
                    <a:cubicBezTo>
                      <a:pt x="0" y="4484"/>
                      <a:pt x="8" y="4514"/>
                      <a:pt x="31" y="4537"/>
                    </a:cubicBezTo>
                    <a:cubicBezTo>
                      <a:pt x="392" y="4837"/>
                      <a:pt x="791" y="5082"/>
                      <a:pt x="1229" y="5267"/>
                    </a:cubicBezTo>
                    <a:cubicBezTo>
                      <a:pt x="1651" y="5451"/>
                      <a:pt x="2104" y="5589"/>
                      <a:pt x="2572" y="5666"/>
                    </a:cubicBezTo>
                    <a:cubicBezTo>
                      <a:pt x="2794" y="5712"/>
                      <a:pt x="3032" y="5735"/>
                      <a:pt x="3263" y="5765"/>
                    </a:cubicBezTo>
                    <a:cubicBezTo>
                      <a:pt x="3378" y="5781"/>
                      <a:pt x="3493" y="5781"/>
                      <a:pt x="3608" y="5788"/>
                    </a:cubicBezTo>
                    <a:cubicBezTo>
                      <a:pt x="3669" y="5796"/>
                      <a:pt x="3723" y="5804"/>
                      <a:pt x="3785" y="5811"/>
                    </a:cubicBezTo>
                    <a:cubicBezTo>
                      <a:pt x="3846" y="5811"/>
                      <a:pt x="3900" y="5819"/>
                      <a:pt x="3961" y="5819"/>
                    </a:cubicBezTo>
                    <a:lnTo>
                      <a:pt x="4314" y="5842"/>
                    </a:lnTo>
                    <a:cubicBezTo>
                      <a:pt x="4429" y="5842"/>
                      <a:pt x="4544" y="5835"/>
                      <a:pt x="4667" y="5827"/>
                    </a:cubicBezTo>
                    <a:cubicBezTo>
                      <a:pt x="4782" y="5819"/>
                      <a:pt x="4898" y="5804"/>
                      <a:pt x="5013" y="5781"/>
                    </a:cubicBezTo>
                    <a:lnTo>
                      <a:pt x="5358" y="5704"/>
                    </a:lnTo>
                    <a:cubicBezTo>
                      <a:pt x="5819" y="5612"/>
                      <a:pt x="6264" y="5458"/>
                      <a:pt x="6694" y="5259"/>
                    </a:cubicBezTo>
                    <a:cubicBezTo>
                      <a:pt x="7108" y="5036"/>
                      <a:pt x="7492" y="4760"/>
                      <a:pt x="7837" y="4430"/>
                    </a:cubicBezTo>
                    <a:cubicBezTo>
                      <a:pt x="8014" y="4276"/>
                      <a:pt x="8183" y="4108"/>
                      <a:pt x="8321" y="3916"/>
                    </a:cubicBezTo>
                    <a:cubicBezTo>
                      <a:pt x="8459" y="3716"/>
                      <a:pt x="8574" y="3509"/>
                      <a:pt x="8666" y="3286"/>
                    </a:cubicBezTo>
                    <a:cubicBezTo>
                      <a:pt x="8839" y="2882"/>
                      <a:pt x="8951" y="2445"/>
                      <a:pt x="8990" y="1999"/>
                    </a:cubicBezTo>
                    <a:lnTo>
                      <a:pt x="8990" y="1999"/>
                    </a:lnTo>
                    <a:cubicBezTo>
                      <a:pt x="9114" y="1990"/>
                      <a:pt x="9242" y="1977"/>
                      <a:pt x="9365" y="1958"/>
                    </a:cubicBezTo>
                    <a:cubicBezTo>
                      <a:pt x="9442" y="1951"/>
                      <a:pt x="9518" y="1943"/>
                      <a:pt x="9587" y="1920"/>
                    </a:cubicBezTo>
                    <a:cubicBezTo>
                      <a:pt x="9664" y="1905"/>
                      <a:pt x="9741" y="1897"/>
                      <a:pt x="9818" y="1874"/>
                    </a:cubicBezTo>
                    <a:cubicBezTo>
                      <a:pt x="9887" y="1851"/>
                      <a:pt x="9963" y="1828"/>
                      <a:pt x="10033" y="1805"/>
                    </a:cubicBezTo>
                    <a:cubicBezTo>
                      <a:pt x="10109" y="1774"/>
                      <a:pt x="10178" y="1743"/>
                      <a:pt x="10247" y="1713"/>
                    </a:cubicBezTo>
                    <a:lnTo>
                      <a:pt x="10455" y="1598"/>
                    </a:lnTo>
                    <a:cubicBezTo>
                      <a:pt x="10516" y="1559"/>
                      <a:pt x="10578" y="1513"/>
                      <a:pt x="10647" y="1475"/>
                    </a:cubicBezTo>
                    <a:cubicBezTo>
                      <a:pt x="11023" y="1214"/>
                      <a:pt x="11345" y="876"/>
                      <a:pt x="11591" y="477"/>
                    </a:cubicBezTo>
                    <a:cubicBezTo>
                      <a:pt x="11629" y="416"/>
                      <a:pt x="11667" y="346"/>
                      <a:pt x="11698" y="277"/>
                    </a:cubicBezTo>
                    <a:lnTo>
                      <a:pt x="11798" y="78"/>
                    </a:lnTo>
                    <a:cubicBezTo>
                      <a:pt x="11819" y="35"/>
                      <a:pt x="11786" y="0"/>
                      <a:pt x="11750"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3643323" y="2243403"/>
                <a:ext cx="1738357" cy="1211807"/>
              </a:xfrm>
              <a:custGeom>
                <a:avLst/>
                <a:gdLst/>
                <a:ahLst/>
                <a:cxnLst/>
                <a:rect l="l" t="t" r="r" b="b"/>
                <a:pathLst>
                  <a:path w="25784" h="17974" extrusionOk="0">
                    <a:moveTo>
                      <a:pt x="7229" y="0"/>
                    </a:moveTo>
                    <a:cubicBezTo>
                      <a:pt x="5646" y="0"/>
                      <a:pt x="4089" y="468"/>
                      <a:pt x="2756" y="1350"/>
                    </a:cubicBezTo>
                    <a:cubicBezTo>
                      <a:pt x="2012" y="1849"/>
                      <a:pt x="1382" y="2493"/>
                      <a:pt x="906" y="3246"/>
                    </a:cubicBezTo>
                    <a:cubicBezTo>
                      <a:pt x="430" y="3998"/>
                      <a:pt x="131" y="4858"/>
                      <a:pt x="31" y="5740"/>
                    </a:cubicBezTo>
                    <a:lnTo>
                      <a:pt x="1" y="6078"/>
                    </a:lnTo>
                    <a:cubicBezTo>
                      <a:pt x="1" y="6193"/>
                      <a:pt x="1" y="6301"/>
                      <a:pt x="1" y="6416"/>
                    </a:cubicBezTo>
                    <a:cubicBezTo>
                      <a:pt x="8" y="6523"/>
                      <a:pt x="1" y="6638"/>
                      <a:pt x="8" y="6746"/>
                    </a:cubicBezTo>
                    <a:lnTo>
                      <a:pt x="47" y="7084"/>
                    </a:lnTo>
                    <a:lnTo>
                      <a:pt x="70" y="7252"/>
                    </a:lnTo>
                    <a:lnTo>
                      <a:pt x="100" y="7414"/>
                    </a:lnTo>
                    <a:lnTo>
                      <a:pt x="177" y="7744"/>
                    </a:lnTo>
                    <a:cubicBezTo>
                      <a:pt x="239" y="7959"/>
                      <a:pt x="308" y="8173"/>
                      <a:pt x="392" y="8381"/>
                    </a:cubicBezTo>
                    <a:cubicBezTo>
                      <a:pt x="561" y="8795"/>
                      <a:pt x="776" y="9187"/>
                      <a:pt x="1037" y="9547"/>
                    </a:cubicBezTo>
                    <a:cubicBezTo>
                      <a:pt x="1106" y="9639"/>
                      <a:pt x="1175" y="9732"/>
                      <a:pt x="1244" y="9816"/>
                    </a:cubicBezTo>
                    <a:cubicBezTo>
                      <a:pt x="1321" y="9900"/>
                      <a:pt x="1390" y="9985"/>
                      <a:pt x="1467" y="10062"/>
                    </a:cubicBezTo>
                    <a:cubicBezTo>
                      <a:pt x="1604" y="10212"/>
                      <a:pt x="1753" y="10351"/>
                      <a:pt x="1909" y="10477"/>
                    </a:cubicBezTo>
                    <a:lnTo>
                      <a:pt x="1909" y="10477"/>
                    </a:lnTo>
                    <a:cubicBezTo>
                      <a:pt x="1800" y="10805"/>
                      <a:pt x="1724" y="11140"/>
                      <a:pt x="1682" y="11482"/>
                    </a:cubicBezTo>
                    <a:cubicBezTo>
                      <a:pt x="1628" y="11850"/>
                      <a:pt x="1620" y="12219"/>
                      <a:pt x="1636" y="12587"/>
                    </a:cubicBezTo>
                    <a:cubicBezTo>
                      <a:pt x="1682" y="13324"/>
                      <a:pt x="1889" y="14045"/>
                      <a:pt x="2242" y="14698"/>
                    </a:cubicBezTo>
                    <a:cubicBezTo>
                      <a:pt x="2603" y="15350"/>
                      <a:pt x="3086" y="15918"/>
                      <a:pt x="3670" y="16379"/>
                    </a:cubicBezTo>
                    <a:lnTo>
                      <a:pt x="3892" y="16548"/>
                    </a:lnTo>
                    <a:cubicBezTo>
                      <a:pt x="3961" y="16601"/>
                      <a:pt x="4038" y="16647"/>
                      <a:pt x="4115" y="16701"/>
                    </a:cubicBezTo>
                    <a:lnTo>
                      <a:pt x="4230" y="16786"/>
                    </a:lnTo>
                    <a:lnTo>
                      <a:pt x="4345" y="16855"/>
                    </a:lnTo>
                    <a:cubicBezTo>
                      <a:pt x="4429" y="16901"/>
                      <a:pt x="4506" y="16954"/>
                      <a:pt x="4583" y="17000"/>
                    </a:cubicBezTo>
                    <a:cubicBezTo>
                      <a:pt x="4905" y="17177"/>
                      <a:pt x="5235" y="17338"/>
                      <a:pt x="5581" y="17476"/>
                    </a:cubicBezTo>
                    <a:cubicBezTo>
                      <a:pt x="6419" y="17799"/>
                      <a:pt x="7319" y="17974"/>
                      <a:pt x="8220" y="17974"/>
                    </a:cubicBezTo>
                    <a:cubicBezTo>
                      <a:pt x="8796" y="17974"/>
                      <a:pt x="9373" y="17902"/>
                      <a:pt x="9933" y="17753"/>
                    </a:cubicBezTo>
                    <a:cubicBezTo>
                      <a:pt x="10647" y="17568"/>
                      <a:pt x="11322" y="17238"/>
                      <a:pt x="11906" y="16786"/>
                    </a:cubicBezTo>
                    <a:cubicBezTo>
                      <a:pt x="12489" y="16325"/>
                      <a:pt x="12942" y="15719"/>
                      <a:pt x="13226" y="15035"/>
                    </a:cubicBezTo>
                    <a:cubicBezTo>
                      <a:pt x="13236" y="15000"/>
                      <a:pt x="13206" y="14975"/>
                      <a:pt x="13176" y="14975"/>
                    </a:cubicBezTo>
                    <a:cubicBezTo>
                      <a:pt x="13160" y="14975"/>
                      <a:pt x="13144" y="14981"/>
                      <a:pt x="13134" y="14997"/>
                    </a:cubicBezTo>
                    <a:cubicBezTo>
                      <a:pt x="12834" y="15650"/>
                      <a:pt x="12381" y="16218"/>
                      <a:pt x="11806" y="16647"/>
                    </a:cubicBezTo>
                    <a:cubicBezTo>
                      <a:pt x="11230" y="17077"/>
                      <a:pt x="10578" y="17377"/>
                      <a:pt x="9887" y="17545"/>
                    </a:cubicBezTo>
                    <a:cubicBezTo>
                      <a:pt x="9355" y="17670"/>
                      <a:pt x="8815" y="17733"/>
                      <a:pt x="8276" y="17733"/>
                    </a:cubicBezTo>
                    <a:cubicBezTo>
                      <a:pt x="7391" y="17733"/>
                      <a:pt x="6511" y="17565"/>
                      <a:pt x="5681" y="17231"/>
                    </a:cubicBezTo>
                    <a:cubicBezTo>
                      <a:pt x="5020" y="16970"/>
                      <a:pt x="4391" y="16624"/>
                      <a:pt x="3815" y="16194"/>
                    </a:cubicBezTo>
                    <a:cubicBezTo>
                      <a:pt x="3531" y="15987"/>
                      <a:pt x="3270" y="15742"/>
                      <a:pt x="3025" y="15481"/>
                    </a:cubicBezTo>
                    <a:cubicBezTo>
                      <a:pt x="2787" y="15220"/>
                      <a:pt x="2580" y="14928"/>
                      <a:pt x="2403" y="14621"/>
                    </a:cubicBezTo>
                    <a:cubicBezTo>
                      <a:pt x="1712" y="13370"/>
                      <a:pt x="1666" y="11812"/>
                      <a:pt x="2134" y="10476"/>
                    </a:cubicBezTo>
                    <a:cubicBezTo>
                      <a:pt x="2150" y="10438"/>
                      <a:pt x="2134" y="10392"/>
                      <a:pt x="2096" y="10361"/>
                    </a:cubicBezTo>
                    <a:cubicBezTo>
                      <a:pt x="1927" y="10231"/>
                      <a:pt x="1774" y="10085"/>
                      <a:pt x="1628" y="9923"/>
                    </a:cubicBezTo>
                    <a:cubicBezTo>
                      <a:pt x="1559" y="9847"/>
                      <a:pt x="1482" y="9770"/>
                      <a:pt x="1421" y="9686"/>
                    </a:cubicBezTo>
                    <a:cubicBezTo>
                      <a:pt x="1359" y="9593"/>
                      <a:pt x="1290" y="9517"/>
                      <a:pt x="1229" y="9425"/>
                    </a:cubicBezTo>
                    <a:cubicBezTo>
                      <a:pt x="975" y="9079"/>
                      <a:pt x="776" y="8695"/>
                      <a:pt x="622" y="8296"/>
                    </a:cubicBezTo>
                    <a:cubicBezTo>
                      <a:pt x="546" y="8097"/>
                      <a:pt x="476" y="7897"/>
                      <a:pt x="423" y="7690"/>
                    </a:cubicBezTo>
                    <a:lnTo>
                      <a:pt x="354" y="7375"/>
                    </a:lnTo>
                    <a:lnTo>
                      <a:pt x="323" y="7214"/>
                    </a:lnTo>
                    <a:lnTo>
                      <a:pt x="308" y="7053"/>
                    </a:lnTo>
                    <a:lnTo>
                      <a:pt x="269" y="6738"/>
                    </a:lnTo>
                    <a:cubicBezTo>
                      <a:pt x="262" y="6631"/>
                      <a:pt x="262" y="6523"/>
                      <a:pt x="262" y="6416"/>
                    </a:cubicBezTo>
                    <a:cubicBezTo>
                      <a:pt x="262" y="6201"/>
                      <a:pt x="269" y="5986"/>
                      <a:pt x="285" y="5771"/>
                    </a:cubicBezTo>
                    <a:lnTo>
                      <a:pt x="300" y="5610"/>
                    </a:lnTo>
                    <a:lnTo>
                      <a:pt x="323" y="5456"/>
                    </a:lnTo>
                    <a:cubicBezTo>
                      <a:pt x="338" y="5349"/>
                      <a:pt x="346" y="5241"/>
                      <a:pt x="369" y="5134"/>
                    </a:cubicBezTo>
                    <a:lnTo>
                      <a:pt x="438" y="4819"/>
                    </a:lnTo>
                    <a:lnTo>
                      <a:pt x="523" y="4504"/>
                    </a:lnTo>
                    <a:cubicBezTo>
                      <a:pt x="653" y="4098"/>
                      <a:pt x="830" y="3699"/>
                      <a:pt x="1052" y="3330"/>
                    </a:cubicBezTo>
                    <a:cubicBezTo>
                      <a:pt x="1282" y="2962"/>
                      <a:pt x="1551" y="2624"/>
                      <a:pt x="1858" y="2317"/>
                    </a:cubicBezTo>
                    <a:cubicBezTo>
                      <a:pt x="2165" y="2018"/>
                      <a:pt x="2503" y="1741"/>
                      <a:pt x="2871" y="1511"/>
                    </a:cubicBezTo>
                    <a:cubicBezTo>
                      <a:pt x="3600" y="1043"/>
                      <a:pt x="4399" y="697"/>
                      <a:pt x="5243" y="490"/>
                    </a:cubicBezTo>
                    <a:cubicBezTo>
                      <a:pt x="5882" y="320"/>
                      <a:pt x="6538" y="235"/>
                      <a:pt x="7195" y="235"/>
                    </a:cubicBezTo>
                    <a:cubicBezTo>
                      <a:pt x="7399" y="235"/>
                      <a:pt x="7603" y="244"/>
                      <a:pt x="7807" y="260"/>
                    </a:cubicBezTo>
                    <a:cubicBezTo>
                      <a:pt x="8022" y="283"/>
                      <a:pt x="8237" y="314"/>
                      <a:pt x="8444" y="360"/>
                    </a:cubicBezTo>
                    <a:cubicBezTo>
                      <a:pt x="8651" y="413"/>
                      <a:pt x="8866" y="467"/>
                      <a:pt x="9066" y="529"/>
                    </a:cubicBezTo>
                    <a:lnTo>
                      <a:pt x="9373" y="644"/>
                    </a:lnTo>
                    <a:cubicBezTo>
                      <a:pt x="9419" y="659"/>
                      <a:pt x="9472" y="674"/>
                      <a:pt x="9518" y="697"/>
                    </a:cubicBezTo>
                    <a:lnTo>
                      <a:pt x="9664" y="766"/>
                    </a:lnTo>
                    <a:cubicBezTo>
                      <a:pt x="9764" y="813"/>
                      <a:pt x="9856" y="859"/>
                      <a:pt x="9956" y="912"/>
                    </a:cubicBezTo>
                    <a:lnTo>
                      <a:pt x="10225" y="1073"/>
                    </a:lnTo>
                    <a:cubicBezTo>
                      <a:pt x="10578" y="1304"/>
                      <a:pt x="10877" y="1603"/>
                      <a:pt x="11115" y="1949"/>
                    </a:cubicBezTo>
                    <a:lnTo>
                      <a:pt x="11161" y="2018"/>
                    </a:lnTo>
                    <a:cubicBezTo>
                      <a:pt x="11169" y="2033"/>
                      <a:pt x="11184" y="2056"/>
                      <a:pt x="11199" y="2079"/>
                    </a:cubicBezTo>
                    <a:lnTo>
                      <a:pt x="11268" y="2217"/>
                    </a:lnTo>
                    <a:cubicBezTo>
                      <a:pt x="11299" y="2263"/>
                      <a:pt x="11315" y="2309"/>
                      <a:pt x="11338" y="2363"/>
                    </a:cubicBezTo>
                    <a:cubicBezTo>
                      <a:pt x="11361" y="2409"/>
                      <a:pt x="11376" y="2455"/>
                      <a:pt x="11391" y="2501"/>
                    </a:cubicBezTo>
                    <a:cubicBezTo>
                      <a:pt x="11422" y="2601"/>
                      <a:pt x="11453" y="2701"/>
                      <a:pt x="11476" y="2801"/>
                    </a:cubicBezTo>
                    <a:cubicBezTo>
                      <a:pt x="11483" y="2854"/>
                      <a:pt x="11499" y="2900"/>
                      <a:pt x="11499" y="2954"/>
                    </a:cubicBezTo>
                    <a:cubicBezTo>
                      <a:pt x="11499" y="3000"/>
                      <a:pt x="11506" y="3046"/>
                      <a:pt x="11506" y="3092"/>
                    </a:cubicBezTo>
                    <a:lnTo>
                      <a:pt x="11506" y="3100"/>
                    </a:lnTo>
                    <a:cubicBezTo>
                      <a:pt x="11506" y="3146"/>
                      <a:pt x="11529" y="3184"/>
                      <a:pt x="11568" y="3215"/>
                    </a:cubicBezTo>
                    <a:cubicBezTo>
                      <a:pt x="11592" y="3233"/>
                      <a:pt x="11621" y="3242"/>
                      <a:pt x="11650" y="3242"/>
                    </a:cubicBezTo>
                    <a:cubicBezTo>
                      <a:pt x="11695" y="3242"/>
                      <a:pt x="11740" y="3221"/>
                      <a:pt x="11767" y="3184"/>
                    </a:cubicBezTo>
                    <a:cubicBezTo>
                      <a:pt x="11921" y="2969"/>
                      <a:pt x="12097" y="2770"/>
                      <a:pt x="12289" y="2578"/>
                    </a:cubicBezTo>
                    <a:cubicBezTo>
                      <a:pt x="12474" y="2394"/>
                      <a:pt x="12681" y="2209"/>
                      <a:pt x="12888" y="2048"/>
                    </a:cubicBezTo>
                    <a:cubicBezTo>
                      <a:pt x="13318" y="1711"/>
                      <a:pt x="13786" y="1442"/>
                      <a:pt x="14293" y="1242"/>
                    </a:cubicBezTo>
                    <a:cubicBezTo>
                      <a:pt x="14792" y="1043"/>
                      <a:pt x="15329" y="928"/>
                      <a:pt x="15866" y="897"/>
                    </a:cubicBezTo>
                    <a:cubicBezTo>
                      <a:pt x="15956" y="893"/>
                      <a:pt x="16046" y="891"/>
                      <a:pt x="16136" y="891"/>
                    </a:cubicBezTo>
                    <a:cubicBezTo>
                      <a:pt x="16591" y="891"/>
                      <a:pt x="17044" y="940"/>
                      <a:pt x="17486" y="1043"/>
                    </a:cubicBezTo>
                    <a:cubicBezTo>
                      <a:pt x="17616" y="1073"/>
                      <a:pt x="17747" y="1104"/>
                      <a:pt x="17877" y="1143"/>
                    </a:cubicBezTo>
                    <a:lnTo>
                      <a:pt x="18261" y="1281"/>
                    </a:lnTo>
                    <a:lnTo>
                      <a:pt x="18453" y="1342"/>
                    </a:lnTo>
                    <a:cubicBezTo>
                      <a:pt x="18514" y="1365"/>
                      <a:pt x="18576" y="1396"/>
                      <a:pt x="18637" y="1427"/>
                    </a:cubicBezTo>
                    <a:lnTo>
                      <a:pt x="19013" y="1588"/>
                    </a:lnTo>
                    <a:cubicBezTo>
                      <a:pt x="19497" y="1833"/>
                      <a:pt x="19942" y="2140"/>
                      <a:pt x="20356" y="2493"/>
                    </a:cubicBezTo>
                    <a:cubicBezTo>
                      <a:pt x="20756" y="2854"/>
                      <a:pt x="21116" y="3261"/>
                      <a:pt x="21416" y="3714"/>
                    </a:cubicBezTo>
                    <a:cubicBezTo>
                      <a:pt x="21715" y="4159"/>
                      <a:pt x="21953" y="4643"/>
                      <a:pt x="22114" y="5157"/>
                    </a:cubicBezTo>
                    <a:cubicBezTo>
                      <a:pt x="22122" y="5195"/>
                      <a:pt x="22160" y="5218"/>
                      <a:pt x="22191" y="5226"/>
                    </a:cubicBezTo>
                    <a:cubicBezTo>
                      <a:pt x="22644" y="5241"/>
                      <a:pt x="23089" y="5326"/>
                      <a:pt x="23519" y="5479"/>
                    </a:cubicBezTo>
                    <a:cubicBezTo>
                      <a:pt x="23726" y="5556"/>
                      <a:pt x="23933" y="5656"/>
                      <a:pt x="24118" y="5771"/>
                    </a:cubicBezTo>
                    <a:cubicBezTo>
                      <a:pt x="24309" y="5894"/>
                      <a:pt x="24486" y="6032"/>
                      <a:pt x="24647" y="6185"/>
                    </a:cubicBezTo>
                    <a:cubicBezTo>
                      <a:pt x="24962" y="6508"/>
                      <a:pt x="25215" y="6892"/>
                      <a:pt x="25384" y="7306"/>
                    </a:cubicBezTo>
                    <a:cubicBezTo>
                      <a:pt x="25553" y="7728"/>
                      <a:pt x="25653" y="8173"/>
                      <a:pt x="25683" y="8626"/>
                    </a:cubicBezTo>
                    <a:lnTo>
                      <a:pt x="25676" y="8619"/>
                    </a:lnTo>
                    <a:lnTo>
                      <a:pt x="25676" y="8619"/>
                    </a:lnTo>
                    <a:cubicBezTo>
                      <a:pt x="25676" y="8649"/>
                      <a:pt x="25699" y="8672"/>
                      <a:pt x="25729" y="8672"/>
                    </a:cubicBezTo>
                    <a:cubicBezTo>
                      <a:pt x="25760" y="8672"/>
                      <a:pt x="25783" y="8649"/>
                      <a:pt x="25783" y="8619"/>
                    </a:cubicBezTo>
                    <a:cubicBezTo>
                      <a:pt x="25768" y="8150"/>
                      <a:pt x="25676" y="7690"/>
                      <a:pt x="25507" y="7252"/>
                    </a:cubicBezTo>
                    <a:cubicBezTo>
                      <a:pt x="25338" y="6815"/>
                      <a:pt x="25077" y="6408"/>
                      <a:pt x="24747" y="6070"/>
                    </a:cubicBezTo>
                    <a:cubicBezTo>
                      <a:pt x="24586" y="5909"/>
                      <a:pt x="24402" y="5756"/>
                      <a:pt x="24202" y="5633"/>
                    </a:cubicBezTo>
                    <a:cubicBezTo>
                      <a:pt x="24002" y="5502"/>
                      <a:pt x="23788" y="5403"/>
                      <a:pt x="23573" y="5318"/>
                    </a:cubicBezTo>
                    <a:cubicBezTo>
                      <a:pt x="23149" y="5165"/>
                      <a:pt x="22711" y="5074"/>
                      <a:pt x="22265" y="5046"/>
                    </a:cubicBezTo>
                    <a:lnTo>
                      <a:pt x="22265" y="5046"/>
                    </a:lnTo>
                    <a:cubicBezTo>
                      <a:pt x="22105" y="4530"/>
                      <a:pt x="21872" y="4043"/>
                      <a:pt x="21562" y="3599"/>
                    </a:cubicBezTo>
                    <a:cubicBezTo>
                      <a:pt x="21255" y="3138"/>
                      <a:pt x="20886" y="2716"/>
                      <a:pt x="20464" y="2348"/>
                    </a:cubicBezTo>
                    <a:cubicBezTo>
                      <a:pt x="20042" y="1995"/>
                      <a:pt x="19574" y="1688"/>
                      <a:pt x="19075" y="1434"/>
                    </a:cubicBezTo>
                    <a:lnTo>
                      <a:pt x="18691" y="1273"/>
                    </a:lnTo>
                    <a:cubicBezTo>
                      <a:pt x="18622" y="1242"/>
                      <a:pt x="18560" y="1219"/>
                      <a:pt x="18499" y="1189"/>
                    </a:cubicBezTo>
                    <a:lnTo>
                      <a:pt x="18299" y="1127"/>
                    </a:lnTo>
                    <a:lnTo>
                      <a:pt x="17900" y="997"/>
                    </a:lnTo>
                    <a:cubicBezTo>
                      <a:pt x="17770" y="958"/>
                      <a:pt x="17632" y="928"/>
                      <a:pt x="17501" y="889"/>
                    </a:cubicBezTo>
                    <a:cubicBezTo>
                      <a:pt x="17046" y="787"/>
                      <a:pt x="16586" y="738"/>
                      <a:pt x="16120" y="738"/>
                    </a:cubicBezTo>
                    <a:cubicBezTo>
                      <a:pt x="16028" y="738"/>
                      <a:pt x="15936" y="740"/>
                      <a:pt x="15843" y="743"/>
                    </a:cubicBezTo>
                    <a:cubicBezTo>
                      <a:pt x="15567" y="759"/>
                      <a:pt x="15291" y="797"/>
                      <a:pt x="15014" y="851"/>
                    </a:cubicBezTo>
                    <a:cubicBezTo>
                      <a:pt x="14884" y="874"/>
                      <a:pt x="14746" y="905"/>
                      <a:pt x="14615" y="951"/>
                    </a:cubicBezTo>
                    <a:cubicBezTo>
                      <a:pt x="14477" y="989"/>
                      <a:pt x="14346" y="1027"/>
                      <a:pt x="14216" y="1073"/>
                    </a:cubicBezTo>
                    <a:cubicBezTo>
                      <a:pt x="13686" y="1265"/>
                      <a:pt x="13195" y="1526"/>
                      <a:pt x="12735" y="1849"/>
                    </a:cubicBezTo>
                    <a:cubicBezTo>
                      <a:pt x="12369" y="2110"/>
                      <a:pt x="12033" y="2411"/>
                      <a:pt x="11737" y="2742"/>
                    </a:cubicBezTo>
                    <a:lnTo>
                      <a:pt x="11737" y="2742"/>
                    </a:lnTo>
                    <a:cubicBezTo>
                      <a:pt x="11737" y="2741"/>
                      <a:pt x="11737" y="2740"/>
                      <a:pt x="11737" y="2739"/>
                    </a:cubicBezTo>
                    <a:cubicBezTo>
                      <a:pt x="11714" y="2624"/>
                      <a:pt x="11691" y="2517"/>
                      <a:pt x="11645" y="2401"/>
                    </a:cubicBezTo>
                    <a:cubicBezTo>
                      <a:pt x="11629" y="2348"/>
                      <a:pt x="11614" y="2294"/>
                      <a:pt x="11583" y="2240"/>
                    </a:cubicBezTo>
                    <a:cubicBezTo>
                      <a:pt x="11560" y="2186"/>
                      <a:pt x="11545" y="2133"/>
                      <a:pt x="11514" y="2079"/>
                    </a:cubicBezTo>
                    <a:cubicBezTo>
                      <a:pt x="11460" y="1979"/>
                      <a:pt x="11407" y="1879"/>
                      <a:pt x="11338" y="1787"/>
                    </a:cubicBezTo>
                    <a:cubicBezTo>
                      <a:pt x="11077" y="1411"/>
                      <a:pt x="10739" y="1089"/>
                      <a:pt x="10347" y="851"/>
                    </a:cubicBezTo>
                    <a:lnTo>
                      <a:pt x="10056" y="674"/>
                    </a:lnTo>
                    <a:cubicBezTo>
                      <a:pt x="9956" y="621"/>
                      <a:pt x="9848" y="582"/>
                      <a:pt x="9756" y="536"/>
                    </a:cubicBezTo>
                    <a:lnTo>
                      <a:pt x="9603" y="467"/>
                    </a:lnTo>
                    <a:cubicBezTo>
                      <a:pt x="9549" y="444"/>
                      <a:pt x="9495" y="429"/>
                      <a:pt x="9442" y="406"/>
                    </a:cubicBezTo>
                    <a:lnTo>
                      <a:pt x="9127" y="298"/>
                    </a:lnTo>
                    <a:cubicBezTo>
                      <a:pt x="8912" y="229"/>
                      <a:pt x="8697" y="175"/>
                      <a:pt x="8482" y="122"/>
                    </a:cubicBezTo>
                    <a:cubicBezTo>
                      <a:pt x="8260" y="76"/>
                      <a:pt x="8037" y="45"/>
                      <a:pt x="7814" y="22"/>
                    </a:cubicBezTo>
                    <a:cubicBezTo>
                      <a:pt x="7619" y="8"/>
                      <a:pt x="7424" y="0"/>
                      <a:pt x="722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4506367" y="2167556"/>
                <a:ext cx="67487" cy="126682"/>
              </a:xfrm>
              <a:custGeom>
                <a:avLst/>
                <a:gdLst/>
                <a:ahLst/>
                <a:cxnLst/>
                <a:rect l="l" t="t" r="r" b="b"/>
                <a:pathLst>
                  <a:path w="1001" h="1879" extrusionOk="0">
                    <a:moveTo>
                      <a:pt x="69" y="1"/>
                    </a:moveTo>
                    <a:cubicBezTo>
                      <a:pt x="34" y="1"/>
                      <a:pt x="0" y="31"/>
                      <a:pt x="10" y="72"/>
                    </a:cubicBezTo>
                    <a:cubicBezTo>
                      <a:pt x="64" y="234"/>
                      <a:pt x="133" y="387"/>
                      <a:pt x="195" y="533"/>
                    </a:cubicBezTo>
                    <a:cubicBezTo>
                      <a:pt x="256" y="686"/>
                      <a:pt x="348" y="825"/>
                      <a:pt x="417" y="970"/>
                    </a:cubicBezTo>
                    <a:cubicBezTo>
                      <a:pt x="486" y="1116"/>
                      <a:pt x="548" y="1270"/>
                      <a:pt x="624" y="1416"/>
                    </a:cubicBezTo>
                    <a:cubicBezTo>
                      <a:pt x="693" y="1569"/>
                      <a:pt x="778" y="1707"/>
                      <a:pt x="862" y="1845"/>
                    </a:cubicBezTo>
                    <a:cubicBezTo>
                      <a:pt x="874" y="1869"/>
                      <a:pt x="899" y="1879"/>
                      <a:pt x="924" y="1879"/>
                    </a:cubicBezTo>
                    <a:cubicBezTo>
                      <a:pt x="932" y="1879"/>
                      <a:pt x="939" y="1878"/>
                      <a:pt x="947" y="1876"/>
                    </a:cubicBezTo>
                    <a:cubicBezTo>
                      <a:pt x="977" y="1861"/>
                      <a:pt x="1000" y="1822"/>
                      <a:pt x="985" y="1792"/>
                    </a:cubicBezTo>
                    <a:cubicBezTo>
                      <a:pt x="931" y="1630"/>
                      <a:pt x="870" y="1485"/>
                      <a:pt x="793" y="1331"/>
                    </a:cubicBezTo>
                    <a:cubicBezTo>
                      <a:pt x="724" y="1185"/>
                      <a:pt x="647" y="1039"/>
                      <a:pt x="571" y="901"/>
                    </a:cubicBezTo>
                    <a:cubicBezTo>
                      <a:pt x="494" y="755"/>
                      <a:pt x="440" y="594"/>
                      <a:pt x="363" y="448"/>
                    </a:cubicBezTo>
                    <a:cubicBezTo>
                      <a:pt x="287" y="310"/>
                      <a:pt x="210" y="164"/>
                      <a:pt x="118" y="26"/>
                    </a:cubicBezTo>
                    <a:cubicBezTo>
                      <a:pt x="105" y="8"/>
                      <a:pt x="87" y="1"/>
                      <a:pt x="69"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4641004" y="2060426"/>
                <a:ext cx="42542" cy="197406"/>
              </a:xfrm>
              <a:custGeom>
                <a:avLst/>
                <a:gdLst/>
                <a:ahLst/>
                <a:cxnLst/>
                <a:rect l="l" t="t" r="r" b="b"/>
                <a:pathLst>
                  <a:path w="631" h="2928" extrusionOk="0">
                    <a:moveTo>
                      <a:pt x="64" y="0"/>
                    </a:moveTo>
                    <a:cubicBezTo>
                      <a:pt x="33" y="0"/>
                      <a:pt x="0" y="25"/>
                      <a:pt x="9" y="65"/>
                    </a:cubicBezTo>
                    <a:cubicBezTo>
                      <a:pt x="24" y="303"/>
                      <a:pt x="63" y="541"/>
                      <a:pt x="93" y="771"/>
                    </a:cubicBezTo>
                    <a:cubicBezTo>
                      <a:pt x="124" y="1009"/>
                      <a:pt x="186" y="1239"/>
                      <a:pt x="224" y="1477"/>
                    </a:cubicBezTo>
                    <a:cubicBezTo>
                      <a:pt x="270" y="1707"/>
                      <a:pt x="293" y="1945"/>
                      <a:pt x="339" y="2176"/>
                    </a:cubicBezTo>
                    <a:cubicBezTo>
                      <a:pt x="385" y="2414"/>
                      <a:pt x="431" y="2644"/>
                      <a:pt x="493" y="2874"/>
                    </a:cubicBezTo>
                    <a:cubicBezTo>
                      <a:pt x="500" y="2905"/>
                      <a:pt x="531" y="2928"/>
                      <a:pt x="562" y="2928"/>
                    </a:cubicBezTo>
                    <a:cubicBezTo>
                      <a:pt x="600" y="2920"/>
                      <a:pt x="631" y="2889"/>
                      <a:pt x="623" y="2851"/>
                    </a:cubicBezTo>
                    <a:cubicBezTo>
                      <a:pt x="608" y="2613"/>
                      <a:pt x="569" y="2375"/>
                      <a:pt x="531" y="2145"/>
                    </a:cubicBezTo>
                    <a:cubicBezTo>
                      <a:pt x="485" y="1907"/>
                      <a:pt x="439" y="1677"/>
                      <a:pt x="393" y="1446"/>
                    </a:cubicBezTo>
                    <a:cubicBezTo>
                      <a:pt x="347" y="1208"/>
                      <a:pt x="324" y="971"/>
                      <a:pt x="278" y="740"/>
                    </a:cubicBezTo>
                    <a:cubicBezTo>
                      <a:pt x="232" y="510"/>
                      <a:pt x="178" y="272"/>
                      <a:pt x="116" y="42"/>
                    </a:cubicBezTo>
                    <a:cubicBezTo>
                      <a:pt x="110" y="13"/>
                      <a:pt x="87" y="0"/>
                      <a:pt x="64"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4762697" y="1938329"/>
                <a:ext cx="41935" cy="307031"/>
              </a:xfrm>
              <a:custGeom>
                <a:avLst/>
                <a:gdLst/>
                <a:ahLst/>
                <a:cxnLst/>
                <a:rect l="l" t="t" r="r" b="b"/>
                <a:pathLst>
                  <a:path w="622" h="4554" extrusionOk="0">
                    <a:moveTo>
                      <a:pt x="566" y="1"/>
                    </a:moveTo>
                    <a:cubicBezTo>
                      <a:pt x="540" y="1"/>
                      <a:pt x="514" y="16"/>
                      <a:pt x="507" y="49"/>
                    </a:cubicBezTo>
                    <a:cubicBezTo>
                      <a:pt x="445" y="417"/>
                      <a:pt x="399" y="786"/>
                      <a:pt x="345" y="1154"/>
                    </a:cubicBezTo>
                    <a:cubicBezTo>
                      <a:pt x="292" y="1523"/>
                      <a:pt x="269" y="1891"/>
                      <a:pt x="230" y="2267"/>
                    </a:cubicBezTo>
                    <a:cubicBezTo>
                      <a:pt x="192" y="2636"/>
                      <a:pt x="131" y="3004"/>
                      <a:pt x="92" y="3373"/>
                    </a:cubicBezTo>
                    <a:cubicBezTo>
                      <a:pt x="61" y="3741"/>
                      <a:pt x="23" y="4109"/>
                      <a:pt x="0" y="4486"/>
                    </a:cubicBezTo>
                    <a:cubicBezTo>
                      <a:pt x="0" y="4531"/>
                      <a:pt x="33" y="4554"/>
                      <a:pt x="67" y="4554"/>
                    </a:cubicBezTo>
                    <a:cubicBezTo>
                      <a:pt x="97" y="4554"/>
                      <a:pt x="128" y="4537"/>
                      <a:pt x="138" y="4501"/>
                    </a:cubicBezTo>
                    <a:cubicBezTo>
                      <a:pt x="200" y="4132"/>
                      <a:pt x="238" y="3764"/>
                      <a:pt x="284" y="3396"/>
                    </a:cubicBezTo>
                    <a:cubicBezTo>
                      <a:pt x="330" y="3027"/>
                      <a:pt x="361" y="2651"/>
                      <a:pt x="399" y="2283"/>
                    </a:cubicBezTo>
                    <a:cubicBezTo>
                      <a:pt x="438" y="1914"/>
                      <a:pt x="499" y="1546"/>
                      <a:pt x="530" y="1170"/>
                    </a:cubicBezTo>
                    <a:cubicBezTo>
                      <a:pt x="568" y="801"/>
                      <a:pt x="599" y="433"/>
                      <a:pt x="622" y="57"/>
                    </a:cubicBezTo>
                    <a:cubicBezTo>
                      <a:pt x="622" y="20"/>
                      <a:pt x="594" y="1"/>
                      <a:pt x="566"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4871513" y="2091102"/>
                <a:ext cx="89399" cy="179068"/>
              </a:xfrm>
              <a:custGeom>
                <a:avLst/>
                <a:gdLst/>
                <a:ahLst/>
                <a:cxnLst/>
                <a:rect l="l" t="t" r="r" b="b"/>
                <a:pathLst>
                  <a:path w="1326" h="2656" extrusionOk="0">
                    <a:moveTo>
                      <a:pt x="1263" y="1"/>
                    </a:moveTo>
                    <a:cubicBezTo>
                      <a:pt x="1245" y="1"/>
                      <a:pt x="1228" y="9"/>
                      <a:pt x="1218" y="24"/>
                    </a:cubicBezTo>
                    <a:cubicBezTo>
                      <a:pt x="1096" y="232"/>
                      <a:pt x="996" y="439"/>
                      <a:pt x="888" y="646"/>
                    </a:cubicBezTo>
                    <a:cubicBezTo>
                      <a:pt x="773" y="853"/>
                      <a:pt x="696" y="1076"/>
                      <a:pt x="597" y="1283"/>
                    </a:cubicBezTo>
                    <a:cubicBezTo>
                      <a:pt x="497" y="1498"/>
                      <a:pt x="389" y="1705"/>
                      <a:pt x="297" y="1912"/>
                    </a:cubicBezTo>
                    <a:cubicBezTo>
                      <a:pt x="198" y="2127"/>
                      <a:pt x="105" y="2342"/>
                      <a:pt x="21" y="2557"/>
                    </a:cubicBezTo>
                    <a:cubicBezTo>
                      <a:pt x="1" y="2613"/>
                      <a:pt x="44" y="2656"/>
                      <a:pt x="87" y="2656"/>
                    </a:cubicBezTo>
                    <a:cubicBezTo>
                      <a:pt x="109" y="2656"/>
                      <a:pt x="131" y="2645"/>
                      <a:pt x="144" y="2619"/>
                    </a:cubicBezTo>
                    <a:cubicBezTo>
                      <a:pt x="267" y="2419"/>
                      <a:pt x="359" y="2204"/>
                      <a:pt x="466" y="1997"/>
                    </a:cubicBezTo>
                    <a:cubicBezTo>
                      <a:pt x="566" y="1782"/>
                      <a:pt x="666" y="1567"/>
                      <a:pt x="750" y="1352"/>
                    </a:cubicBezTo>
                    <a:cubicBezTo>
                      <a:pt x="842" y="1145"/>
                      <a:pt x="965" y="938"/>
                      <a:pt x="1057" y="723"/>
                    </a:cubicBezTo>
                    <a:cubicBezTo>
                      <a:pt x="1149" y="508"/>
                      <a:pt x="1241" y="293"/>
                      <a:pt x="1318" y="78"/>
                    </a:cubicBezTo>
                    <a:cubicBezTo>
                      <a:pt x="1326" y="47"/>
                      <a:pt x="1318" y="24"/>
                      <a:pt x="1295" y="9"/>
                    </a:cubicBezTo>
                    <a:cubicBezTo>
                      <a:pt x="1284" y="3"/>
                      <a:pt x="1273" y="1"/>
                      <a:pt x="1263"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5000690" y="2207334"/>
                <a:ext cx="97354" cy="117378"/>
              </a:xfrm>
              <a:custGeom>
                <a:avLst/>
                <a:gdLst/>
                <a:ahLst/>
                <a:cxnLst/>
                <a:rect l="l" t="t" r="r" b="b"/>
                <a:pathLst>
                  <a:path w="1444" h="1741" extrusionOk="0">
                    <a:moveTo>
                      <a:pt x="1383" y="0"/>
                    </a:moveTo>
                    <a:cubicBezTo>
                      <a:pt x="1369" y="0"/>
                      <a:pt x="1356" y="4"/>
                      <a:pt x="1344" y="12"/>
                    </a:cubicBezTo>
                    <a:cubicBezTo>
                      <a:pt x="1214" y="135"/>
                      <a:pt x="1106" y="273"/>
                      <a:pt x="983" y="396"/>
                    </a:cubicBezTo>
                    <a:cubicBezTo>
                      <a:pt x="868" y="526"/>
                      <a:pt x="776" y="680"/>
                      <a:pt x="669" y="810"/>
                    </a:cubicBezTo>
                    <a:cubicBezTo>
                      <a:pt x="554" y="948"/>
                      <a:pt x="438" y="1079"/>
                      <a:pt x="331" y="1217"/>
                    </a:cubicBezTo>
                    <a:cubicBezTo>
                      <a:pt x="223" y="1348"/>
                      <a:pt x="116" y="1493"/>
                      <a:pt x="16" y="1639"/>
                    </a:cubicBezTo>
                    <a:cubicBezTo>
                      <a:pt x="1" y="1662"/>
                      <a:pt x="9" y="1701"/>
                      <a:pt x="32" y="1724"/>
                    </a:cubicBezTo>
                    <a:cubicBezTo>
                      <a:pt x="47" y="1735"/>
                      <a:pt x="64" y="1741"/>
                      <a:pt x="81" y="1741"/>
                    </a:cubicBezTo>
                    <a:cubicBezTo>
                      <a:pt x="99" y="1741"/>
                      <a:pt x="116" y="1735"/>
                      <a:pt x="131" y="1724"/>
                    </a:cubicBezTo>
                    <a:cubicBezTo>
                      <a:pt x="247" y="1601"/>
                      <a:pt x="369" y="1470"/>
                      <a:pt x="477" y="1332"/>
                    </a:cubicBezTo>
                    <a:cubicBezTo>
                      <a:pt x="584" y="1202"/>
                      <a:pt x="692" y="1064"/>
                      <a:pt x="799" y="918"/>
                    </a:cubicBezTo>
                    <a:cubicBezTo>
                      <a:pt x="899" y="780"/>
                      <a:pt x="1022" y="657"/>
                      <a:pt x="1129" y="519"/>
                    </a:cubicBezTo>
                    <a:cubicBezTo>
                      <a:pt x="1237" y="373"/>
                      <a:pt x="1336" y="235"/>
                      <a:pt x="1429" y="89"/>
                    </a:cubicBezTo>
                    <a:cubicBezTo>
                      <a:pt x="1444" y="66"/>
                      <a:pt x="1444" y="35"/>
                      <a:pt x="1421" y="12"/>
                    </a:cubicBezTo>
                    <a:cubicBezTo>
                      <a:pt x="1409" y="4"/>
                      <a:pt x="1396" y="0"/>
                      <a:pt x="1383"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5080380" y="2301924"/>
                <a:ext cx="109288" cy="93444"/>
              </a:xfrm>
              <a:custGeom>
                <a:avLst/>
                <a:gdLst/>
                <a:ahLst/>
                <a:cxnLst/>
                <a:rect l="l" t="t" r="r" b="b"/>
                <a:pathLst>
                  <a:path w="1621" h="1386" extrusionOk="0">
                    <a:moveTo>
                      <a:pt x="1564" y="0"/>
                    </a:moveTo>
                    <a:cubicBezTo>
                      <a:pt x="1553" y="0"/>
                      <a:pt x="1541" y="5"/>
                      <a:pt x="1528" y="14"/>
                    </a:cubicBezTo>
                    <a:cubicBezTo>
                      <a:pt x="1390" y="98"/>
                      <a:pt x="1267" y="205"/>
                      <a:pt x="1129" y="298"/>
                    </a:cubicBezTo>
                    <a:cubicBezTo>
                      <a:pt x="999" y="397"/>
                      <a:pt x="891" y="520"/>
                      <a:pt x="761" y="620"/>
                    </a:cubicBezTo>
                    <a:cubicBezTo>
                      <a:pt x="638" y="727"/>
                      <a:pt x="508" y="820"/>
                      <a:pt x="377" y="927"/>
                    </a:cubicBezTo>
                    <a:cubicBezTo>
                      <a:pt x="254" y="1034"/>
                      <a:pt x="139" y="1150"/>
                      <a:pt x="24" y="1265"/>
                    </a:cubicBezTo>
                    <a:cubicBezTo>
                      <a:pt x="1" y="1288"/>
                      <a:pt x="1" y="1326"/>
                      <a:pt x="16" y="1357"/>
                    </a:cubicBezTo>
                    <a:cubicBezTo>
                      <a:pt x="30" y="1375"/>
                      <a:pt x="50" y="1386"/>
                      <a:pt x="70" y="1386"/>
                    </a:cubicBezTo>
                    <a:cubicBezTo>
                      <a:pt x="83" y="1386"/>
                      <a:pt x="96" y="1381"/>
                      <a:pt x="108" y="1372"/>
                    </a:cubicBezTo>
                    <a:cubicBezTo>
                      <a:pt x="247" y="1288"/>
                      <a:pt x="377" y="1180"/>
                      <a:pt x="500" y="1081"/>
                    </a:cubicBezTo>
                    <a:cubicBezTo>
                      <a:pt x="630" y="973"/>
                      <a:pt x="745" y="866"/>
                      <a:pt x="868" y="750"/>
                    </a:cubicBezTo>
                    <a:cubicBezTo>
                      <a:pt x="991" y="635"/>
                      <a:pt x="1129" y="551"/>
                      <a:pt x="1252" y="443"/>
                    </a:cubicBezTo>
                    <a:cubicBezTo>
                      <a:pt x="1375" y="328"/>
                      <a:pt x="1490" y="221"/>
                      <a:pt x="1605" y="98"/>
                    </a:cubicBezTo>
                    <a:cubicBezTo>
                      <a:pt x="1621" y="75"/>
                      <a:pt x="1621" y="52"/>
                      <a:pt x="1605" y="29"/>
                    </a:cubicBezTo>
                    <a:cubicBezTo>
                      <a:pt x="1596" y="10"/>
                      <a:pt x="1581" y="0"/>
                      <a:pt x="1564"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3564577" y="3201844"/>
                <a:ext cx="159516" cy="75713"/>
              </a:xfrm>
              <a:custGeom>
                <a:avLst/>
                <a:gdLst/>
                <a:ahLst/>
                <a:cxnLst/>
                <a:rect l="l" t="t" r="r" b="b"/>
                <a:pathLst>
                  <a:path w="2366" h="1123" extrusionOk="0">
                    <a:moveTo>
                      <a:pt x="2291" y="1"/>
                    </a:moveTo>
                    <a:cubicBezTo>
                      <a:pt x="2283" y="1"/>
                      <a:pt x="2275" y="2"/>
                      <a:pt x="2266" y="6"/>
                    </a:cubicBezTo>
                    <a:cubicBezTo>
                      <a:pt x="2074" y="67"/>
                      <a:pt x="1890" y="144"/>
                      <a:pt x="1698" y="228"/>
                    </a:cubicBezTo>
                    <a:cubicBezTo>
                      <a:pt x="1514" y="313"/>
                      <a:pt x="1337" y="397"/>
                      <a:pt x="1153" y="489"/>
                    </a:cubicBezTo>
                    <a:cubicBezTo>
                      <a:pt x="969" y="582"/>
                      <a:pt x="777" y="635"/>
                      <a:pt x="593" y="727"/>
                    </a:cubicBezTo>
                    <a:cubicBezTo>
                      <a:pt x="409" y="827"/>
                      <a:pt x="232" y="912"/>
                      <a:pt x="56" y="1019"/>
                    </a:cubicBezTo>
                    <a:cubicBezTo>
                      <a:pt x="1" y="1046"/>
                      <a:pt x="25" y="1122"/>
                      <a:pt x="80" y="1122"/>
                    </a:cubicBezTo>
                    <a:cubicBezTo>
                      <a:pt x="87" y="1122"/>
                      <a:pt x="94" y="1121"/>
                      <a:pt x="102" y="1119"/>
                    </a:cubicBezTo>
                    <a:cubicBezTo>
                      <a:pt x="294" y="1057"/>
                      <a:pt x="478" y="981"/>
                      <a:pt x="670" y="904"/>
                    </a:cubicBezTo>
                    <a:cubicBezTo>
                      <a:pt x="862" y="835"/>
                      <a:pt x="1038" y="727"/>
                      <a:pt x="1222" y="651"/>
                    </a:cubicBezTo>
                    <a:cubicBezTo>
                      <a:pt x="1407" y="566"/>
                      <a:pt x="1598" y="489"/>
                      <a:pt x="1783" y="413"/>
                    </a:cubicBezTo>
                    <a:cubicBezTo>
                      <a:pt x="1967" y="328"/>
                      <a:pt x="2151" y="228"/>
                      <a:pt x="2328" y="136"/>
                    </a:cubicBezTo>
                    <a:cubicBezTo>
                      <a:pt x="2358" y="121"/>
                      <a:pt x="2366" y="83"/>
                      <a:pt x="2358" y="44"/>
                    </a:cubicBezTo>
                    <a:cubicBezTo>
                      <a:pt x="2346" y="20"/>
                      <a:pt x="2320" y="1"/>
                      <a:pt x="2291"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3655864" y="3330548"/>
                <a:ext cx="162954" cy="124390"/>
              </a:xfrm>
              <a:custGeom>
                <a:avLst/>
                <a:gdLst/>
                <a:ahLst/>
                <a:cxnLst/>
                <a:rect l="l" t="t" r="r" b="b"/>
                <a:pathLst>
                  <a:path w="2417" h="1845" extrusionOk="0">
                    <a:moveTo>
                      <a:pt x="2342" y="0"/>
                    </a:moveTo>
                    <a:cubicBezTo>
                      <a:pt x="2330" y="0"/>
                      <a:pt x="2319" y="3"/>
                      <a:pt x="2309" y="8"/>
                    </a:cubicBezTo>
                    <a:cubicBezTo>
                      <a:pt x="2110" y="139"/>
                      <a:pt x="1918" y="277"/>
                      <a:pt x="1726" y="423"/>
                    </a:cubicBezTo>
                    <a:cubicBezTo>
                      <a:pt x="1534" y="561"/>
                      <a:pt x="1357" y="707"/>
                      <a:pt x="1166" y="860"/>
                    </a:cubicBezTo>
                    <a:cubicBezTo>
                      <a:pt x="974" y="1014"/>
                      <a:pt x="774" y="1136"/>
                      <a:pt x="590" y="1282"/>
                    </a:cubicBezTo>
                    <a:cubicBezTo>
                      <a:pt x="406" y="1436"/>
                      <a:pt x="221" y="1582"/>
                      <a:pt x="45" y="1743"/>
                    </a:cubicBezTo>
                    <a:cubicBezTo>
                      <a:pt x="1" y="1781"/>
                      <a:pt x="34" y="1845"/>
                      <a:pt x="82" y="1845"/>
                    </a:cubicBezTo>
                    <a:cubicBezTo>
                      <a:pt x="92" y="1845"/>
                      <a:pt x="103" y="1842"/>
                      <a:pt x="114" y="1835"/>
                    </a:cubicBezTo>
                    <a:cubicBezTo>
                      <a:pt x="321" y="1704"/>
                      <a:pt x="505" y="1566"/>
                      <a:pt x="705" y="1436"/>
                    </a:cubicBezTo>
                    <a:cubicBezTo>
                      <a:pt x="897" y="1298"/>
                      <a:pt x="1073" y="1136"/>
                      <a:pt x="1265" y="998"/>
                    </a:cubicBezTo>
                    <a:cubicBezTo>
                      <a:pt x="1457" y="852"/>
                      <a:pt x="1649" y="722"/>
                      <a:pt x="1841" y="576"/>
                    </a:cubicBezTo>
                    <a:cubicBezTo>
                      <a:pt x="2025" y="430"/>
                      <a:pt x="2209" y="284"/>
                      <a:pt x="2386" y="123"/>
                    </a:cubicBezTo>
                    <a:cubicBezTo>
                      <a:pt x="2417" y="100"/>
                      <a:pt x="2417" y="62"/>
                      <a:pt x="2401" y="31"/>
                    </a:cubicBezTo>
                    <a:cubicBezTo>
                      <a:pt x="2386" y="11"/>
                      <a:pt x="2364" y="0"/>
                      <a:pt x="2342"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3840527" y="3425003"/>
                <a:ext cx="110232" cy="246622"/>
              </a:xfrm>
              <a:custGeom>
                <a:avLst/>
                <a:gdLst/>
                <a:ahLst/>
                <a:cxnLst/>
                <a:rect l="l" t="t" r="r" b="b"/>
                <a:pathLst>
                  <a:path w="1635" h="3658" extrusionOk="0">
                    <a:moveTo>
                      <a:pt x="1556" y="1"/>
                    </a:moveTo>
                    <a:cubicBezTo>
                      <a:pt x="1532" y="1"/>
                      <a:pt x="1507" y="16"/>
                      <a:pt x="1497" y="42"/>
                    </a:cubicBezTo>
                    <a:cubicBezTo>
                      <a:pt x="1351" y="326"/>
                      <a:pt x="1220" y="626"/>
                      <a:pt x="1098" y="917"/>
                    </a:cubicBezTo>
                    <a:cubicBezTo>
                      <a:pt x="967" y="1209"/>
                      <a:pt x="852" y="1508"/>
                      <a:pt x="729" y="1808"/>
                    </a:cubicBezTo>
                    <a:cubicBezTo>
                      <a:pt x="614" y="2100"/>
                      <a:pt x="468" y="2384"/>
                      <a:pt x="345" y="2683"/>
                    </a:cubicBezTo>
                    <a:cubicBezTo>
                      <a:pt x="230" y="2982"/>
                      <a:pt x="115" y="3282"/>
                      <a:pt x="8" y="3581"/>
                    </a:cubicBezTo>
                    <a:cubicBezTo>
                      <a:pt x="0" y="3612"/>
                      <a:pt x="15" y="3642"/>
                      <a:pt x="38" y="3650"/>
                    </a:cubicBezTo>
                    <a:cubicBezTo>
                      <a:pt x="49" y="3655"/>
                      <a:pt x="59" y="3658"/>
                      <a:pt x="69" y="3658"/>
                    </a:cubicBezTo>
                    <a:cubicBezTo>
                      <a:pt x="88" y="3658"/>
                      <a:pt x="105" y="3647"/>
                      <a:pt x="115" y="3627"/>
                    </a:cubicBezTo>
                    <a:cubicBezTo>
                      <a:pt x="261" y="3343"/>
                      <a:pt x="384" y="3044"/>
                      <a:pt x="522" y="2760"/>
                    </a:cubicBezTo>
                    <a:cubicBezTo>
                      <a:pt x="660" y="2468"/>
                      <a:pt x="760" y="2169"/>
                      <a:pt x="890" y="1869"/>
                    </a:cubicBezTo>
                    <a:cubicBezTo>
                      <a:pt x="1013" y="1578"/>
                      <a:pt x="1151" y="1286"/>
                      <a:pt x="1274" y="994"/>
                    </a:cubicBezTo>
                    <a:cubicBezTo>
                      <a:pt x="1389" y="695"/>
                      <a:pt x="1512" y="403"/>
                      <a:pt x="1620" y="96"/>
                    </a:cubicBezTo>
                    <a:cubicBezTo>
                      <a:pt x="1635" y="65"/>
                      <a:pt x="1620" y="27"/>
                      <a:pt x="1589" y="12"/>
                    </a:cubicBezTo>
                    <a:cubicBezTo>
                      <a:pt x="1579" y="4"/>
                      <a:pt x="1568" y="1"/>
                      <a:pt x="1556" y="1"/>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4072856" y="3474827"/>
                <a:ext cx="18675" cy="147785"/>
              </a:xfrm>
              <a:custGeom>
                <a:avLst/>
                <a:gdLst/>
                <a:ahLst/>
                <a:cxnLst/>
                <a:rect l="l" t="t" r="r" b="b"/>
                <a:pathLst>
                  <a:path w="277" h="2192" extrusionOk="0">
                    <a:moveTo>
                      <a:pt x="201" y="0"/>
                    </a:moveTo>
                    <a:cubicBezTo>
                      <a:pt x="168" y="0"/>
                      <a:pt x="138" y="22"/>
                      <a:pt x="131" y="56"/>
                    </a:cubicBezTo>
                    <a:cubicBezTo>
                      <a:pt x="100" y="225"/>
                      <a:pt x="85" y="401"/>
                      <a:pt x="69" y="578"/>
                    </a:cubicBezTo>
                    <a:cubicBezTo>
                      <a:pt x="62" y="746"/>
                      <a:pt x="54" y="923"/>
                      <a:pt x="54" y="1100"/>
                    </a:cubicBezTo>
                    <a:cubicBezTo>
                      <a:pt x="46" y="1268"/>
                      <a:pt x="16" y="1445"/>
                      <a:pt x="8" y="1614"/>
                    </a:cubicBezTo>
                    <a:cubicBezTo>
                      <a:pt x="0" y="1790"/>
                      <a:pt x="0" y="1967"/>
                      <a:pt x="8" y="2143"/>
                    </a:cubicBezTo>
                    <a:cubicBezTo>
                      <a:pt x="8" y="2166"/>
                      <a:pt x="31" y="2189"/>
                      <a:pt x="54" y="2189"/>
                    </a:cubicBezTo>
                    <a:cubicBezTo>
                      <a:pt x="59" y="2191"/>
                      <a:pt x="65" y="2191"/>
                      <a:pt x="70" y="2191"/>
                    </a:cubicBezTo>
                    <a:cubicBezTo>
                      <a:pt x="95" y="2191"/>
                      <a:pt x="117" y="2177"/>
                      <a:pt x="123" y="2151"/>
                    </a:cubicBezTo>
                    <a:cubicBezTo>
                      <a:pt x="154" y="1975"/>
                      <a:pt x="169" y="1798"/>
                      <a:pt x="192" y="1629"/>
                    </a:cubicBezTo>
                    <a:cubicBezTo>
                      <a:pt x="215" y="1453"/>
                      <a:pt x="200" y="1284"/>
                      <a:pt x="215" y="1107"/>
                    </a:cubicBezTo>
                    <a:cubicBezTo>
                      <a:pt x="231" y="931"/>
                      <a:pt x="254" y="762"/>
                      <a:pt x="261" y="585"/>
                    </a:cubicBezTo>
                    <a:cubicBezTo>
                      <a:pt x="269" y="416"/>
                      <a:pt x="277" y="240"/>
                      <a:pt x="269" y="63"/>
                    </a:cubicBezTo>
                    <a:cubicBezTo>
                      <a:pt x="269" y="33"/>
                      <a:pt x="246" y="2"/>
                      <a:pt x="215" y="2"/>
                    </a:cubicBezTo>
                    <a:cubicBezTo>
                      <a:pt x="210" y="1"/>
                      <a:pt x="205" y="0"/>
                      <a:pt x="20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4252396" y="3477524"/>
                <a:ext cx="39441" cy="117513"/>
              </a:xfrm>
              <a:custGeom>
                <a:avLst/>
                <a:gdLst/>
                <a:ahLst/>
                <a:cxnLst/>
                <a:rect l="l" t="t" r="r" b="b"/>
                <a:pathLst>
                  <a:path w="585" h="1743" extrusionOk="0">
                    <a:moveTo>
                      <a:pt x="62" y="0"/>
                    </a:moveTo>
                    <a:cubicBezTo>
                      <a:pt x="24" y="8"/>
                      <a:pt x="1" y="39"/>
                      <a:pt x="1" y="77"/>
                    </a:cubicBezTo>
                    <a:cubicBezTo>
                      <a:pt x="24" y="223"/>
                      <a:pt x="55" y="361"/>
                      <a:pt x="93" y="492"/>
                    </a:cubicBezTo>
                    <a:cubicBezTo>
                      <a:pt x="124" y="630"/>
                      <a:pt x="170" y="768"/>
                      <a:pt x="216" y="898"/>
                    </a:cubicBezTo>
                    <a:cubicBezTo>
                      <a:pt x="262" y="1037"/>
                      <a:pt x="270" y="1175"/>
                      <a:pt x="316" y="1313"/>
                    </a:cubicBezTo>
                    <a:cubicBezTo>
                      <a:pt x="362" y="1443"/>
                      <a:pt x="415" y="1581"/>
                      <a:pt x="469" y="1712"/>
                    </a:cubicBezTo>
                    <a:cubicBezTo>
                      <a:pt x="477" y="1727"/>
                      <a:pt x="500" y="1743"/>
                      <a:pt x="523" y="1743"/>
                    </a:cubicBezTo>
                    <a:cubicBezTo>
                      <a:pt x="561" y="1735"/>
                      <a:pt x="584" y="1712"/>
                      <a:pt x="577" y="1681"/>
                    </a:cubicBezTo>
                    <a:cubicBezTo>
                      <a:pt x="561" y="1535"/>
                      <a:pt x="530" y="1397"/>
                      <a:pt x="500" y="1259"/>
                    </a:cubicBezTo>
                    <a:cubicBezTo>
                      <a:pt x="469" y="1121"/>
                      <a:pt x="415" y="990"/>
                      <a:pt x="377" y="852"/>
                    </a:cubicBezTo>
                    <a:cubicBezTo>
                      <a:pt x="339" y="722"/>
                      <a:pt x="316" y="576"/>
                      <a:pt x="277" y="445"/>
                    </a:cubicBezTo>
                    <a:cubicBezTo>
                      <a:pt x="239" y="307"/>
                      <a:pt x="193" y="177"/>
                      <a:pt x="139" y="46"/>
                    </a:cubicBezTo>
                    <a:cubicBezTo>
                      <a:pt x="124" y="16"/>
                      <a:pt x="93" y="0"/>
                      <a:pt x="62"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5366578" y="2857328"/>
                <a:ext cx="29328" cy="23664"/>
              </a:xfrm>
              <a:custGeom>
                <a:avLst/>
                <a:gdLst/>
                <a:ahLst/>
                <a:cxnLst/>
                <a:rect l="l" t="t" r="r" b="b"/>
                <a:pathLst>
                  <a:path w="435" h="351" extrusionOk="0">
                    <a:moveTo>
                      <a:pt x="301" y="0"/>
                    </a:moveTo>
                    <a:cubicBezTo>
                      <a:pt x="281" y="0"/>
                      <a:pt x="260" y="6"/>
                      <a:pt x="239" y="19"/>
                    </a:cubicBezTo>
                    <a:cubicBezTo>
                      <a:pt x="200" y="42"/>
                      <a:pt x="177" y="73"/>
                      <a:pt x="146" y="96"/>
                    </a:cubicBezTo>
                    <a:cubicBezTo>
                      <a:pt x="108" y="111"/>
                      <a:pt x="77" y="142"/>
                      <a:pt x="62" y="173"/>
                    </a:cubicBezTo>
                    <a:cubicBezTo>
                      <a:pt x="1" y="219"/>
                      <a:pt x="39" y="303"/>
                      <a:pt x="100" y="326"/>
                    </a:cubicBezTo>
                    <a:cubicBezTo>
                      <a:pt x="125" y="343"/>
                      <a:pt x="154" y="350"/>
                      <a:pt x="183" y="350"/>
                    </a:cubicBezTo>
                    <a:cubicBezTo>
                      <a:pt x="290" y="350"/>
                      <a:pt x="411" y="254"/>
                      <a:pt x="423" y="157"/>
                    </a:cubicBezTo>
                    <a:cubicBezTo>
                      <a:pt x="435" y="79"/>
                      <a:pt x="376" y="0"/>
                      <a:pt x="30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5359836" y="2889285"/>
                <a:ext cx="31350" cy="25957"/>
              </a:xfrm>
              <a:custGeom>
                <a:avLst/>
                <a:gdLst/>
                <a:ahLst/>
                <a:cxnLst/>
                <a:rect l="l" t="t" r="r" b="b"/>
                <a:pathLst>
                  <a:path w="465" h="385" extrusionOk="0">
                    <a:moveTo>
                      <a:pt x="355" y="0"/>
                    </a:moveTo>
                    <a:cubicBezTo>
                      <a:pt x="345" y="0"/>
                      <a:pt x="334" y="2"/>
                      <a:pt x="323" y="6"/>
                    </a:cubicBezTo>
                    <a:cubicBezTo>
                      <a:pt x="193" y="59"/>
                      <a:pt x="93" y="159"/>
                      <a:pt x="32" y="274"/>
                    </a:cubicBezTo>
                    <a:cubicBezTo>
                      <a:pt x="0" y="324"/>
                      <a:pt x="45" y="385"/>
                      <a:pt x="96" y="385"/>
                    </a:cubicBezTo>
                    <a:cubicBezTo>
                      <a:pt x="108" y="385"/>
                      <a:pt x="120" y="381"/>
                      <a:pt x="131" y="374"/>
                    </a:cubicBezTo>
                    <a:cubicBezTo>
                      <a:pt x="239" y="313"/>
                      <a:pt x="377" y="274"/>
                      <a:pt x="431" y="152"/>
                    </a:cubicBezTo>
                    <a:cubicBezTo>
                      <a:pt x="464" y="91"/>
                      <a:pt x="427" y="0"/>
                      <a:pt x="35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20"/>
            <p:cNvSpPr txBox="1"/>
            <p:nvPr/>
          </p:nvSpPr>
          <p:spPr>
            <a:xfrm>
              <a:off x="3923260" y="2661063"/>
              <a:ext cx="14601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smtClean="0">
                  <a:solidFill>
                    <a:schemeClr val="lt1"/>
                  </a:solidFill>
                  <a:latin typeface="Fira Sans Extra Condensed Medium"/>
                  <a:ea typeface="Fira Sans Extra Condensed Medium"/>
                  <a:cs typeface="Fira Sans Extra Condensed Medium"/>
                  <a:sym typeface="Fira Sans Extra Condensed Medium"/>
                </a:rPr>
                <a:t>Weather Analysis</a:t>
              </a:r>
              <a:endParaRPr sz="2500" dirty="0">
                <a:solidFill>
                  <a:schemeClr val="lt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9" name="Google Shape;629;p21"/>
          <p:cNvSpPr/>
          <p:nvPr/>
        </p:nvSpPr>
        <p:spPr>
          <a:xfrm>
            <a:off x="6759289" y="809225"/>
            <a:ext cx="2098243" cy="1301426"/>
          </a:xfrm>
          <a:custGeom>
            <a:avLst/>
            <a:gdLst/>
            <a:ahLst/>
            <a:cxnLst/>
            <a:rect l="l" t="t" r="r" b="b"/>
            <a:pathLst>
              <a:path w="26053" h="16883" extrusionOk="0">
                <a:moveTo>
                  <a:pt x="5833" y="1376"/>
                </a:moveTo>
                <a:cubicBezTo>
                  <a:pt x="5844" y="1376"/>
                  <a:pt x="5854" y="1377"/>
                  <a:pt x="5865" y="1380"/>
                </a:cubicBezTo>
                <a:lnTo>
                  <a:pt x="5904" y="1388"/>
                </a:lnTo>
                <a:cubicBezTo>
                  <a:pt x="5973" y="1411"/>
                  <a:pt x="6019" y="1487"/>
                  <a:pt x="5996" y="1564"/>
                </a:cubicBezTo>
                <a:cubicBezTo>
                  <a:pt x="5980" y="1626"/>
                  <a:pt x="5927" y="1664"/>
                  <a:pt x="5865" y="1664"/>
                </a:cubicBezTo>
                <a:cubicBezTo>
                  <a:pt x="5858" y="1665"/>
                  <a:pt x="5851" y="1665"/>
                  <a:pt x="5845" y="1665"/>
                </a:cubicBezTo>
                <a:cubicBezTo>
                  <a:pt x="5784" y="1665"/>
                  <a:pt x="5732" y="1635"/>
                  <a:pt x="5704" y="1579"/>
                </a:cubicBezTo>
                <a:cubicBezTo>
                  <a:pt x="5681" y="1541"/>
                  <a:pt x="5681" y="1487"/>
                  <a:pt x="5704" y="1449"/>
                </a:cubicBezTo>
                <a:cubicBezTo>
                  <a:pt x="5729" y="1405"/>
                  <a:pt x="5781" y="1376"/>
                  <a:pt x="5833" y="1376"/>
                </a:cubicBezTo>
                <a:close/>
                <a:moveTo>
                  <a:pt x="4848" y="1428"/>
                </a:moveTo>
                <a:cubicBezTo>
                  <a:pt x="4865" y="1428"/>
                  <a:pt x="4883" y="1430"/>
                  <a:pt x="4898" y="1434"/>
                </a:cubicBezTo>
                <a:cubicBezTo>
                  <a:pt x="4952" y="1449"/>
                  <a:pt x="4982" y="1487"/>
                  <a:pt x="4982" y="1541"/>
                </a:cubicBezTo>
                <a:cubicBezTo>
                  <a:pt x="4975" y="1610"/>
                  <a:pt x="4921" y="1672"/>
                  <a:pt x="4844" y="1687"/>
                </a:cubicBezTo>
                <a:cubicBezTo>
                  <a:pt x="4834" y="1689"/>
                  <a:pt x="4824" y="1690"/>
                  <a:pt x="4813" y="1690"/>
                </a:cubicBezTo>
                <a:cubicBezTo>
                  <a:pt x="4755" y="1690"/>
                  <a:pt x="4700" y="1655"/>
                  <a:pt x="4668" y="1603"/>
                </a:cubicBezTo>
                <a:cubicBezTo>
                  <a:pt x="4645" y="1564"/>
                  <a:pt x="4652" y="1510"/>
                  <a:pt x="4683" y="1472"/>
                </a:cubicBezTo>
                <a:lnTo>
                  <a:pt x="4691" y="1472"/>
                </a:lnTo>
                <a:cubicBezTo>
                  <a:pt x="4722" y="1434"/>
                  <a:pt x="4768" y="1441"/>
                  <a:pt x="4798" y="1434"/>
                </a:cubicBezTo>
                <a:cubicBezTo>
                  <a:pt x="4814" y="1430"/>
                  <a:pt x="4831" y="1428"/>
                  <a:pt x="4848" y="1428"/>
                </a:cubicBezTo>
                <a:close/>
                <a:moveTo>
                  <a:pt x="4238" y="1933"/>
                </a:moveTo>
                <a:cubicBezTo>
                  <a:pt x="4315" y="1933"/>
                  <a:pt x="4384" y="2002"/>
                  <a:pt x="4384" y="2086"/>
                </a:cubicBezTo>
                <a:cubicBezTo>
                  <a:pt x="4384" y="2186"/>
                  <a:pt x="4307" y="2278"/>
                  <a:pt x="4207" y="2293"/>
                </a:cubicBezTo>
                <a:cubicBezTo>
                  <a:pt x="4194" y="2296"/>
                  <a:pt x="4182" y="2297"/>
                  <a:pt x="4169" y="2297"/>
                </a:cubicBezTo>
                <a:cubicBezTo>
                  <a:pt x="4068" y="2297"/>
                  <a:pt x="3977" y="2219"/>
                  <a:pt x="3977" y="2117"/>
                </a:cubicBezTo>
                <a:cubicBezTo>
                  <a:pt x="4015" y="2002"/>
                  <a:pt x="4115" y="1933"/>
                  <a:pt x="4238" y="1933"/>
                </a:cubicBezTo>
                <a:close/>
                <a:moveTo>
                  <a:pt x="5120" y="1979"/>
                </a:moveTo>
                <a:cubicBezTo>
                  <a:pt x="5197" y="1979"/>
                  <a:pt x="5269" y="2041"/>
                  <a:pt x="5282" y="2124"/>
                </a:cubicBezTo>
                <a:cubicBezTo>
                  <a:pt x="5275" y="2227"/>
                  <a:pt x="5197" y="2302"/>
                  <a:pt x="5097" y="2302"/>
                </a:cubicBezTo>
                <a:cubicBezTo>
                  <a:pt x="5092" y="2302"/>
                  <a:pt x="5087" y="2301"/>
                  <a:pt x="5082" y="2301"/>
                </a:cubicBezTo>
                <a:cubicBezTo>
                  <a:pt x="5029" y="2293"/>
                  <a:pt x="4967" y="2278"/>
                  <a:pt x="4921" y="2255"/>
                </a:cubicBezTo>
                <a:cubicBezTo>
                  <a:pt x="4844" y="2209"/>
                  <a:pt x="4844" y="2109"/>
                  <a:pt x="4921" y="2063"/>
                </a:cubicBezTo>
                <a:cubicBezTo>
                  <a:pt x="4967" y="2032"/>
                  <a:pt x="5021" y="2009"/>
                  <a:pt x="5075" y="1986"/>
                </a:cubicBezTo>
                <a:cubicBezTo>
                  <a:pt x="5090" y="1981"/>
                  <a:pt x="5105" y="1979"/>
                  <a:pt x="5120" y="1979"/>
                </a:cubicBezTo>
                <a:close/>
                <a:moveTo>
                  <a:pt x="7270" y="1"/>
                </a:moveTo>
                <a:cubicBezTo>
                  <a:pt x="4494" y="1"/>
                  <a:pt x="767" y="2650"/>
                  <a:pt x="408" y="5548"/>
                </a:cubicBezTo>
                <a:cubicBezTo>
                  <a:pt x="1" y="8879"/>
                  <a:pt x="2073" y="9869"/>
                  <a:pt x="2073" y="9869"/>
                </a:cubicBezTo>
                <a:cubicBezTo>
                  <a:pt x="2073" y="9869"/>
                  <a:pt x="577" y="14283"/>
                  <a:pt x="4929" y="16324"/>
                </a:cubicBezTo>
                <a:cubicBezTo>
                  <a:pt x="5776" y="16722"/>
                  <a:pt x="6595" y="16882"/>
                  <a:pt x="7365" y="16882"/>
                </a:cubicBezTo>
                <a:cubicBezTo>
                  <a:pt x="10546" y="16882"/>
                  <a:pt x="12881" y="14145"/>
                  <a:pt x="12881" y="14145"/>
                </a:cubicBezTo>
                <a:cubicBezTo>
                  <a:pt x="12881" y="14145"/>
                  <a:pt x="14820" y="16179"/>
                  <a:pt x="18025" y="16179"/>
                </a:cubicBezTo>
                <a:cubicBezTo>
                  <a:pt x="18566" y="16179"/>
                  <a:pt x="19142" y="16122"/>
                  <a:pt x="19750" y="15987"/>
                </a:cubicBezTo>
                <a:cubicBezTo>
                  <a:pt x="23112" y="15234"/>
                  <a:pt x="22775" y="12448"/>
                  <a:pt x="22775" y="12448"/>
                </a:cubicBezTo>
                <a:cubicBezTo>
                  <a:pt x="22775" y="12448"/>
                  <a:pt x="26052" y="11972"/>
                  <a:pt x="25998" y="8772"/>
                </a:cubicBezTo>
                <a:cubicBezTo>
                  <a:pt x="25937" y="4588"/>
                  <a:pt x="22022" y="4358"/>
                  <a:pt x="22022" y="4358"/>
                </a:cubicBezTo>
                <a:cubicBezTo>
                  <a:pt x="22022" y="4358"/>
                  <a:pt x="20971" y="520"/>
                  <a:pt x="16688" y="213"/>
                </a:cubicBezTo>
                <a:cubicBezTo>
                  <a:pt x="16509" y="200"/>
                  <a:pt x="16335" y="194"/>
                  <a:pt x="16167" y="194"/>
                </a:cubicBezTo>
                <a:cubicBezTo>
                  <a:pt x="12724" y="194"/>
                  <a:pt x="11315" y="2754"/>
                  <a:pt x="11315" y="2754"/>
                </a:cubicBezTo>
                <a:cubicBezTo>
                  <a:pt x="11315" y="2754"/>
                  <a:pt x="11453" y="213"/>
                  <a:pt x="7477" y="6"/>
                </a:cubicBezTo>
                <a:cubicBezTo>
                  <a:pt x="7409" y="3"/>
                  <a:pt x="7339" y="1"/>
                  <a:pt x="7270"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smtClean="0">
                <a:solidFill>
                  <a:schemeClr val="accent1">
                    <a:lumMod val="75000"/>
                  </a:schemeClr>
                </a:solidFill>
                <a:latin typeface="Aldhabi" panose="01000000000000000000" pitchFamily="2" charset="-78"/>
                <a:cs typeface="Aldhabi" panose="01000000000000000000" pitchFamily="2" charset="-78"/>
              </a:rPr>
              <a:t>Runner</a:t>
            </a:r>
            <a:endParaRPr sz="2800" dirty="0">
              <a:solidFill>
                <a:schemeClr val="accent1">
                  <a:lumMod val="75000"/>
                </a:schemeClr>
              </a:solidFill>
              <a:latin typeface="Aldhabi" panose="01000000000000000000" pitchFamily="2" charset="-78"/>
              <a:cs typeface="Aldhabi" panose="01000000000000000000" pitchFamily="2" charset="-78"/>
            </a:endParaRPr>
          </a:p>
        </p:txBody>
      </p:sp>
      <p:grpSp>
        <p:nvGrpSpPr>
          <p:cNvPr id="634" name="Google Shape;634;p21"/>
          <p:cNvGrpSpPr/>
          <p:nvPr/>
        </p:nvGrpSpPr>
        <p:grpSpPr>
          <a:xfrm>
            <a:off x="457839" y="1611440"/>
            <a:ext cx="4134943" cy="2775266"/>
            <a:chOff x="435525" y="2495425"/>
            <a:chExt cx="2186804" cy="1197325"/>
          </a:xfrm>
        </p:grpSpPr>
        <p:sp>
          <p:nvSpPr>
            <p:cNvPr id="635" name="Google Shape;635;p21"/>
            <p:cNvSpPr txBox="1"/>
            <p:nvPr/>
          </p:nvSpPr>
          <p:spPr>
            <a:xfrm>
              <a:off x="435525" y="2495425"/>
              <a:ext cx="2186700" cy="2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636" name="Google Shape;636;p21"/>
            <p:cNvSpPr txBox="1"/>
            <p:nvPr/>
          </p:nvSpPr>
          <p:spPr>
            <a:xfrm>
              <a:off x="435629" y="2783150"/>
              <a:ext cx="2186700" cy="9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Roboto"/>
                <a:ea typeface="Roboto"/>
                <a:cs typeface="Roboto"/>
                <a:sym typeface="Roboto"/>
              </a:endParaRPr>
            </a:p>
          </p:txBody>
        </p:sp>
      </p:grpSp>
      <p:sp>
        <p:nvSpPr>
          <p:cNvPr id="658" name="Google Shape;658;p21"/>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Code Explanation</a:t>
            </a:r>
            <a:endParaRPr dirty="0"/>
          </a:p>
        </p:txBody>
      </p:sp>
      <p:grpSp>
        <p:nvGrpSpPr>
          <p:cNvPr id="659" name="Google Shape;659;p21"/>
          <p:cNvGrpSpPr/>
          <p:nvPr/>
        </p:nvGrpSpPr>
        <p:grpSpPr>
          <a:xfrm>
            <a:off x="3194194" y="1530919"/>
            <a:ext cx="368595" cy="366038"/>
            <a:chOff x="-63250675" y="3744075"/>
            <a:chExt cx="320350" cy="318100"/>
          </a:xfrm>
        </p:grpSpPr>
        <p:sp>
          <p:nvSpPr>
            <p:cNvPr id="660" name="Google Shape;660;p21"/>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21"/>
          <p:cNvGrpSpPr/>
          <p:nvPr/>
        </p:nvGrpSpPr>
        <p:grpSpPr>
          <a:xfrm>
            <a:off x="5690468" y="3562476"/>
            <a:ext cx="309051" cy="363477"/>
            <a:chOff x="-60232500" y="4101525"/>
            <a:chExt cx="268600" cy="315875"/>
          </a:xfrm>
        </p:grpSpPr>
        <p:sp>
          <p:nvSpPr>
            <p:cNvPr id="664" name="Google Shape;664;p21"/>
            <p:cNvSpPr/>
            <p:nvPr/>
          </p:nvSpPr>
          <p:spPr>
            <a:xfrm>
              <a:off x="-60222275" y="4273225"/>
              <a:ext cx="63025" cy="144175"/>
            </a:xfrm>
            <a:custGeom>
              <a:avLst/>
              <a:gdLst/>
              <a:ahLst/>
              <a:cxnLst/>
              <a:rect l="l" t="t" r="r" b="b"/>
              <a:pathLst>
                <a:path w="2521" h="5767" extrusionOk="0">
                  <a:moveTo>
                    <a:pt x="1261" y="1"/>
                  </a:moveTo>
                  <a:cubicBezTo>
                    <a:pt x="1072" y="1"/>
                    <a:pt x="851" y="190"/>
                    <a:pt x="851" y="379"/>
                  </a:cubicBezTo>
                  <a:lnTo>
                    <a:pt x="851" y="662"/>
                  </a:lnTo>
                  <a:cubicBezTo>
                    <a:pt x="379" y="820"/>
                    <a:pt x="1" y="1293"/>
                    <a:pt x="1" y="1828"/>
                  </a:cubicBezTo>
                  <a:cubicBezTo>
                    <a:pt x="1" y="2521"/>
                    <a:pt x="568" y="2899"/>
                    <a:pt x="1009" y="3214"/>
                  </a:cubicBezTo>
                  <a:cubicBezTo>
                    <a:pt x="1324" y="3466"/>
                    <a:pt x="1671" y="3687"/>
                    <a:pt x="1671" y="3939"/>
                  </a:cubicBezTo>
                  <a:cubicBezTo>
                    <a:pt x="1671" y="4160"/>
                    <a:pt x="1482" y="4349"/>
                    <a:pt x="1261" y="4349"/>
                  </a:cubicBezTo>
                  <a:cubicBezTo>
                    <a:pt x="1072" y="4349"/>
                    <a:pt x="851" y="4160"/>
                    <a:pt x="851" y="3939"/>
                  </a:cubicBezTo>
                  <a:cubicBezTo>
                    <a:pt x="851" y="3687"/>
                    <a:pt x="631" y="3529"/>
                    <a:pt x="442" y="3529"/>
                  </a:cubicBezTo>
                  <a:cubicBezTo>
                    <a:pt x="253" y="3529"/>
                    <a:pt x="64" y="3718"/>
                    <a:pt x="64" y="3939"/>
                  </a:cubicBezTo>
                  <a:cubicBezTo>
                    <a:pt x="64" y="4475"/>
                    <a:pt x="410" y="4916"/>
                    <a:pt x="883" y="5105"/>
                  </a:cubicBezTo>
                  <a:lnTo>
                    <a:pt x="883" y="5388"/>
                  </a:lnTo>
                  <a:cubicBezTo>
                    <a:pt x="883" y="5609"/>
                    <a:pt x="1072" y="5766"/>
                    <a:pt x="1324" y="5766"/>
                  </a:cubicBezTo>
                  <a:cubicBezTo>
                    <a:pt x="1545" y="5766"/>
                    <a:pt x="1702" y="5577"/>
                    <a:pt x="1702" y="5388"/>
                  </a:cubicBezTo>
                  <a:lnTo>
                    <a:pt x="1702" y="5105"/>
                  </a:lnTo>
                  <a:cubicBezTo>
                    <a:pt x="2175" y="4947"/>
                    <a:pt x="2521" y="4475"/>
                    <a:pt x="2521" y="3939"/>
                  </a:cubicBezTo>
                  <a:cubicBezTo>
                    <a:pt x="2521" y="3246"/>
                    <a:pt x="1986" y="2868"/>
                    <a:pt x="1545" y="2553"/>
                  </a:cubicBezTo>
                  <a:cubicBezTo>
                    <a:pt x="1229" y="2301"/>
                    <a:pt x="883" y="2080"/>
                    <a:pt x="883" y="1828"/>
                  </a:cubicBezTo>
                  <a:cubicBezTo>
                    <a:pt x="883" y="1608"/>
                    <a:pt x="1072" y="1450"/>
                    <a:pt x="1261" y="1450"/>
                  </a:cubicBezTo>
                  <a:cubicBezTo>
                    <a:pt x="1513" y="1450"/>
                    <a:pt x="1671" y="1639"/>
                    <a:pt x="1671" y="1828"/>
                  </a:cubicBezTo>
                  <a:cubicBezTo>
                    <a:pt x="1671" y="2080"/>
                    <a:pt x="1860" y="2269"/>
                    <a:pt x="2112" y="2269"/>
                  </a:cubicBezTo>
                  <a:cubicBezTo>
                    <a:pt x="2332" y="2269"/>
                    <a:pt x="2490" y="2080"/>
                    <a:pt x="2490" y="1828"/>
                  </a:cubicBezTo>
                  <a:cubicBezTo>
                    <a:pt x="2490" y="1293"/>
                    <a:pt x="2143" y="852"/>
                    <a:pt x="1671" y="662"/>
                  </a:cubicBezTo>
                  <a:lnTo>
                    <a:pt x="1671" y="379"/>
                  </a:lnTo>
                  <a:cubicBezTo>
                    <a:pt x="1671" y="158"/>
                    <a:pt x="1482" y="1"/>
                    <a:pt x="1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60232500" y="4101525"/>
              <a:ext cx="268600" cy="315875"/>
            </a:xfrm>
            <a:custGeom>
              <a:avLst/>
              <a:gdLst/>
              <a:ahLst/>
              <a:cxnLst/>
              <a:rect l="l" t="t" r="r" b="b"/>
              <a:pathLst>
                <a:path w="10744" h="12635" extrusionOk="0">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21"/>
          <p:cNvSpPr/>
          <p:nvPr/>
        </p:nvSpPr>
        <p:spPr>
          <a:xfrm>
            <a:off x="5454303" y="1897008"/>
            <a:ext cx="367962" cy="365721"/>
          </a:xfrm>
          <a:custGeom>
            <a:avLst/>
            <a:gdLst/>
            <a:ahLst/>
            <a:cxnLst/>
            <a:rect l="l" t="t" r="r" b="b"/>
            <a:pathLst>
              <a:path w="12792" h="12713" extrusionOk="0">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21"/>
          <p:cNvGrpSpPr/>
          <p:nvPr/>
        </p:nvGrpSpPr>
        <p:grpSpPr>
          <a:xfrm>
            <a:off x="3034737" y="3453118"/>
            <a:ext cx="367070" cy="362672"/>
            <a:chOff x="-59869425" y="4102225"/>
            <a:chExt cx="319025" cy="315175"/>
          </a:xfrm>
        </p:grpSpPr>
        <p:sp>
          <p:nvSpPr>
            <p:cNvPr id="668" name="Google Shape;668;p21"/>
            <p:cNvSpPr/>
            <p:nvPr/>
          </p:nvSpPr>
          <p:spPr>
            <a:xfrm>
              <a:off x="-59869425" y="4102225"/>
              <a:ext cx="149675" cy="256825"/>
            </a:xfrm>
            <a:custGeom>
              <a:avLst/>
              <a:gdLst/>
              <a:ahLst/>
              <a:cxnLst/>
              <a:rect l="l" t="t" r="r" b="b"/>
              <a:pathLst>
                <a:path w="5987" h="10273" extrusionOk="0">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59811125" y="4322075"/>
              <a:ext cx="201650" cy="95325"/>
            </a:xfrm>
            <a:custGeom>
              <a:avLst/>
              <a:gdLst/>
              <a:ahLst/>
              <a:cxnLst/>
              <a:rect l="l" t="t" r="r" b="b"/>
              <a:pathLst>
                <a:path w="8066" h="3813" extrusionOk="0">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59700075" y="4102225"/>
              <a:ext cx="149675" cy="256525"/>
            </a:xfrm>
            <a:custGeom>
              <a:avLst/>
              <a:gdLst/>
              <a:ahLst/>
              <a:cxnLst/>
              <a:rect l="l" t="t" r="r" b="b"/>
              <a:pathLst>
                <a:path w="5987" h="10261" extrusionOk="0">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59742600" y="4187375"/>
              <a:ext cx="63025" cy="144950"/>
            </a:xfrm>
            <a:custGeom>
              <a:avLst/>
              <a:gdLst/>
              <a:ahLst/>
              <a:cxnLst/>
              <a:rect l="l" t="t" r="r" b="b"/>
              <a:pathLst>
                <a:path w="2521" h="5798" extrusionOk="0">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325294" y="753807"/>
            <a:ext cx="5004127" cy="4221872"/>
          </a:xfrm>
          <a:prstGeom prst="rect">
            <a:avLst/>
          </a:prstGeom>
        </p:spPr>
      </p:pic>
      <p:pic>
        <p:nvPicPr>
          <p:cNvPr id="3" name="Picture 2"/>
          <p:cNvPicPr>
            <a:picLocks noChangeAspect="1"/>
          </p:cNvPicPr>
          <p:nvPr/>
        </p:nvPicPr>
        <p:blipFill>
          <a:blip r:embed="rId4"/>
          <a:stretch>
            <a:fillRect/>
          </a:stretch>
        </p:blipFill>
        <p:spPr>
          <a:xfrm>
            <a:off x="6724783" y="1825354"/>
            <a:ext cx="1054699" cy="755970"/>
          </a:xfrm>
          <a:prstGeom prst="rect">
            <a:avLst/>
          </a:prstGeom>
        </p:spPr>
      </p:pic>
      <p:pic>
        <p:nvPicPr>
          <p:cNvPr id="5" name="Picture 4"/>
          <p:cNvPicPr>
            <a:picLocks noChangeAspect="1"/>
          </p:cNvPicPr>
          <p:nvPr/>
        </p:nvPicPr>
        <p:blipFill>
          <a:blip r:embed="rId5"/>
          <a:stretch>
            <a:fillRect/>
          </a:stretch>
        </p:blipFill>
        <p:spPr>
          <a:xfrm>
            <a:off x="7471439" y="2118192"/>
            <a:ext cx="920576" cy="774259"/>
          </a:xfrm>
          <a:prstGeom prst="rect">
            <a:avLst/>
          </a:prstGeom>
        </p:spPr>
      </p:pic>
      <p:sp>
        <p:nvSpPr>
          <p:cNvPr id="7" name="Cloud 6"/>
          <p:cNvSpPr/>
          <p:nvPr/>
        </p:nvSpPr>
        <p:spPr>
          <a:xfrm>
            <a:off x="7878725" y="1706002"/>
            <a:ext cx="1026579" cy="875322"/>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t>
            </a:r>
            <a:r>
              <a:rPr lang="en-US" dirty="0" smtClean="0"/>
              <a:t>Explanation </a:t>
            </a:r>
            <a:endParaRPr lang="en-US" dirty="0"/>
          </a:p>
        </p:txBody>
      </p:sp>
      <p:pic>
        <p:nvPicPr>
          <p:cNvPr id="3" name="Picture 2"/>
          <p:cNvPicPr>
            <a:picLocks noChangeAspect="1"/>
          </p:cNvPicPr>
          <p:nvPr/>
        </p:nvPicPr>
        <p:blipFill>
          <a:blip r:embed="rId2"/>
          <a:stretch>
            <a:fillRect/>
          </a:stretch>
        </p:blipFill>
        <p:spPr>
          <a:xfrm>
            <a:off x="206616" y="734291"/>
            <a:ext cx="5570730" cy="4357255"/>
          </a:xfrm>
          <a:prstGeom prst="rect">
            <a:avLst/>
          </a:prstGeom>
        </p:spPr>
      </p:pic>
      <p:sp>
        <p:nvSpPr>
          <p:cNvPr id="4" name="Cloud 3"/>
          <p:cNvSpPr/>
          <p:nvPr/>
        </p:nvSpPr>
        <p:spPr>
          <a:xfrm>
            <a:off x="6650182" y="1198418"/>
            <a:ext cx="1704109" cy="126769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Mapper</a:t>
            </a:r>
            <a:endParaRPr lang="en-US" dirty="0"/>
          </a:p>
        </p:txBody>
      </p:sp>
      <p:sp>
        <p:nvSpPr>
          <p:cNvPr id="5" name="Cloud 4"/>
          <p:cNvSpPr/>
          <p:nvPr/>
        </p:nvSpPr>
        <p:spPr>
          <a:xfrm>
            <a:off x="7959436" y="1817776"/>
            <a:ext cx="953323" cy="755073"/>
          </a:xfrm>
          <a:prstGeom prst="cloud">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p:cNvSpPr/>
          <p:nvPr/>
        </p:nvSpPr>
        <p:spPr>
          <a:xfrm>
            <a:off x="7176654" y="2169652"/>
            <a:ext cx="921328" cy="699655"/>
          </a:xfrm>
          <a:prstGeom prst="cloud">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044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Explanation </a:t>
            </a:r>
          </a:p>
        </p:txBody>
      </p:sp>
      <p:pic>
        <p:nvPicPr>
          <p:cNvPr id="3" name="Picture 2"/>
          <p:cNvPicPr>
            <a:picLocks noChangeAspect="1"/>
          </p:cNvPicPr>
          <p:nvPr/>
        </p:nvPicPr>
        <p:blipFill>
          <a:blip r:embed="rId2"/>
          <a:stretch>
            <a:fillRect/>
          </a:stretch>
        </p:blipFill>
        <p:spPr>
          <a:xfrm>
            <a:off x="226146" y="1482464"/>
            <a:ext cx="6179776" cy="1620925"/>
          </a:xfrm>
          <a:prstGeom prst="rect">
            <a:avLst/>
          </a:prstGeom>
        </p:spPr>
      </p:pic>
      <p:sp>
        <p:nvSpPr>
          <p:cNvPr id="4" name="Cloud 3"/>
          <p:cNvSpPr/>
          <p:nvPr/>
        </p:nvSpPr>
        <p:spPr>
          <a:xfrm>
            <a:off x="6837218" y="1025236"/>
            <a:ext cx="1704109" cy="126769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Mapper</a:t>
            </a:r>
            <a:endParaRPr lang="en-US" dirty="0"/>
          </a:p>
        </p:txBody>
      </p:sp>
      <p:sp>
        <p:nvSpPr>
          <p:cNvPr id="5" name="Google Shape;897;p25"/>
          <p:cNvSpPr/>
          <p:nvPr/>
        </p:nvSpPr>
        <p:spPr>
          <a:xfrm>
            <a:off x="7491110" y="1808725"/>
            <a:ext cx="938314" cy="700213"/>
          </a:xfrm>
          <a:custGeom>
            <a:avLst/>
            <a:gdLst/>
            <a:ahLst/>
            <a:cxnLst/>
            <a:rect l="l" t="t" r="r" b="b"/>
            <a:pathLst>
              <a:path w="4551" h="3396" extrusionOk="0">
                <a:moveTo>
                  <a:pt x="2766" y="1"/>
                </a:moveTo>
                <a:cubicBezTo>
                  <a:pt x="2459" y="1"/>
                  <a:pt x="2165" y="197"/>
                  <a:pt x="2036" y="486"/>
                </a:cubicBezTo>
                <a:cubicBezTo>
                  <a:pt x="2030" y="497"/>
                  <a:pt x="2019" y="502"/>
                  <a:pt x="2008" y="502"/>
                </a:cubicBezTo>
                <a:cubicBezTo>
                  <a:pt x="1991" y="502"/>
                  <a:pt x="1972" y="490"/>
                  <a:pt x="1968" y="473"/>
                </a:cubicBezTo>
                <a:cubicBezTo>
                  <a:pt x="1891" y="235"/>
                  <a:pt x="1666" y="64"/>
                  <a:pt x="1425" y="64"/>
                </a:cubicBezTo>
                <a:cubicBezTo>
                  <a:pt x="1359" y="64"/>
                  <a:pt x="1292" y="77"/>
                  <a:pt x="1227" y="105"/>
                </a:cubicBezTo>
                <a:cubicBezTo>
                  <a:pt x="964" y="218"/>
                  <a:pt x="855" y="530"/>
                  <a:pt x="936" y="793"/>
                </a:cubicBezTo>
                <a:cubicBezTo>
                  <a:pt x="945" y="822"/>
                  <a:pt x="923" y="841"/>
                  <a:pt x="900" y="841"/>
                </a:cubicBezTo>
                <a:cubicBezTo>
                  <a:pt x="885" y="841"/>
                  <a:pt x="869" y="833"/>
                  <a:pt x="863" y="813"/>
                </a:cubicBezTo>
                <a:cubicBezTo>
                  <a:pt x="859" y="797"/>
                  <a:pt x="855" y="781"/>
                  <a:pt x="851" y="765"/>
                </a:cubicBezTo>
                <a:cubicBezTo>
                  <a:pt x="779" y="742"/>
                  <a:pt x="702" y="729"/>
                  <a:pt x="626" y="729"/>
                </a:cubicBezTo>
                <a:cubicBezTo>
                  <a:pt x="449" y="729"/>
                  <a:pt x="274" y="797"/>
                  <a:pt x="167" y="955"/>
                </a:cubicBezTo>
                <a:cubicBezTo>
                  <a:pt x="1" y="1206"/>
                  <a:pt x="163" y="1582"/>
                  <a:pt x="466" y="1611"/>
                </a:cubicBezTo>
                <a:cubicBezTo>
                  <a:pt x="499" y="1611"/>
                  <a:pt x="515" y="1651"/>
                  <a:pt x="494" y="1675"/>
                </a:cubicBezTo>
                <a:cubicBezTo>
                  <a:pt x="276" y="1882"/>
                  <a:pt x="155" y="2262"/>
                  <a:pt x="377" y="2517"/>
                </a:cubicBezTo>
                <a:cubicBezTo>
                  <a:pt x="472" y="2622"/>
                  <a:pt x="603" y="2675"/>
                  <a:pt x="733" y="2675"/>
                </a:cubicBezTo>
                <a:cubicBezTo>
                  <a:pt x="864" y="2675"/>
                  <a:pt x="994" y="2622"/>
                  <a:pt x="1089" y="2517"/>
                </a:cubicBezTo>
                <a:cubicBezTo>
                  <a:pt x="1096" y="2509"/>
                  <a:pt x="1105" y="2506"/>
                  <a:pt x="1113" y="2506"/>
                </a:cubicBezTo>
                <a:cubicBezTo>
                  <a:pt x="1139" y="2506"/>
                  <a:pt x="1165" y="2537"/>
                  <a:pt x="1150" y="2562"/>
                </a:cubicBezTo>
                <a:cubicBezTo>
                  <a:pt x="867" y="3068"/>
                  <a:pt x="1407" y="3396"/>
                  <a:pt x="1855" y="3396"/>
                </a:cubicBezTo>
                <a:cubicBezTo>
                  <a:pt x="1912" y="3396"/>
                  <a:pt x="1968" y="3390"/>
                  <a:pt x="2020" y="3379"/>
                </a:cubicBezTo>
                <a:cubicBezTo>
                  <a:pt x="2425" y="3298"/>
                  <a:pt x="2765" y="2999"/>
                  <a:pt x="2826" y="2586"/>
                </a:cubicBezTo>
                <a:cubicBezTo>
                  <a:pt x="2829" y="2568"/>
                  <a:pt x="2845" y="2557"/>
                  <a:pt x="2862" y="2557"/>
                </a:cubicBezTo>
                <a:cubicBezTo>
                  <a:pt x="2869" y="2557"/>
                  <a:pt x="2876" y="2558"/>
                  <a:pt x="2882" y="2562"/>
                </a:cubicBezTo>
                <a:cubicBezTo>
                  <a:pt x="2958" y="2607"/>
                  <a:pt x="3037" y="2628"/>
                  <a:pt x="3112" y="2628"/>
                </a:cubicBezTo>
                <a:cubicBezTo>
                  <a:pt x="3337" y="2628"/>
                  <a:pt x="3530" y="2441"/>
                  <a:pt x="3518" y="2177"/>
                </a:cubicBezTo>
                <a:cubicBezTo>
                  <a:pt x="3518" y="2153"/>
                  <a:pt x="3535" y="2135"/>
                  <a:pt x="3555" y="2135"/>
                </a:cubicBezTo>
                <a:cubicBezTo>
                  <a:pt x="3559" y="2135"/>
                  <a:pt x="3563" y="2135"/>
                  <a:pt x="3566" y="2137"/>
                </a:cubicBezTo>
                <a:cubicBezTo>
                  <a:pt x="3626" y="2146"/>
                  <a:pt x="3689" y="2151"/>
                  <a:pt x="3753" y="2151"/>
                </a:cubicBezTo>
                <a:cubicBezTo>
                  <a:pt x="4109" y="2151"/>
                  <a:pt x="4494" y="1999"/>
                  <a:pt x="4521" y="1590"/>
                </a:cubicBezTo>
                <a:cubicBezTo>
                  <a:pt x="4550" y="1181"/>
                  <a:pt x="4207" y="1055"/>
                  <a:pt x="3868" y="1055"/>
                </a:cubicBezTo>
                <a:cubicBezTo>
                  <a:pt x="3733" y="1055"/>
                  <a:pt x="3599" y="1075"/>
                  <a:pt x="3489" y="1105"/>
                </a:cubicBezTo>
                <a:cubicBezTo>
                  <a:pt x="3486" y="1106"/>
                  <a:pt x="3483" y="1106"/>
                  <a:pt x="3479" y="1106"/>
                </a:cubicBezTo>
                <a:cubicBezTo>
                  <a:pt x="3456" y="1106"/>
                  <a:pt x="3438" y="1081"/>
                  <a:pt x="3445" y="1056"/>
                </a:cubicBezTo>
                <a:cubicBezTo>
                  <a:pt x="3586" y="676"/>
                  <a:pt x="3420" y="210"/>
                  <a:pt x="3032" y="52"/>
                </a:cubicBezTo>
                <a:cubicBezTo>
                  <a:pt x="2945" y="17"/>
                  <a:pt x="2855" y="1"/>
                  <a:pt x="2766" y="1"/>
                </a:cubicBez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96;p27"/>
          <p:cNvSpPr/>
          <p:nvPr/>
        </p:nvSpPr>
        <p:spPr>
          <a:xfrm rot="21106327" flipH="1">
            <a:off x="6536450" y="2252571"/>
            <a:ext cx="1370608" cy="842207"/>
          </a:xfrm>
          <a:custGeom>
            <a:avLst/>
            <a:gdLst/>
            <a:ahLst/>
            <a:cxnLst/>
            <a:rect l="l" t="t" r="r" b="b"/>
            <a:pathLst>
              <a:path w="11506" h="7006" extrusionOk="0">
                <a:moveTo>
                  <a:pt x="6231" y="107"/>
                </a:moveTo>
                <a:cubicBezTo>
                  <a:pt x="6458" y="107"/>
                  <a:pt x="6686" y="144"/>
                  <a:pt x="6905" y="217"/>
                </a:cubicBezTo>
                <a:cubicBezTo>
                  <a:pt x="7083" y="282"/>
                  <a:pt x="7249" y="383"/>
                  <a:pt x="7390" y="517"/>
                </a:cubicBezTo>
                <a:cubicBezTo>
                  <a:pt x="7463" y="586"/>
                  <a:pt x="7742" y="897"/>
                  <a:pt x="7706" y="1031"/>
                </a:cubicBezTo>
                <a:cubicBezTo>
                  <a:pt x="7682" y="1039"/>
                  <a:pt x="7674" y="1071"/>
                  <a:pt x="7690" y="1096"/>
                </a:cubicBezTo>
                <a:lnTo>
                  <a:pt x="7694" y="1108"/>
                </a:lnTo>
                <a:cubicBezTo>
                  <a:pt x="7435" y="1371"/>
                  <a:pt x="7253" y="1699"/>
                  <a:pt x="7164" y="2059"/>
                </a:cubicBezTo>
                <a:cubicBezTo>
                  <a:pt x="7154" y="2101"/>
                  <a:pt x="7189" y="2129"/>
                  <a:pt x="7223" y="2129"/>
                </a:cubicBezTo>
                <a:cubicBezTo>
                  <a:pt x="7244" y="2129"/>
                  <a:pt x="7265" y="2118"/>
                  <a:pt x="7273" y="2091"/>
                </a:cubicBezTo>
                <a:cubicBezTo>
                  <a:pt x="7285" y="2043"/>
                  <a:pt x="7297" y="1998"/>
                  <a:pt x="7313" y="1958"/>
                </a:cubicBezTo>
                <a:cubicBezTo>
                  <a:pt x="7384" y="1968"/>
                  <a:pt x="7455" y="1974"/>
                  <a:pt x="7527" y="1974"/>
                </a:cubicBezTo>
                <a:cubicBezTo>
                  <a:pt x="7562" y="1974"/>
                  <a:pt x="7598" y="1972"/>
                  <a:pt x="7633" y="1970"/>
                </a:cubicBezTo>
                <a:cubicBezTo>
                  <a:pt x="7657" y="1970"/>
                  <a:pt x="7657" y="1933"/>
                  <a:pt x="7633" y="1933"/>
                </a:cubicBezTo>
                <a:cubicBezTo>
                  <a:pt x="7608" y="1934"/>
                  <a:pt x="7582" y="1935"/>
                  <a:pt x="7557" y="1935"/>
                </a:cubicBezTo>
                <a:cubicBezTo>
                  <a:pt x="7480" y="1935"/>
                  <a:pt x="7401" y="1930"/>
                  <a:pt x="7326" y="1921"/>
                </a:cubicBezTo>
                <a:cubicBezTo>
                  <a:pt x="7350" y="1852"/>
                  <a:pt x="7378" y="1784"/>
                  <a:pt x="7411" y="1719"/>
                </a:cubicBezTo>
                <a:cubicBezTo>
                  <a:pt x="7434" y="1718"/>
                  <a:pt x="7457" y="1718"/>
                  <a:pt x="7480" y="1718"/>
                </a:cubicBezTo>
                <a:cubicBezTo>
                  <a:pt x="7636" y="1718"/>
                  <a:pt x="7794" y="1730"/>
                  <a:pt x="7949" y="1747"/>
                </a:cubicBezTo>
                <a:cubicBezTo>
                  <a:pt x="7950" y="1747"/>
                  <a:pt x="7951" y="1748"/>
                  <a:pt x="7951" y="1748"/>
                </a:cubicBezTo>
                <a:cubicBezTo>
                  <a:pt x="7965" y="1748"/>
                  <a:pt x="7964" y="1719"/>
                  <a:pt x="7949" y="1719"/>
                </a:cubicBezTo>
                <a:cubicBezTo>
                  <a:pt x="7815" y="1701"/>
                  <a:pt x="7684" y="1692"/>
                  <a:pt x="7552" y="1692"/>
                </a:cubicBezTo>
                <a:cubicBezTo>
                  <a:pt x="7507" y="1692"/>
                  <a:pt x="7463" y="1693"/>
                  <a:pt x="7419" y="1695"/>
                </a:cubicBezTo>
                <a:cubicBezTo>
                  <a:pt x="7471" y="1593"/>
                  <a:pt x="7528" y="1500"/>
                  <a:pt x="7597" y="1411"/>
                </a:cubicBezTo>
                <a:cubicBezTo>
                  <a:pt x="7799" y="1411"/>
                  <a:pt x="8005" y="1427"/>
                  <a:pt x="8208" y="1460"/>
                </a:cubicBezTo>
                <a:cubicBezTo>
                  <a:pt x="8209" y="1460"/>
                  <a:pt x="8210" y="1460"/>
                  <a:pt x="8211" y="1460"/>
                </a:cubicBezTo>
                <a:cubicBezTo>
                  <a:pt x="8229" y="1460"/>
                  <a:pt x="8235" y="1431"/>
                  <a:pt x="8216" y="1427"/>
                </a:cubicBezTo>
                <a:cubicBezTo>
                  <a:pt x="8038" y="1398"/>
                  <a:pt x="7859" y="1382"/>
                  <a:pt x="7678" y="1382"/>
                </a:cubicBezTo>
                <a:cubicBezTo>
                  <a:pt x="7658" y="1382"/>
                  <a:pt x="7637" y="1383"/>
                  <a:pt x="7617" y="1383"/>
                </a:cubicBezTo>
                <a:cubicBezTo>
                  <a:pt x="7682" y="1294"/>
                  <a:pt x="7755" y="1217"/>
                  <a:pt x="7831" y="1144"/>
                </a:cubicBezTo>
                <a:cubicBezTo>
                  <a:pt x="8175" y="1172"/>
                  <a:pt x="8519" y="1201"/>
                  <a:pt x="8863" y="1221"/>
                </a:cubicBezTo>
                <a:cubicBezTo>
                  <a:pt x="8888" y="1221"/>
                  <a:pt x="8884" y="1189"/>
                  <a:pt x="8863" y="1189"/>
                </a:cubicBezTo>
                <a:cubicBezTo>
                  <a:pt x="8532" y="1156"/>
                  <a:pt x="8196" y="1136"/>
                  <a:pt x="7864" y="1112"/>
                </a:cubicBezTo>
                <a:cubicBezTo>
                  <a:pt x="7949" y="1035"/>
                  <a:pt x="8042" y="966"/>
                  <a:pt x="8139" y="901"/>
                </a:cubicBezTo>
                <a:cubicBezTo>
                  <a:pt x="8503" y="918"/>
                  <a:pt x="8863" y="934"/>
                  <a:pt x="9228" y="946"/>
                </a:cubicBezTo>
                <a:cubicBezTo>
                  <a:pt x="9248" y="946"/>
                  <a:pt x="9248" y="913"/>
                  <a:pt x="9228" y="913"/>
                </a:cubicBezTo>
                <a:cubicBezTo>
                  <a:pt x="8880" y="897"/>
                  <a:pt x="8536" y="885"/>
                  <a:pt x="8188" y="873"/>
                </a:cubicBezTo>
                <a:cubicBezTo>
                  <a:pt x="8345" y="780"/>
                  <a:pt x="8511" y="715"/>
                  <a:pt x="8685" y="671"/>
                </a:cubicBezTo>
                <a:cubicBezTo>
                  <a:pt x="8758" y="672"/>
                  <a:pt x="8830" y="672"/>
                  <a:pt x="8901" y="672"/>
                </a:cubicBezTo>
                <a:cubicBezTo>
                  <a:pt x="9075" y="672"/>
                  <a:pt x="9247" y="669"/>
                  <a:pt x="9422" y="667"/>
                </a:cubicBezTo>
                <a:cubicBezTo>
                  <a:pt x="9442" y="667"/>
                  <a:pt x="9442" y="634"/>
                  <a:pt x="9422" y="634"/>
                </a:cubicBezTo>
                <a:cubicBezTo>
                  <a:pt x="9256" y="626"/>
                  <a:pt x="9094" y="626"/>
                  <a:pt x="8928" y="626"/>
                </a:cubicBezTo>
                <a:cubicBezTo>
                  <a:pt x="8948" y="626"/>
                  <a:pt x="8969" y="622"/>
                  <a:pt x="8989" y="618"/>
                </a:cubicBezTo>
                <a:cubicBezTo>
                  <a:pt x="9039" y="615"/>
                  <a:pt x="9089" y="613"/>
                  <a:pt x="9139" y="613"/>
                </a:cubicBezTo>
                <a:cubicBezTo>
                  <a:pt x="9948" y="613"/>
                  <a:pt x="10691" y="1072"/>
                  <a:pt x="11053" y="1808"/>
                </a:cubicBezTo>
                <a:cubicBezTo>
                  <a:pt x="11433" y="2593"/>
                  <a:pt x="11348" y="3572"/>
                  <a:pt x="10790" y="4252"/>
                </a:cubicBezTo>
                <a:cubicBezTo>
                  <a:pt x="10429" y="4690"/>
                  <a:pt x="9893" y="4938"/>
                  <a:pt x="9351" y="4938"/>
                </a:cubicBezTo>
                <a:cubicBezTo>
                  <a:pt x="9042" y="4938"/>
                  <a:pt x="8731" y="4857"/>
                  <a:pt x="8451" y="4685"/>
                </a:cubicBezTo>
                <a:cubicBezTo>
                  <a:pt x="8442" y="4680"/>
                  <a:pt x="8433" y="4678"/>
                  <a:pt x="8423" y="4678"/>
                </a:cubicBezTo>
                <a:cubicBezTo>
                  <a:pt x="8387" y="4678"/>
                  <a:pt x="8350" y="4712"/>
                  <a:pt x="8366" y="4750"/>
                </a:cubicBezTo>
                <a:cubicBezTo>
                  <a:pt x="8742" y="5689"/>
                  <a:pt x="7730" y="6401"/>
                  <a:pt x="6901" y="6450"/>
                </a:cubicBezTo>
                <a:cubicBezTo>
                  <a:pt x="6855" y="6453"/>
                  <a:pt x="6808" y="6454"/>
                  <a:pt x="6762" y="6454"/>
                </a:cubicBezTo>
                <a:cubicBezTo>
                  <a:pt x="6553" y="6454"/>
                  <a:pt x="6342" y="6424"/>
                  <a:pt x="6140" y="6361"/>
                </a:cubicBezTo>
                <a:cubicBezTo>
                  <a:pt x="6187" y="6360"/>
                  <a:pt x="6235" y="6359"/>
                  <a:pt x="6282" y="6359"/>
                </a:cubicBezTo>
                <a:cubicBezTo>
                  <a:pt x="6423" y="6359"/>
                  <a:pt x="6564" y="6364"/>
                  <a:pt x="6706" y="6373"/>
                </a:cubicBezTo>
                <a:cubicBezTo>
                  <a:pt x="6727" y="6373"/>
                  <a:pt x="6727" y="6341"/>
                  <a:pt x="6706" y="6341"/>
                </a:cubicBezTo>
                <a:cubicBezTo>
                  <a:pt x="6585" y="6329"/>
                  <a:pt x="6463" y="6324"/>
                  <a:pt x="6341" y="6324"/>
                </a:cubicBezTo>
                <a:cubicBezTo>
                  <a:pt x="6247" y="6324"/>
                  <a:pt x="6152" y="6327"/>
                  <a:pt x="6059" y="6333"/>
                </a:cubicBezTo>
                <a:cubicBezTo>
                  <a:pt x="5925" y="6284"/>
                  <a:pt x="5804" y="6223"/>
                  <a:pt x="5682" y="6154"/>
                </a:cubicBezTo>
                <a:lnTo>
                  <a:pt x="6200" y="6154"/>
                </a:lnTo>
                <a:cubicBezTo>
                  <a:pt x="6221" y="6154"/>
                  <a:pt x="6221" y="6122"/>
                  <a:pt x="6200" y="6122"/>
                </a:cubicBezTo>
                <a:cubicBezTo>
                  <a:pt x="6137" y="6121"/>
                  <a:pt x="6074" y="6120"/>
                  <a:pt x="6010" y="6120"/>
                </a:cubicBezTo>
                <a:cubicBezTo>
                  <a:pt x="5884" y="6120"/>
                  <a:pt x="5758" y="6122"/>
                  <a:pt x="5634" y="6122"/>
                </a:cubicBezTo>
                <a:cubicBezTo>
                  <a:pt x="5521" y="6049"/>
                  <a:pt x="5419" y="5964"/>
                  <a:pt x="5326" y="5871"/>
                </a:cubicBezTo>
                <a:lnTo>
                  <a:pt x="5326" y="5871"/>
                </a:lnTo>
                <a:cubicBezTo>
                  <a:pt x="5569" y="5895"/>
                  <a:pt x="5812" y="5916"/>
                  <a:pt x="6055" y="5936"/>
                </a:cubicBezTo>
                <a:cubicBezTo>
                  <a:pt x="6075" y="5936"/>
                  <a:pt x="6075" y="5908"/>
                  <a:pt x="6055" y="5904"/>
                </a:cubicBezTo>
                <a:cubicBezTo>
                  <a:pt x="5800" y="5875"/>
                  <a:pt x="5545" y="5855"/>
                  <a:pt x="5286" y="5827"/>
                </a:cubicBezTo>
                <a:cubicBezTo>
                  <a:pt x="5233" y="5770"/>
                  <a:pt x="5185" y="5709"/>
                  <a:pt x="5140" y="5645"/>
                </a:cubicBezTo>
                <a:lnTo>
                  <a:pt x="5140" y="5645"/>
                </a:lnTo>
                <a:cubicBezTo>
                  <a:pt x="5411" y="5665"/>
                  <a:pt x="5686" y="5681"/>
                  <a:pt x="5958" y="5693"/>
                </a:cubicBezTo>
                <a:cubicBezTo>
                  <a:pt x="5982" y="5693"/>
                  <a:pt x="5978" y="5657"/>
                  <a:pt x="5958" y="5657"/>
                </a:cubicBezTo>
                <a:cubicBezTo>
                  <a:pt x="5674" y="5636"/>
                  <a:pt x="5395" y="5624"/>
                  <a:pt x="5112" y="5604"/>
                </a:cubicBezTo>
                <a:cubicBezTo>
                  <a:pt x="5100" y="5584"/>
                  <a:pt x="5083" y="5564"/>
                  <a:pt x="5071" y="5539"/>
                </a:cubicBezTo>
                <a:cubicBezTo>
                  <a:pt x="5067" y="5527"/>
                  <a:pt x="5059" y="5515"/>
                  <a:pt x="5047" y="5507"/>
                </a:cubicBezTo>
                <a:cubicBezTo>
                  <a:pt x="5041" y="5499"/>
                  <a:pt x="5031" y="5495"/>
                  <a:pt x="5020" y="5495"/>
                </a:cubicBezTo>
                <a:cubicBezTo>
                  <a:pt x="5010" y="5495"/>
                  <a:pt x="4998" y="5499"/>
                  <a:pt x="4990" y="5507"/>
                </a:cubicBezTo>
                <a:cubicBezTo>
                  <a:pt x="4970" y="5515"/>
                  <a:pt x="4958" y="5535"/>
                  <a:pt x="4958" y="5555"/>
                </a:cubicBezTo>
                <a:cubicBezTo>
                  <a:pt x="4863" y="6388"/>
                  <a:pt x="4014" y="6885"/>
                  <a:pt x="3227" y="6885"/>
                </a:cubicBezTo>
                <a:cubicBezTo>
                  <a:pt x="3176" y="6885"/>
                  <a:pt x="3126" y="6883"/>
                  <a:pt x="3076" y="6879"/>
                </a:cubicBezTo>
                <a:cubicBezTo>
                  <a:pt x="2773" y="6855"/>
                  <a:pt x="2485" y="6733"/>
                  <a:pt x="2259" y="6531"/>
                </a:cubicBezTo>
                <a:lnTo>
                  <a:pt x="2259" y="6531"/>
                </a:lnTo>
                <a:cubicBezTo>
                  <a:pt x="2489" y="6571"/>
                  <a:pt x="2728" y="6608"/>
                  <a:pt x="2963" y="6632"/>
                </a:cubicBezTo>
                <a:cubicBezTo>
                  <a:pt x="2975" y="6632"/>
                  <a:pt x="2979" y="6612"/>
                  <a:pt x="2967" y="6608"/>
                </a:cubicBezTo>
                <a:cubicBezTo>
                  <a:pt x="2720" y="6567"/>
                  <a:pt x="2473" y="6535"/>
                  <a:pt x="2226" y="6507"/>
                </a:cubicBezTo>
                <a:cubicBezTo>
                  <a:pt x="2145" y="6430"/>
                  <a:pt x="2076" y="6345"/>
                  <a:pt x="2016" y="6252"/>
                </a:cubicBezTo>
                <a:lnTo>
                  <a:pt x="2016" y="6252"/>
                </a:lnTo>
                <a:cubicBezTo>
                  <a:pt x="2315" y="6284"/>
                  <a:pt x="2615" y="6320"/>
                  <a:pt x="2914" y="6353"/>
                </a:cubicBezTo>
                <a:cubicBezTo>
                  <a:pt x="2938" y="6353"/>
                  <a:pt x="2943" y="6312"/>
                  <a:pt x="2918" y="6308"/>
                </a:cubicBezTo>
                <a:cubicBezTo>
                  <a:pt x="2611" y="6256"/>
                  <a:pt x="2299" y="6223"/>
                  <a:pt x="1983" y="6199"/>
                </a:cubicBezTo>
                <a:cubicBezTo>
                  <a:pt x="1939" y="6122"/>
                  <a:pt x="1898" y="6037"/>
                  <a:pt x="1870" y="5948"/>
                </a:cubicBezTo>
                <a:lnTo>
                  <a:pt x="1870" y="5948"/>
                </a:lnTo>
                <a:cubicBezTo>
                  <a:pt x="2170" y="5964"/>
                  <a:pt x="2469" y="5997"/>
                  <a:pt x="2769" y="6033"/>
                </a:cubicBezTo>
                <a:cubicBezTo>
                  <a:pt x="2785" y="6033"/>
                  <a:pt x="2789" y="6005"/>
                  <a:pt x="2773" y="6001"/>
                </a:cubicBezTo>
                <a:cubicBezTo>
                  <a:pt x="2469" y="5956"/>
                  <a:pt x="2166" y="5928"/>
                  <a:pt x="1862" y="5916"/>
                </a:cubicBezTo>
                <a:cubicBezTo>
                  <a:pt x="1834" y="5827"/>
                  <a:pt x="1817" y="5734"/>
                  <a:pt x="1813" y="5640"/>
                </a:cubicBezTo>
                <a:cubicBezTo>
                  <a:pt x="1852" y="5640"/>
                  <a:pt x="1890" y="5639"/>
                  <a:pt x="1928" y="5639"/>
                </a:cubicBezTo>
                <a:cubicBezTo>
                  <a:pt x="2112" y="5639"/>
                  <a:pt x="2297" y="5647"/>
                  <a:pt x="2485" y="5661"/>
                </a:cubicBezTo>
                <a:cubicBezTo>
                  <a:pt x="2501" y="5661"/>
                  <a:pt x="2501" y="5632"/>
                  <a:pt x="2485" y="5632"/>
                </a:cubicBezTo>
                <a:cubicBezTo>
                  <a:pt x="2329" y="5616"/>
                  <a:pt x="2174" y="5607"/>
                  <a:pt x="2019" y="5607"/>
                </a:cubicBezTo>
                <a:cubicBezTo>
                  <a:pt x="1949" y="5607"/>
                  <a:pt x="1880" y="5608"/>
                  <a:pt x="1809" y="5612"/>
                </a:cubicBezTo>
                <a:cubicBezTo>
                  <a:pt x="1805" y="5531"/>
                  <a:pt x="1805" y="5454"/>
                  <a:pt x="1817" y="5377"/>
                </a:cubicBezTo>
                <a:cubicBezTo>
                  <a:pt x="1991" y="5386"/>
                  <a:pt x="2166" y="5398"/>
                  <a:pt x="2340" y="5402"/>
                </a:cubicBezTo>
                <a:cubicBezTo>
                  <a:pt x="2360" y="5402"/>
                  <a:pt x="2360" y="5365"/>
                  <a:pt x="2340" y="5365"/>
                </a:cubicBezTo>
                <a:cubicBezTo>
                  <a:pt x="2166" y="5353"/>
                  <a:pt x="1991" y="5349"/>
                  <a:pt x="1822" y="5345"/>
                </a:cubicBezTo>
                <a:cubicBezTo>
                  <a:pt x="1830" y="5292"/>
                  <a:pt x="1842" y="5236"/>
                  <a:pt x="1854" y="5179"/>
                </a:cubicBezTo>
                <a:cubicBezTo>
                  <a:pt x="1880" y="5178"/>
                  <a:pt x="1906" y="5178"/>
                  <a:pt x="1932" y="5178"/>
                </a:cubicBezTo>
                <a:cubicBezTo>
                  <a:pt x="2027" y="5178"/>
                  <a:pt x="2122" y="5184"/>
                  <a:pt x="2214" y="5203"/>
                </a:cubicBezTo>
                <a:cubicBezTo>
                  <a:pt x="2215" y="5204"/>
                  <a:pt x="2216" y="5204"/>
                  <a:pt x="2217" y="5204"/>
                </a:cubicBezTo>
                <a:cubicBezTo>
                  <a:pt x="2231" y="5204"/>
                  <a:pt x="2237" y="5179"/>
                  <a:pt x="2222" y="5175"/>
                </a:cubicBezTo>
                <a:cubicBezTo>
                  <a:pt x="2141" y="5158"/>
                  <a:pt x="2058" y="5149"/>
                  <a:pt x="1975" y="5149"/>
                </a:cubicBezTo>
                <a:cubicBezTo>
                  <a:pt x="1937" y="5149"/>
                  <a:pt x="1900" y="5151"/>
                  <a:pt x="1862" y="5155"/>
                </a:cubicBezTo>
                <a:cubicBezTo>
                  <a:pt x="1866" y="5135"/>
                  <a:pt x="1874" y="5114"/>
                  <a:pt x="1882" y="5094"/>
                </a:cubicBezTo>
                <a:cubicBezTo>
                  <a:pt x="1893" y="5055"/>
                  <a:pt x="1863" y="5019"/>
                  <a:pt x="1825" y="5019"/>
                </a:cubicBezTo>
                <a:cubicBezTo>
                  <a:pt x="1820" y="5019"/>
                  <a:pt x="1815" y="5020"/>
                  <a:pt x="1809" y="5021"/>
                </a:cubicBezTo>
                <a:cubicBezTo>
                  <a:pt x="1619" y="5092"/>
                  <a:pt x="1411" y="5135"/>
                  <a:pt x="1205" y="5135"/>
                </a:cubicBezTo>
                <a:cubicBezTo>
                  <a:pt x="1011" y="5135"/>
                  <a:pt x="818" y="5097"/>
                  <a:pt x="644" y="5009"/>
                </a:cubicBezTo>
                <a:cubicBezTo>
                  <a:pt x="551" y="4965"/>
                  <a:pt x="470" y="4900"/>
                  <a:pt x="397" y="4827"/>
                </a:cubicBezTo>
                <a:lnTo>
                  <a:pt x="397" y="4827"/>
                </a:lnTo>
                <a:cubicBezTo>
                  <a:pt x="611" y="4859"/>
                  <a:pt x="822" y="4892"/>
                  <a:pt x="1032" y="4920"/>
                </a:cubicBezTo>
                <a:cubicBezTo>
                  <a:pt x="1034" y="4920"/>
                  <a:pt x="1035" y="4920"/>
                  <a:pt x="1036" y="4920"/>
                </a:cubicBezTo>
                <a:cubicBezTo>
                  <a:pt x="1053" y="4920"/>
                  <a:pt x="1055" y="4892"/>
                  <a:pt x="1036" y="4888"/>
                </a:cubicBezTo>
                <a:cubicBezTo>
                  <a:pt x="818" y="4851"/>
                  <a:pt x="591" y="4823"/>
                  <a:pt x="369" y="4791"/>
                </a:cubicBezTo>
                <a:cubicBezTo>
                  <a:pt x="320" y="4730"/>
                  <a:pt x="276" y="4657"/>
                  <a:pt x="247" y="4580"/>
                </a:cubicBezTo>
                <a:lnTo>
                  <a:pt x="247" y="4580"/>
                </a:lnTo>
                <a:cubicBezTo>
                  <a:pt x="437" y="4592"/>
                  <a:pt x="624" y="4617"/>
                  <a:pt x="814" y="4653"/>
                </a:cubicBezTo>
                <a:cubicBezTo>
                  <a:pt x="830" y="4653"/>
                  <a:pt x="838" y="4629"/>
                  <a:pt x="818" y="4625"/>
                </a:cubicBezTo>
                <a:cubicBezTo>
                  <a:pt x="628" y="4584"/>
                  <a:pt x="429" y="4560"/>
                  <a:pt x="235" y="4552"/>
                </a:cubicBezTo>
                <a:cubicBezTo>
                  <a:pt x="191" y="4438"/>
                  <a:pt x="170" y="4317"/>
                  <a:pt x="170" y="4192"/>
                </a:cubicBezTo>
                <a:lnTo>
                  <a:pt x="170" y="4192"/>
                </a:lnTo>
                <a:cubicBezTo>
                  <a:pt x="328" y="4220"/>
                  <a:pt x="486" y="4244"/>
                  <a:pt x="644" y="4264"/>
                </a:cubicBezTo>
                <a:cubicBezTo>
                  <a:pt x="660" y="4264"/>
                  <a:pt x="668" y="4244"/>
                  <a:pt x="652" y="4240"/>
                </a:cubicBezTo>
                <a:cubicBezTo>
                  <a:pt x="490" y="4212"/>
                  <a:pt x="328" y="4184"/>
                  <a:pt x="170" y="4163"/>
                </a:cubicBezTo>
                <a:cubicBezTo>
                  <a:pt x="170" y="4062"/>
                  <a:pt x="178" y="3961"/>
                  <a:pt x="203" y="3860"/>
                </a:cubicBezTo>
                <a:cubicBezTo>
                  <a:pt x="510" y="3888"/>
                  <a:pt x="822" y="3912"/>
                  <a:pt x="1129" y="3929"/>
                </a:cubicBezTo>
                <a:cubicBezTo>
                  <a:pt x="1150" y="3929"/>
                  <a:pt x="1150" y="3900"/>
                  <a:pt x="1129" y="3900"/>
                </a:cubicBezTo>
                <a:cubicBezTo>
                  <a:pt x="822" y="3872"/>
                  <a:pt x="514" y="3852"/>
                  <a:pt x="207" y="3831"/>
                </a:cubicBezTo>
                <a:cubicBezTo>
                  <a:pt x="219" y="3779"/>
                  <a:pt x="235" y="3722"/>
                  <a:pt x="255" y="3670"/>
                </a:cubicBezTo>
                <a:cubicBezTo>
                  <a:pt x="267" y="3629"/>
                  <a:pt x="284" y="3589"/>
                  <a:pt x="300" y="3548"/>
                </a:cubicBezTo>
                <a:cubicBezTo>
                  <a:pt x="591" y="3585"/>
                  <a:pt x="887" y="3601"/>
                  <a:pt x="1178" y="3617"/>
                </a:cubicBezTo>
                <a:cubicBezTo>
                  <a:pt x="1202" y="3617"/>
                  <a:pt x="1202" y="3581"/>
                  <a:pt x="1178" y="3581"/>
                </a:cubicBezTo>
                <a:cubicBezTo>
                  <a:pt x="891" y="3552"/>
                  <a:pt x="603" y="3524"/>
                  <a:pt x="316" y="3512"/>
                </a:cubicBezTo>
                <a:cubicBezTo>
                  <a:pt x="361" y="3415"/>
                  <a:pt x="413" y="3317"/>
                  <a:pt x="470" y="3228"/>
                </a:cubicBezTo>
                <a:cubicBezTo>
                  <a:pt x="810" y="3257"/>
                  <a:pt x="1154" y="3277"/>
                  <a:pt x="1494" y="3297"/>
                </a:cubicBezTo>
                <a:cubicBezTo>
                  <a:pt x="1514" y="3297"/>
                  <a:pt x="1510" y="3269"/>
                  <a:pt x="1494" y="3265"/>
                </a:cubicBezTo>
                <a:cubicBezTo>
                  <a:pt x="1158" y="3241"/>
                  <a:pt x="826" y="3216"/>
                  <a:pt x="490" y="3200"/>
                </a:cubicBezTo>
                <a:cubicBezTo>
                  <a:pt x="559" y="3103"/>
                  <a:pt x="636" y="3014"/>
                  <a:pt x="725" y="2933"/>
                </a:cubicBezTo>
                <a:cubicBezTo>
                  <a:pt x="1101" y="2957"/>
                  <a:pt x="1478" y="2986"/>
                  <a:pt x="1854" y="3034"/>
                </a:cubicBezTo>
                <a:cubicBezTo>
                  <a:pt x="1870" y="3034"/>
                  <a:pt x="1874" y="3006"/>
                  <a:pt x="1858" y="3002"/>
                </a:cubicBezTo>
                <a:cubicBezTo>
                  <a:pt x="1510" y="2944"/>
                  <a:pt x="1159" y="2912"/>
                  <a:pt x="807" y="2912"/>
                </a:cubicBezTo>
                <a:cubicBezTo>
                  <a:pt x="787" y="2912"/>
                  <a:pt x="766" y="2913"/>
                  <a:pt x="745" y="2913"/>
                </a:cubicBezTo>
                <a:cubicBezTo>
                  <a:pt x="838" y="2828"/>
                  <a:pt x="943" y="2755"/>
                  <a:pt x="1057" y="2702"/>
                </a:cubicBezTo>
                <a:cubicBezTo>
                  <a:pt x="1259" y="2718"/>
                  <a:pt x="1461" y="2735"/>
                  <a:pt x="1664" y="2743"/>
                </a:cubicBezTo>
                <a:cubicBezTo>
                  <a:pt x="1688" y="2743"/>
                  <a:pt x="1688" y="2710"/>
                  <a:pt x="1664" y="2706"/>
                </a:cubicBezTo>
                <a:cubicBezTo>
                  <a:pt x="1486" y="2690"/>
                  <a:pt x="1303" y="2678"/>
                  <a:pt x="1125" y="2670"/>
                </a:cubicBezTo>
                <a:cubicBezTo>
                  <a:pt x="1146" y="2662"/>
                  <a:pt x="1162" y="2654"/>
                  <a:pt x="1182" y="2650"/>
                </a:cubicBezTo>
                <a:cubicBezTo>
                  <a:pt x="1305" y="2606"/>
                  <a:pt x="1433" y="2584"/>
                  <a:pt x="1561" y="2584"/>
                </a:cubicBezTo>
                <a:cubicBezTo>
                  <a:pt x="1893" y="2584"/>
                  <a:pt x="2220" y="2729"/>
                  <a:pt x="2425" y="2998"/>
                </a:cubicBezTo>
                <a:cubicBezTo>
                  <a:pt x="2434" y="3011"/>
                  <a:pt x="2448" y="3017"/>
                  <a:pt x="2461" y="3017"/>
                </a:cubicBezTo>
                <a:cubicBezTo>
                  <a:pt x="2490" y="3017"/>
                  <a:pt x="2517" y="2988"/>
                  <a:pt x="2497" y="2957"/>
                </a:cubicBezTo>
                <a:cubicBezTo>
                  <a:pt x="2441" y="2872"/>
                  <a:pt x="2376" y="2795"/>
                  <a:pt x="2299" y="2731"/>
                </a:cubicBezTo>
                <a:lnTo>
                  <a:pt x="2299" y="2731"/>
                </a:lnTo>
                <a:cubicBezTo>
                  <a:pt x="2420" y="2741"/>
                  <a:pt x="2542" y="2747"/>
                  <a:pt x="2663" y="2747"/>
                </a:cubicBezTo>
                <a:cubicBezTo>
                  <a:pt x="2724" y="2747"/>
                  <a:pt x="2785" y="2745"/>
                  <a:pt x="2845" y="2743"/>
                </a:cubicBezTo>
                <a:cubicBezTo>
                  <a:pt x="2866" y="2743"/>
                  <a:pt x="2866" y="2714"/>
                  <a:pt x="2845" y="2714"/>
                </a:cubicBezTo>
                <a:cubicBezTo>
                  <a:pt x="2800" y="2715"/>
                  <a:pt x="2753" y="2716"/>
                  <a:pt x="2707" y="2716"/>
                </a:cubicBezTo>
                <a:cubicBezTo>
                  <a:pt x="2558" y="2716"/>
                  <a:pt x="2406" y="2711"/>
                  <a:pt x="2255" y="2698"/>
                </a:cubicBezTo>
                <a:cubicBezTo>
                  <a:pt x="2157" y="2625"/>
                  <a:pt x="2044" y="2565"/>
                  <a:pt x="1927" y="2528"/>
                </a:cubicBezTo>
                <a:cubicBezTo>
                  <a:pt x="1931" y="2524"/>
                  <a:pt x="1931" y="2520"/>
                  <a:pt x="1927" y="2516"/>
                </a:cubicBezTo>
                <a:cubicBezTo>
                  <a:pt x="1923" y="2480"/>
                  <a:pt x="1915" y="2447"/>
                  <a:pt x="1915" y="2415"/>
                </a:cubicBezTo>
                <a:lnTo>
                  <a:pt x="1915" y="2415"/>
                </a:lnTo>
                <a:cubicBezTo>
                  <a:pt x="2218" y="2435"/>
                  <a:pt x="2522" y="2464"/>
                  <a:pt x="2825" y="2476"/>
                </a:cubicBezTo>
                <a:cubicBezTo>
                  <a:pt x="2845" y="2476"/>
                  <a:pt x="2841" y="2447"/>
                  <a:pt x="2825" y="2443"/>
                </a:cubicBezTo>
                <a:cubicBezTo>
                  <a:pt x="2522" y="2419"/>
                  <a:pt x="2218" y="2403"/>
                  <a:pt x="1915" y="2387"/>
                </a:cubicBezTo>
                <a:cubicBezTo>
                  <a:pt x="1906" y="2298"/>
                  <a:pt x="1915" y="2205"/>
                  <a:pt x="1939" y="2115"/>
                </a:cubicBezTo>
                <a:cubicBezTo>
                  <a:pt x="2137" y="2132"/>
                  <a:pt x="2336" y="2141"/>
                  <a:pt x="2534" y="2141"/>
                </a:cubicBezTo>
                <a:cubicBezTo>
                  <a:pt x="2623" y="2141"/>
                  <a:pt x="2712" y="2139"/>
                  <a:pt x="2801" y="2136"/>
                </a:cubicBezTo>
                <a:cubicBezTo>
                  <a:pt x="2821" y="2136"/>
                  <a:pt x="2825" y="2103"/>
                  <a:pt x="2801" y="2103"/>
                </a:cubicBezTo>
                <a:cubicBezTo>
                  <a:pt x="2712" y="2105"/>
                  <a:pt x="2624" y="2105"/>
                  <a:pt x="2536" y="2105"/>
                </a:cubicBezTo>
                <a:cubicBezTo>
                  <a:pt x="2338" y="2105"/>
                  <a:pt x="2143" y="2101"/>
                  <a:pt x="1947" y="2087"/>
                </a:cubicBezTo>
                <a:cubicBezTo>
                  <a:pt x="1967" y="2010"/>
                  <a:pt x="2000" y="1933"/>
                  <a:pt x="2040" y="1865"/>
                </a:cubicBezTo>
                <a:cubicBezTo>
                  <a:pt x="2242" y="1854"/>
                  <a:pt x="2443" y="1850"/>
                  <a:pt x="2644" y="1850"/>
                </a:cubicBezTo>
                <a:cubicBezTo>
                  <a:pt x="2745" y="1850"/>
                  <a:pt x="2845" y="1851"/>
                  <a:pt x="2947" y="1852"/>
                </a:cubicBezTo>
                <a:cubicBezTo>
                  <a:pt x="2971" y="1852"/>
                  <a:pt x="2967" y="1816"/>
                  <a:pt x="2947" y="1816"/>
                </a:cubicBezTo>
                <a:cubicBezTo>
                  <a:pt x="2823" y="1809"/>
                  <a:pt x="2700" y="1806"/>
                  <a:pt x="2577" y="1806"/>
                </a:cubicBezTo>
                <a:cubicBezTo>
                  <a:pt x="2405" y="1806"/>
                  <a:pt x="2234" y="1812"/>
                  <a:pt x="2064" y="1824"/>
                </a:cubicBezTo>
                <a:cubicBezTo>
                  <a:pt x="2133" y="1719"/>
                  <a:pt x="2218" y="1622"/>
                  <a:pt x="2319" y="1537"/>
                </a:cubicBezTo>
                <a:cubicBezTo>
                  <a:pt x="2615" y="1549"/>
                  <a:pt x="2914" y="1561"/>
                  <a:pt x="3214" y="1561"/>
                </a:cubicBezTo>
                <a:cubicBezTo>
                  <a:pt x="3242" y="1561"/>
                  <a:pt x="3242" y="1521"/>
                  <a:pt x="3214" y="1521"/>
                </a:cubicBezTo>
                <a:cubicBezTo>
                  <a:pt x="2930" y="1504"/>
                  <a:pt x="2647" y="1500"/>
                  <a:pt x="2360" y="1500"/>
                </a:cubicBezTo>
                <a:cubicBezTo>
                  <a:pt x="2465" y="1415"/>
                  <a:pt x="2578" y="1342"/>
                  <a:pt x="2696" y="1286"/>
                </a:cubicBezTo>
                <a:cubicBezTo>
                  <a:pt x="2743" y="1284"/>
                  <a:pt x="2790" y="1283"/>
                  <a:pt x="2837" y="1283"/>
                </a:cubicBezTo>
                <a:cubicBezTo>
                  <a:pt x="3020" y="1283"/>
                  <a:pt x="3203" y="1296"/>
                  <a:pt x="3384" y="1318"/>
                </a:cubicBezTo>
                <a:cubicBezTo>
                  <a:pt x="3385" y="1318"/>
                  <a:pt x="3386" y="1318"/>
                  <a:pt x="3386" y="1318"/>
                </a:cubicBezTo>
                <a:cubicBezTo>
                  <a:pt x="3405" y="1318"/>
                  <a:pt x="3411" y="1282"/>
                  <a:pt x="3388" y="1278"/>
                </a:cubicBezTo>
                <a:cubicBezTo>
                  <a:pt x="3243" y="1254"/>
                  <a:pt x="3094" y="1241"/>
                  <a:pt x="2945" y="1241"/>
                </a:cubicBezTo>
                <a:cubicBezTo>
                  <a:pt x="2894" y="1241"/>
                  <a:pt x="2843" y="1242"/>
                  <a:pt x="2793" y="1245"/>
                </a:cubicBezTo>
                <a:cubicBezTo>
                  <a:pt x="2833" y="1229"/>
                  <a:pt x="2878" y="1213"/>
                  <a:pt x="2918" y="1201"/>
                </a:cubicBezTo>
                <a:cubicBezTo>
                  <a:pt x="3047" y="1161"/>
                  <a:pt x="3173" y="1141"/>
                  <a:pt x="3295" y="1141"/>
                </a:cubicBezTo>
                <a:cubicBezTo>
                  <a:pt x="3698" y="1141"/>
                  <a:pt x="4046" y="1357"/>
                  <a:pt x="4258" y="1743"/>
                </a:cubicBezTo>
                <a:cubicBezTo>
                  <a:pt x="4268" y="1762"/>
                  <a:pt x="4284" y="1770"/>
                  <a:pt x="4299" y="1770"/>
                </a:cubicBezTo>
                <a:cubicBezTo>
                  <a:pt x="4329" y="1770"/>
                  <a:pt x="4357" y="1742"/>
                  <a:pt x="4347" y="1703"/>
                </a:cubicBezTo>
                <a:cubicBezTo>
                  <a:pt x="4347" y="1695"/>
                  <a:pt x="4343" y="1686"/>
                  <a:pt x="4339" y="1674"/>
                </a:cubicBezTo>
                <a:cubicBezTo>
                  <a:pt x="4335" y="1666"/>
                  <a:pt x="4343" y="1646"/>
                  <a:pt x="4343" y="1630"/>
                </a:cubicBezTo>
                <a:lnTo>
                  <a:pt x="4833" y="1630"/>
                </a:lnTo>
                <a:cubicBezTo>
                  <a:pt x="4853" y="1630"/>
                  <a:pt x="4853" y="1601"/>
                  <a:pt x="4833" y="1601"/>
                </a:cubicBezTo>
                <a:cubicBezTo>
                  <a:pt x="4779" y="1600"/>
                  <a:pt x="4725" y="1600"/>
                  <a:pt x="4671" y="1600"/>
                </a:cubicBezTo>
                <a:cubicBezTo>
                  <a:pt x="4563" y="1600"/>
                  <a:pt x="4455" y="1601"/>
                  <a:pt x="4347" y="1601"/>
                </a:cubicBezTo>
                <a:cubicBezTo>
                  <a:pt x="4359" y="1529"/>
                  <a:pt x="4375" y="1456"/>
                  <a:pt x="4395" y="1383"/>
                </a:cubicBezTo>
                <a:cubicBezTo>
                  <a:pt x="4622" y="1379"/>
                  <a:pt x="4849" y="1375"/>
                  <a:pt x="5071" y="1363"/>
                </a:cubicBezTo>
                <a:cubicBezTo>
                  <a:pt x="5092" y="1363"/>
                  <a:pt x="5092" y="1330"/>
                  <a:pt x="5071" y="1330"/>
                </a:cubicBezTo>
                <a:cubicBezTo>
                  <a:pt x="4849" y="1334"/>
                  <a:pt x="4626" y="1347"/>
                  <a:pt x="4404" y="1359"/>
                </a:cubicBezTo>
                <a:cubicBezTo>
                  <a:pt x="4424" y="1286"/>
                  <a:pt x="4448" y="1217"/>
                  <a:pt x="4480" y="1148"/>
                </a:cubicBezTo>
                <a:cubicBezTo>
                  <a:pt x="4592" y="1140"/>
                  <a:pt x="4703" y="1136"/>
                  <a:pt x="4814" y="1136"/>
                </a:cubicBezTo>
                <a:cubicBezTo>
                  <a:pt x="4925" y="1136"/>
                  <a:pt x="5035" y="1140"/>
                  <a:pt x="5144" y="1148"/>
                </a:cubicBezTo>
                <a:cubicBezTo>
                  <a:pt x="5168" y="1148"/>
                  <a:pt x="5164" y="1120"/>
                  <a:pt x="5144" y="1116"/>
                </a:cubicBezTo>
                <a:cubicBezTo>
                  <a:pt x="5037" y="1106"/>
                  <a:pt x="4929" y="1101"/>
                  <a:pt x="4820" y="1101"/>
                </a:cubicBezTo>
                <a:cubicBezTo>
                  <a:pt x="4712" y="1101"/>
                  <a:pt x="4604" y="1106"/>
                  <a:pt x="4497" y="1116"/>
                </a:cubicBezTo>
                <a:cubicBezTo>
                  <a:pt x="4537" y="1027"/>
                  <a:pt x="4586" y="946"/>
                  <a:pt x="4642" y="865"/>
                </a:cubicBezTo>
                <a:cubicBezTo>
                  <a:pt x="4683" y="864"/>
                  <a:pt x="4725" y="863"/>
                  <a:pt x="4766" y="863"/>
                </a:cubicBezTo>
                <a:cubicBezTo>
                  <a:pt x="4971" y="863"/>
                  <a:pt x="5177" y="880"/>
                  <a:pt x="5383" y="913"/>
                </a:cubicBezTo>
                <a:cubicBezTo>
                  <a:pt x="5384" y="914"/>
                  <a:pt x="5385" y="914"/>
                  <a:pt x="5387" y="914"/>
                </a:cubicBezTo>
                <a:cubicBezTo>
                  <a:pt x="5408" y="914"/>
                  <a:pt x="5414" y="881"/>
                  <a:pt x="5391" y="873"/>
                </a:cubicBezTo>
                <a:cubicBezTo>
                  <a:pt x="5219" y="841"/>
                  <a:pt x="5045" y="826"/>
                  <a:pt x="4872" y="826"/>
                </a:cubicBezTo>
                <a:cubicBezTo>
                  <a:pt x="4805" y="826"/>
                  <a:pt x="4738" y="828"/>
                  <a:pt x="4671" y="833"/>
                </a:cubicBezTo>
                <a:cubicBezTo>
                  <a:pt x="4731" y="748"/>
                  <a:pt x="4804" y="667"/>
                  <a:pt x="4885" y="594"/>
                </a:cubicBezTo>
                <a:cubicBezTo>
                  <a:pt x="5177" y="594"/>
                  <a:pt x="5460" y="614"/>
                  <a:pt x="5751" y="646"/>
                </a:cubicBezTo>
                <a:cubicBezTo>
                  <a:pt x="5771" y="646"/>
                  <a:pt x="5775" y="610"/>
                  <a:pt x="5755" y="606"/>
                </a:cubicBezTo>
                <a:cubicBezTo>
                  <a:pt x="5524" y="575"/>
                  <a:pt x="5290" y="556"/>
                  <a:pt x="5055" y="556"/>
                </a:cubicBezTo>
                <a:cubicBezTo>
                  <a:pt x="5015" y="556"/>
                  <a:pt x="4974" y="556"/>
                  <a:pt x="4934" y="557"/>
                </a:cubicBezTo>
                <a:cubicBezTo>
                  <a:pt x="5023" y="480"/>
                  <a:pt x="5124" y="412"/>
                  <a:pt x="5229" y="355"/>
                </a:cubicBezTo>
                <a:cubicBezTo>
                  <a:pt x="5361" y="359"/>
                  <a:pt x="5492" y="361"/>
                  <a:pt x="5623" y="361"/>
                </a:cubicBezTo>
                <a:cubicBezTo>
                  <a:pt x="5754" y="361"/>
                  <a:pt x="5885" y="359"/>
                  <a:pt x="6014" y="355"/>
                </a:cubicBezTo>
                <a:cubicBezTo>
                  <a:pt x="6039" y="351"/>
                  <a:pt x="6039" y="315"/>
                  <a:pt x="6014" y="310"/>
                </a:cubicBezTo>
                <a:cubicBezTo>
                  <a:pt x="5897" y="308"/>
                  <a:pt x="5780" y="307"/>
                  <a:pt x="5662" y="307"/>
                </a:cubicBezTo>
                <a:cubicBezTo>
                  <a:pt x="5545" y="307"/>
                  <a:pt x="5427" y="308"/>
                  <a:pt x="5310" y="310"/>
                </a:cubicBezTo>
                <a:cubicBezTo>
                  <a:pt x="5464" y="238"/>
                  <a:pt x="5626" y="185"/>
                  <a:pt x="5792" y="153"/>
                </a:cubicBezTo>
                <a:cubicBezTo>
                  <a:pt x="5936" y="122"/>
                  <a:pt x="6083" y="107"/>
                  <a:pt x="6231" y="107"/>
                </a:cubicBezTo>
                <a:close/>
                <a:moveTo>
                  <a:pt x="6226" y="1"/>
                </a:moveTo>
                <a:cubicBezTo>
                  <a:pt x="6168" y="1"/>
                  <a:pt x="6109" y="3"/>
                  <a:pt x="6051" y="7"/>
                </a:cubicBezTo>
                <a:cubicBezTo>
                  <a:pt x="5229" y="72"/>
                  <a:pt x="4327" y="638"/>
                  <a:pt x="4254" y="1512"/>
                </a:cubicBezTo>
                <a:cubicBezTo>
                  <a:pt x="4057" y="1188"/>
                  <a:pt x="3663" y="1038"/>
                  <a:pt x="3282" y="1038"/>
                </a:cubicBezTo>
                <a:cubicBezTo>
                  <a:pt x="3130" y="1038"/>
                  <a:pt x="2980" y="1062"/>
                  <a:pt x="2845" y="1108"/>
                </a:cubicBezTo>
                <a:cubicBezTo>
                  <a:pt x="2331" y="1278"/>
                  <a:pt x="1708" y="1800"/>
                  <a:pt x="1830" y="2391"/>
                </a:cubicBezTo>
                <a:cubicBezTo>
                  <a:pt x="1813" y="2391"/>
                  <a:pt x="1813" y="2411"/>
                  <a:pt x="1830" y="2415"/>
                </a:cubicBezTo>
                <a:lnTo>
                  <a:pt x="1834" y="2415"/>
                </a:lnTo>
                <a:cubicBezTo>
                  <a:pt x="1842" y="2447"/>
                  <a:pt x="1850" y="2480"/>
                  <a:pt x="1862" y="2516"/>
                </a:cubicBezTo>
                <a:cubicBezTo>
                  <a:pt x="1761" y="2488"/>
                  <a:pt x="1657" y="2474"/>
                  <a:pt x="1552" y="2474"/>
                </a:cubicBezTo>
                <a:cubicBezTo>
                  <a:pt x="1447" y="2474"/>
                  <a:pt x="1342" y="2488"/>
                  <a:pt x="1239" y="2516"/>
                </a:cubicBezTo>
                <a:cubicBezTo>
                  <a:pt x="749" y="2642"/>
                  <a:pt x="381" y="3054"/>
                  <a:pt x="191" y="3512"/>
                </a:cubicBezTo>
                <a:lnTo>
                  <a:pt x="186" y="3512"/>
                </a:lnTo>
                <a:cubicBezTo>
                  <a:pt x="174" y="3512"/>
                  <a:pt x="166" y="3532"/>
                  <a:pt x="182" y="3536"/>
                </a:cubicBezTo>
                <a:cubicBezTo>
                  <a:pt x="174" y="3548"/>
                  <a:pt x="170" y="3564"/>
                  <a:pt x="166" y="3576"/>
                </a:cubicBezTo>
                <a:cubicBezTo>
                  <a:pt x="134" y="3657"/>
                  <a:pt x="110" y="3742"/>
                  <a:pt x="89" y="3827"/>
                </a:cubicBezTo>
                <a:cubicBezTo>
                  <a:pt x="77" y="3827"/>
                  <a:pt x="73" y="3848"/>
                  <a:pt x="85" y="3852"/>
                </a:cubicBezTo>
                <a:cubicBezTo>
                  <a:pt x="61" y="3953"/>
                  <a:pt x="49" y="4054"/>
                  <a:pt x="49" y="4155"/>
                </a:cubicBezTo>
                <a:lnTo>
                  <a:pt x="17" y="4151"/>
                </a:lnTo>
                <a:cubicBezTo>
                  <a:pt x="4" y="4151"/>
                  <a:pt x="0" y="4171"/>
                  <a:pt x="12" y="4171"/>
                </a:cubicBezTo>
                <a:lnTo>
                  <a:pt x="49" y="4179"/>
                </a:lnTo>
                <a:cubicBezTo>
                  <a:pt x="45" y="4305"/>
                  <a:pt x="65" y="4434"/>
                  <a:pt x="101" y="4556"/>
                </a:cubicBezTo>
                <a:lnTo>
                  <a:pt x="89" y="4556"/>
                </a:lnTo>
                <a:cubicBezTo>
                  <a:pt x="73" y="4556"/>
                  <a:pt x="73" y="4584"/>
                  <a:pt x="89" y="4584"/>
                </a:cubicBezTo>
                <a:lnTo>
                  <a:pt x="114" y="4584"/>
                </a:lnTo>
                <a:cubicBezTo>
                  <a:pt x="170" y="4758"/>
                  <a:pt x="284" y="4912"/>
                  <a:pt x="433" y="5025"/>
                </a:cubicBezTo>
                <a:cubicBezTo>
                  <a:pt x="655" y="5188"/>
                  <a:pt x="926" y="5256"/>
                  <a:pt x="1201" y="5256"/>
                </a:cubicBezTo>
                <a:cubicBezTo>
                  <a:pt x="1383" y="5256"/>
                  <a:pt x="1566" y="5227"/>
                  <a:pt x="1737" y="5175"/>
                </a:cubicBezTo>
                <a:lnTo>
                  <a:pt x="1737" y="5175"/>
                </a:lnTo>
                <a:cubicBezTo>
                  <a:pt x="1506" y="6037"/>
                  <a:pt x="2113" y="6887"/>
                  <a:pt x="2999" y="6992"/>
                </a:cubicBezTo>
                <a:cubicBezTo>
                  <a:pt x="3074" y="7001"/>
                  <a:pt x="3151" y="7006"/>
                  <a:pt x="3228" y="7006"/>
                </a:cubicBezTo>
                <a:cubicBezTo>
                  <a:pt x="4037" y="7006"/>
                  <a:pt x="4904" y="6508"/>
                  <a:pt x="5055" y="5677"/>
                </a:cubicBezTo>
                <a:cubicBezTo>
                  <a:pt x="5423" y="6257"/>
                  <a:pt x="6090" y="6571"/>
                  <a:pt x="6771" y="6571"/>
                </a:cubicBezTo>
                <a:cubicBezTo>
                  <a:pt x="6870" y="6571"/>
                  <a:pt x="6968" y="6564"/>
                  <a:pt x="7067" y="6551"/>
                </a:cubicBezTo>
                <a:cubicBezTo>
                  <a:pt x="7876" y="6442"/>
                  <a:pt x="8758" y="5734"/>
                  <a:pt x="8519" y="4859"/>
                </a:cubicBezTo>
                <a:lnTo>
                  <a:pt x="8519" y="4859"/>
                </a:lnTo>
                <a:cubicBezTo>
                  <a:pt x="8789" y="4991"/>
                  <a:pt x="9080" y="5057"/>
                  <a:pt x="9371" y="5057"/>
                </a:cubicBezTo>
                <a:cubicBezTo>
                  <a:pt x="9732" y="5057"/>
                  <a:pt x="10092" y="4956"/>
                  <a:pt x="10405" y="4754"/>
                </a:cubicBezTo>
                <a:cubicBezTo>
                  <a:pt x="10984" y="4382"/>
                  <a:pt x="11340" y="3718"/>
                  <a:pt x="11397" y="3034"/>
                </a:cubicBezTo>
                <a:cubicBezTo>
                  <a:pt x="11505" y="1714"/>
                  <a:pt x="10453" y="501"/>
                  <a:pt x="9161" y="501"/>
                </a:cubicBezTo>
                <a:cubicBezTo>
                  <a:pt x="9003" y="501"/>
                  <a:pt x="8841" y="519"/>
                  <a:pt x="8677" y="557"/>
                </a:cubicBezTo>
                <a:cubicBezTo>
                  <a:pt x="8362" y="630"/>
                  <a:pt x="8066" y="780"/>
                  <a:pt x="7823" y="990"/>
                </a:cubicBezTo>
                <a:cubicBezTo>
                  <a:pt x="7799" y="772"/>
                  <a:pt x="7447" y="420"/>
                  <a:pt x="7354" y="347"/>
                </a:cubicBezTo>
                <a:cubicBezTo>
                  <a:pt x="7033" y="100"/>
                  <a:pt x="6626" y="1"/>
                  <a:pt x="6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447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Explanation </a:t>
            </a:r>
          </a:p>
        </p:txBody>
      </p:sp>
      <p:sp>
        <p:nvSpPr>
          <p:cNvPr id="4" name="Cloud 3"/>
          <p:cNvSpPr/>
          <p:nvPr/>
        </p:nvSpPr>
        <p:spPr>
          <a:xfrm>
            <a:off x="6837218" y="1025236"/>
            <a:ext cx="1704109" cy="126769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Reducer</a:t>
            </a:r>
            <a:endParaRPr lang="en-US" dirty="0"/>
          </a:p>
        </p:txBody>
      </p:sp>
      <p:pic>
        <p:nvPicPr>
          <p:cNvPr id="5" name="Picture 4"/>
          <p:cNvPicPr>
            <a:picLocks noChangeAspect="1"/>
          </p:cNvPicPr>
          <p:nvPr/>
        </p:nvPicPr>
        <p:blipFill>
          <a:blip r:embed="rId2"/>
          <a:stretch>
            <a:fillRect/>
          </a:stretch>
        </p:blipFill>
        <p:spPr>
          <a:xfrm>
            <a:off x="7250597" y="1784989"/>
            <a:ext cx="1893403" cy="1447897"/>
          </a:xfrm>
          <a:prstGeom prst="rect">
            <a:avLst/>
          </a:prstGeom>
        </p:spPr>
      </p:pic>
      <p:pic>
        <p:nvPicPr>
          <p:cNvPr id="6" name="Picture 5"/>
          <p:cNvPicPr>
            <a:picLocks noChangeAspect="1"/>
          </p:cNvPicPr>
          <p:nvPr/>
        </p:nvPicPr>
        <p:blipFill>
          <a:blip r:embed="rId3"/>
          <a:stretch>
            <a:fillRect/>
          </a:stretch>
        </p:blipFill>
        <p:spPr>
          <a:xfrm>
            <a:off x="240827" y="894607"/>
            <a:ext cx="6433286" cy="3822535"/>
          </a:xfrm>
          <a:prstGeom prst="rect">
            <a:avLst/>
          </a:prstGeom>
        </p:spPr>
      </p:pic>
    </p:spTree>
    <p:extLst>
      <p:ext uri="{BB962C8B-B14F-4D97-AF65-F5344CB8AC3E}">
        <p14:creationId xmlns:p14="http://schemas.microsoft.com/office/powerpoint/2010/main" val="2446834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oodle Clouds Infographics by Slidesgo">
  <a:themeElements>
    <a:clrScheme name="Simple Light">
      <a:dk1>
        <a:srgbClr val="000000"/>
      </a:dk1>
      <a:lt1>
        <a:srgbClr val="FFFFFF"/>
      </a:lt1>
      <a:dk2>
        <a:srgbClr val="000000"/>
      </a:dk2>
      <a:lt2>
        <a:srgbClr val="B1B5BE"/>
      </a:lt2>
      <a:accent1>
        <a:srgbClr val="A480FF"/>
      </a:accent1>
      <a:accent2>
        <a:srgbClr val="2B04E8"/>
      </a:accent2>
      <a:accent3>
        <a:srgbClr val="8B09FF"/>
      </a:accent3>
      <a:accent4>
        <a:srgbClr val="3B75FF"/>
      </a:accent4>
      <a:accent5>
        <a:srgbClr val="684AFF"/>
      </a:accent5>
      <a:accent6>
        <a:srgbClr val="BEB1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197</Words>
  <Application>Microsoft Office PowerPoint</Application>
  <PresentationFormat>On-screen Show (16:9)</PresentationFormat>
  <Paragraphs>70</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Andalus</vt:lpstr>
      <vt:lpstr>Arial</vt:lpstr>
      <vt:lpstr>Fira Sans Extra Condensed SemiBold</vt:lpstr>
      <vt:lpstr>Roboto</vt:lpstr>
      <vt:lpstr>Fira Sans Extra Condensed Medium</vt:lpstr>
      <vt:lpstr>Aldhabi</vt:lpstr>
      <vt:lpstr>Doodle Clouds Infographics by Slidesgo</vt:lpstr>
      <vt:lpstr>Weather Analysis with colud computing!</vt:lpstr>
      <vt:lpstr>Why we need to analyze the weather?</vt:lpstr>
      <vt:lpstr>Why Cloud Computing?</vt:lpstr>
      <vt:lpstr>Dataset Factors</vt:lpstr>
      <vt:lpstr>Project Parts</vt:lpstr>
      <vt:lpstr>Code Explanation</vt:lpstr>
      <vt:lpstr>Code Explanation </vt:lpstr>
      <vt:lpstr>Code Explanation </vt:lpstr>
      <vt:lpstr>Code Explanation </vt:lpstr>
      <vt:lpstr>Code Explanation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Clouds Analysis with colud computing!</dc:title>
  <dc:creator>shaghayegh</dc:creator>
  <cp:lastModifiedBy>Mandegar</cp:lastModifiedBy>
  <cp:revision>12</cp:revision>
  <dcterms:modified xsi:type="dcterms:W3CDTF">2024-06-12T14:44:51Z</dcterms:modified>
</cp:coreProperties>
</file>