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None/>
              <a:defRPr sz="5400"/>
            </a:lvl1pPr>
            <a:lvl2pPr marL="0" indent="0">
              <a:spcBef>
                <a:spcPts val="0"/>
              </a:spcBef>
              <a:buClrTx/>
              <a:buSzTx/>
              <a:buNone/>
              <a:defRPr sz="5400"/>
            </a:lvl2pPr>
            <a:lvl3pPr marL="0" indent="0">
              <a:spcBef>
                <a:spcPts val="0"/>
              </a:spcBef>
              <a:buClrTx/>
              <a:buSzTx/>
              <a:buNone/>
              <a:defRPr sz="5400"/>
            </a:lvl3pPr>
            <a:lvl4pPr marL="0" indent="0">
              <a:spcBef>
                <a:spcPts val="0"/>
              </a:spcBef>
              <a:buClrTx/>
              <a:buSzTx/>
              <a:buNone/>
              <a:defRPr sz="5400"/>
            </a:lvl4pPr>
            <a:lvl5pPr marL="0" indent="0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— Иван Арсентьев"/>
          <p:cNvSpPr txBox="1"/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spcBef>
                <a:spcPts val="0"/>
              </a:spcBef>
              <a:buClrTx/>
              <a:buSzTx/>
              <a:buNone/>
              <a:defRPr i="1" sz="3200"/>
            </a:lvl1pPr>
          </a:lstStyle>
          <a:p>
            <a:pPr/>
            <a:r>
              <a:t>— Иван Арсентьев</a:t>
            </a:r>
          </a:p>
        </p:txBody>
      </p:sp>
      <p:sp>
        <p:nvSpPr>
          <p:cNvPr id="94" name="«Место ввода цитаты»."/>
          <p:cNvSpPr txBox="1"/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«Место ввода цитаты».</a:t>
            </a:r>
          </a:p>
        </p:txBody>
      </p:sp>
      <p:sp>
        <p:nvSpPr>
          <p:cNvPr id="9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b10067705dm-001_2880x2161.jpg"/>
          <p:cNvSpPr/>
          <p:nvPr>
            <p:ph type="pic" idx="21"/>
          </p:nvPr>
        </p:nvSpPr>
        <p:spPr>
          <a:xfrm>
            <a:off x="0" y="-2290234"/>
            <a:ext cx="24384000" cy="1829646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b10067705dm-001_2880x2161.jpg"/>
          <p:cNvSpPr/>
          <p:nvPr>
            <p:ph type="pic" idx="21"/>
          </p:nvPr>
        </p:nvSpPr>
        <p:spPr>
          <a:xfrm>
            <a:off x="3125968" y="-1762099"/>
            <a:ext cx="18135601" cy="136079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Текст заголовка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2" name="Уровень текста 1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None/>
              <a:defRPr sz="5400"/>
            </a:lvl1pPr>
            <a:lvl2pPr marL="0" indent="0">
              <a:spcBef>
                <a:spcPts val="0"/>
              </a:spcBef>
              <a:buClrTx/>
              <a:buSzTx/>
              <a:buNone/>
              <a:defRPr sz="5400"/>
            </a:lvl2pPr>
            <a:lvl3pPr marL="0" indent="0">
              <a:spcBef>
                <a:spcPts val="0"/>
              </a:spcBef>
              <a:buClrTx/>
              <a:buSzTx/>
              <a:buNone/>
              <a:defRPr sz="5400"/>
            </a:lvl3pPr>
            <a:lvl4pPr marL="0" indent="0">
              <a:spcBef>
                <a:spcPts val="0"/>
              </a:spcBef>
              <a:buClrTx/>
              <a:buSzTx/>
              <a:buNone/>
              <a:defRPr sz="5400"/>
            </a:lvl4pPr>
            <a:lvl5pPr marL="0" indent="0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Текст заголовка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1197913361_2035x1354.jpg"/>
          <p:cNvSpPr/>
          <p:nvPr>
            <p:ph type="pic" idx="21"/>
          </p:nvPr>
        </p:nvSpPr>
        <p:spPr>
          <a:xfrm>
            <a:off x="5803900" y="952500"/>
            <a:ext cx="17236029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Текст заголовка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40" name="Уровень текста 1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None/>
              <a:defRPr sz="5400"/>
            </a:lvl1pPr>
            <a:lvl2pPr marL="0" indent="0">
              <a:spcBef>
                <a:spcPts val="0"/>
              </a:spcBef>
              <a:buClrTx/>
              <a:buSzTx/>
              <a:buNone/>
              <a:defRPr sz="5400"/>
            </a:lvl2pPr>
            <a:lvl3pPr marL="0" indent="0">
              <a:spcBef>
                <a:spcPts val="0"/>
              </a:spcBef>
              <a:buClrTx/>
              <a:buSzTx/>
              <a:buNone/>
              <a:defRPr sz="5400"/>
            </a:lvl3pPr>
            <a:lvl4pPr marL="0" indent="0">
              <a:spcBef>
                <a:spcPts val="0"/>
              </a:spcBef>
              <a:buClrTx/>
              <a:buSzTx/>
              <a:buNone/>
              <a:defRPr sz="5400"/>
            </a:lvl4pPr>
            <a:lvl5pPr marL="0" indent="0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7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108348088_flipped_1647x1098.jpg"/>
          <p:cNvSpPr/>
          <p:nvPr>
            <p:ph type="pic" sz="half" idx="21"/>
          </p:nvPr>
        </p:nvSpPr>
        <p:spPr>
          <a:xfrm>
            <a:off x="87503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67" name="Уровень текста 1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 algn="l">
              <a:spcBef>
                <a:spcPts val="4500"/>
              </a:spcBef>
              <a:buClrTx/>
              <a:defRPr sz="3800"/>
            </a:lvl1pPr>
            <a:lvl2pPr marL="1117600" indent="-558800" algn="l">
              <a:spcBef>
                <a:spcPts val="4500"/>
              </a:spcBef>
              <a:buClrTx/>
              <a:defRPr sz="3800"/>
            </a:lvl2pPr>
            <a:lvl3pPr marL="1676400" indent="-558800" algn="l">
              <a:spcBef>
                <a:spcPts val="4500"/>
              </a:spcBef>
              <a:buClrTx/>
              <a:defRPr sz="3800"/>
            </a:lvl3pPr>
            <a:lvl4pPr marL="2235200" indent="-558800" algn="l">
              <a:spcBef>
                <a:spcPts val="4500"/>
              </a:spcBef>
              <a:buClrTx/>
              <a:defRPr sz="3800"/>
            </a:lvl4pPr>
            <a:lvl5pPr marL="2794000" indent="-558800" algn="l">
              <a:spcBef>
                <a:spcPts val="4500"/>
              </a:spcBef>
              <a:buClrTx/>
              <a:defRPr sz="3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Уровень текста 1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1197913361_2035x1354.jpg"/>
          <p:cNvSpPr/>
          <p:nvPr>
            <p:ph type="pic" sz="quarter" idx="21"/>
          </p:nvPr>
        </p:nvSpPr>
        <p:spPr>
          <a:xfrm>
            <a:off x="15292127" y="6870700"/>
            <a:ext cx="8341246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108348088_flipped_1647x1098.jpg"/>
          <p:cNvSpPr/>
          <p:nvPr>
            <p:ph type="pic" sz="quarter" idx="22"/>
          </p:nvPr>
        </p:nvSpPr>
        <p:spPr>
          <a:xfrm>
            <a:off x="14859000" y="952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b10067705dm-001_2880x2161.jpg"/>
          <p:cNvSpPr/>
          <p:nvPr>
            <p:ph type="pic" idx="23"/>
          </p:nvPr>
        </p:nvSpPr>
        <p:spPr>
          <a:xfrm>
            <a:off x="651237" y="952500"/>
            <a:ext cx="15283726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ctr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ctr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ctr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ctr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ctr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ctr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ctr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ctr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ctr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acer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Racer</a:t>
            </a:r>
          </a:p>
        </p:txBody>
      </p:sp>
      <p:sp>
        <p:nvSpPr>
          <p:cNvPr id="120" name="Яндекс лицей 2021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Яндекс лицей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ettingsMenu - используется для отображения меню настроек и управления громкостью звуков.…"/>
          <p:cNvSpPr txBox="1"/>
          <p:nvPr>
            <p:ph type="body" idx="1"/>
          </p:nvPr>
        </p:nvSpPr>
        <p:spPr>
          <a:xfrm>
            <a:off x="1689100" y="1270000"/>
            <a:ext cx="21005800" cy="111760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SettingsMenu - используется для отображения меню настроек и управления громкостью звуков.</a:t>
            </a:r>
          </a:p>
          <a:p>
            <a:pPr marL="0" indent="0">
              <a:buSzTx/>
              <a:buNone/>
            </a:pPr>
            <a:r>
              <a:t>__init__ -	 инициализация всех переменных.</a:t>
            </a:r>
          </a:p>
          <a:p>
            <a:pPr marL="0" indent="0">
              <a:buSzTx/>
              <a:buNone/>
            </a:pPr>
            <a:r>
              <a:t>draw_menu - отрисовка меню настроек.</a:t>
            </a:r>
          </a:p>
          <a:p>
            <a:pPr marL="0" indent="0">
              <a:buSzTx/>
              <a:buNone/>
            </a:pPr>
            <a:r>
              <a:t>draw_percent - отрисовка процентов в меню.</a:t>
            </a:r>
          </a:p>
          <a:p>
            <a:pPr marL="0" indent="0">
              <a:buSzTx/>
              <a:buNone/>
            </a:pPr>
            <a:r>
              <a:t>update -  проверка был ли нажат на той или иной объект.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coreBoard - используется для отрисовки таблицы рекордов.…"/>
          <p:cNvSpPr txBox="1"/>
          <p:nvPr>
            <p:ph type="body" idx="1"/>
          </p:nvPr>
        </p:nvSpPr>
        <p:spPr>
          <a:xfrm>
            <a:off x="1689100" y="1270000"/>
            <a:ext cx="21005800" cy="111760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ScoreBoard - используется для отрисовки таблицы рекордов.</a:t>
            </a:r>
          </a:p>
          <a:p>
            <a:pPr marL="0" indent="0">
              <a:buSzTx/>
              <a:buNone/>
            </a:pPr>
            <a:r>
              <a:t>__init__ - инициализация всех переменных.</a:t>
            </a:r>
          </a:p>
          <a:p>
            <a:pPr marL="0" indent="0">
              <a:buSzTx/>
              <a:buNone/>
            </a:pPr>
            <a:r>
              <a:t>get_data_from_db - получение данных из базы.</a:t>
            </a:r>
          </a:p>
          <a:p>
            <a:pPr marL="0" indent="0">
              <a:buSzTx/>
              <a:buNone/>
            </a:pPr>
            <a:r>
              <a:t>add_new_data - добавление новых данных в базу.</a:t>
            </a:r>
          </a:p>
          <a:p>
            <a:pPr marL="0" indent="0">
              <a:buSzTx/>
              <a:buNone/>
            </a:pPr>
            <a:r>
              <a:t>draw_score - отрисовка таблицы рекордов.</a:t>
            </a:r>
          </a:p>
          <a:p>
            <a:pPr marL="0" indent="0">
              <a:buSzTx/>
              <a:buNone/>
            </a:pPr>
            <a:r>
              <a:t>update - проверка был ли нажат на той или иной объект.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Main  - отвечает за объявление переменных в проекте и за управление в игре.…"/>
          <p:cNvSpPr txBox="1"/>
          <p:nvPr>
            <p:ph type="body" idx="1"/>
          </p:nvPr>
        </p:nvSpPr>
        <p:spPr>
          <a:xfrm>
            <a:off x="1689100" y="1270000"/>
            <a:ext cx="21005800" cy="111760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Main  - отвечает за объявление переменных в проекте и за управление в игре.</a:t>
            </a:r>
          </a:p>
          <a:p>
            <a:pPr marL="0" indent="0">
              <a:buSzTx/>
              <a:buNone/>
            </a:pPr>
            <a:r>
              <a:t>start - объявление переменных</a:t>
            </a:r>
          </a:p>
          <a:p>
            <a:pPr marL="0" indent="0">
              <a:buSzTx/>
              <a:buNone/>
            </a:pPr>
            <a:r>
              <a:t>move - управление в игре</a:t>
            </a:r>
          </a:p>
          <a:p>
            <a:pPr marL="0" indent="0">
              <a:buSzTx/>
              <a:buNone/>
            </a:pPr>
            <a:r>
              <a:t>draw_game - отрисовка игры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LoadSprites - отвечает за загрузку спрайтов и за отрисовку спрайтов.…"/>
          <p:cNvSpPr txBox="1"/>
          <p:nvPr>
            <p:ph type="body" idx="1"/>
          </p:nvPr>
        </p:nvSpPr>
        <p:spPr>
          <a:xfrm>
            <a:off x="1689100" y="1270000"/>
            <a:ext cx="21005800" cy="111760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LoadSprites - отвечает за загрузку спрайтов и за отрисовку спрайтов.</a:t>
            </a:r>
          </a:p>
          <a:p>
            <a:pPr marL="0" indent="0">
              <a:buSzTx/>
              <a:buNone/>
            </a:pPr>
            <a:r>
              <a:t>__init__ - инициализация всех переменных.</a:t>
            </a:r>
          </a:p>
          <a:p>
            <a:pPr marL="0" indent="0">
              <a:buSzTx/>
              <a:buNone/>
            </a:pPr>
            <a:r>
              <a:t>load_image - загружает фотографии </a:t>
            </a:r>
          </a:p>
          <a:p>
            <a:pPr marL="0" indent="0">
              <a:buSzTx/>
              <a:buNone/>
            </a:pPr>
            <a:r>
              <a:t>draw_ground - отрисовывает дорогу</a:t>
            </a:r>
          </a:p>
          <a:p>
            <a:pPr marL="0" indent="0">
              <a:buSzTx/>
              <a:buNone/>
            </a:pPr>
            <a:r>
              <a:t>draw_hp - отрисовывает жизни</a:t>
            </a:r>
          </a:p>
          <a:p>
            <a:pPr marL="0" indent="0">
              <a:buSzTx/>
              <a:buNone/>
            </a:pPr>
            <a:r>
              <a:t>draw_coin - отрисовывает монетки</a:t>
            </a:r>
          </a:p>
          <a:p>
            <a:pPr marL="0" indent="0">
              <a:buSzTx/>
              <a:buNone/>
            </a:pPr>
            <a:r>
              <a:t>update - проверяет было ли столкновение с монетками и меняет значение жизней.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ause - отвечает за отрисовку паузы.…"/>
          <p:cNvSpPr txBox="1"/>
          <p:nvPr>
            <p:ph type="body" idx="1"/>
          </p:nvPr>
        </p:nvSpPr>
        <p:spPr>
          <a:xfrm>
            <a:off x="1689100" y="1270000"/>
            <a:ext cx="21005800" cy="111760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Pause - отвечает за отрисовку паузы.</a:t>
            </a:r>
          </a:p>
          <a:p>
            <a:pPr marL="0" indent="0">
              <a:buSzTx/>
              <a:buNone/>
            </a:pPr>
            <a:r>
              <a:t>__init__ - инициализация всех переменных.</a:t>
            </a:r>
          </a:p>
          <a:p>
            <a:pPr marL="0" indent="0">
              <a:buSzTx/>
              <a:buNone/>
            </a:pPr>
            <a:r>
              <a:t>pause - отвечает за отрисовку паузы.</a:t>
            </a:r>
          </a:p>
          <a:p>
            <a:pPr marL="0" indent="0">
              <a:buSzTx/>
              <a:buNone/>
            </a:pPr>
            <a:r>
              <a:t>update -  проверка был ли нажат на той или иной объект.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Нажмите дважд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2" name="Player - отвечает за отрисовку машинки игрока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Player - отвечает за отрисовку машинки игрока.</a:t>
            </a:r>
          </a:p>
          <a:p>
            <a:pPr marL="0" indent="0">
              <a:buSzTx/>
              <a:buNone/>
            </a:pPr>
            <a:r>
              <a:t>__init__ - инициализация всех переменных.</a:t>
            </a:r>
          </a:p>
          <a:p>
            <a:pPr marL="0" indent="0">
              <a:buSzTx/>
              <a:buNone/>
            </a:pPr>
            <a:r>
              <a:t>moving - отвечает за перемещение персонажа.</a:t>
            </a:r>
          </a:p>
          <a:p>
            <a:pPr marL="0" indent="0">
              <a:buSzTx/>
              <a:buNone/>
            </a:pPr>
            <a:r>
              <a:t>update - проверяет было ли столкновение с противниками.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Opponents - отвечает за отрисовку противников.…"/>
          <p:cNvSpPr txBox="1"/>
          <p:nvPr>
            <p:ph type="body" idx="1"/>
          </p:nvPr>
        </p:nvSpPr>
        <p:spPr>
          <a:xfrm>
            <a:off x="1689100" y="1270000"/>
            <a:ext cx="21005800" cy="111760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Opponents - отвечает за отрисовку противников.</a:t>
            </a:r>
          </a:p>
          <a:p>
            <a:pPr marL="0" indent="0">
              <a:buSzTx/>
              <a:buNone/>
            </a:pPr>
            <a:r>
              <a:t>__init__ - инициализация всех переменных.</a:t>
            </a:r>
          </a:p>
          <a:p>
            <a:pPr marL="0" indent="0">
              <a:buSzTx/>
              <a:buNone/>
            </a:pPr>
            <a:r>
              <a:t>update - перемещение противников в пространстве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Спасибо за внимание"/>
          <p:cNvSpPr txBox="1"/>
          <p:nvPr>
            <p:ph type="title"/>
          </p:nvPr>
        </p:nvSpPr>
        <p:spPr>
          <a:xfrm>
            <a:off x="1689100" y="5715000"/>
            <a:ext cx="21005800" cy="2286000"/>
          </a:xfrm>
          <a:prstGeom prst="rect">
            <a:avLst/>
          </a:prstGeom>
        </p:spPr>
        <p:txBody>
          <a:bodyPr/>
          <a:lstStyle/>
          <a:p>
            <a:pPr/>
            <a:r>
              <a:t>Спасибо за внимание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Описание проект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Описание проекта</a:t>
            </a:r>
          </a:p>
        </p:txBody>
      </p:sp>
      <p:sp>
        <p:nvSpPr>
          <p:cNvPr id="123" name="Игра представляет собой простую гонку с видом сверху, где главная задача игрока набрать максимальное количество монеток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0" indent="0">
              <a:buSzTx/>
              <a:buNone/>
              <a:defRPr sz="5700"/>
            </a:pPr>
            <a:r>
              <a:t>Игра представляет собой простую гонку с видом сверху, где главная задача игрока набрать максимальное количество монеток.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Используемые библиотек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Используемые библиотеки</a:t>
            </a:r>
          </a:p>
        </p:txBody>
      </p:sp>
      <p:sp>
        <p:nvSpPr>
          <p:cNvPr id="126" name="pygam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792479">
              <a:spcBef>
                <a:spcPts val="5600"/>
              </a:spcBef>
              <a:buSzTx/>
              <a:buNone/>
              <a:defRPr sz="4608"/>
            </a:pPr>
            <a:r>
              <a:t>pygame</a:t>
            </a:r>
          </a:p>
          <a:p>
            <a:pPr marL="0" indent="0" defTabSz="792479">
              <a:spcBef>
                <a:spcPts val="5600"/>
              </a:spcBef>
              <a:buSzTx/>
              <a:buNone/>
              <a:defRPr sz="4608"/>
            </a:pPr>
            <a:r>
              <a:t>sqlite3</a:t>
            </a:r>
          </a:p>
          <a:p>
            <a:pPr marL="0" indent="0" defTabSz="792479">
              <a:spcBef>
                <a:spcPts val="5600"/>
              </a:spcBef>
              <a:buSzTx/>
              <a:buNone/>
              <a:defRPr sz="4608"/>
            </a:pPr>
            <a:r>
              <a:t>sys</a:t>
            </a:r>
          </a:p>
          <a:p>
            <a:pPr marL="0" indent="0" defTabSz="792479">
              <a:spcBef>
                <a:spcPts val="5600"/>
              </a:spcBef>
              <a:buSzTx/>
              <a:buNone/>
              <a:defRPr sz="4608"/>
            </a:pPr>
            <a:r>
              <a:t>os</a:t>
            </a:r>
          </a:p>
          <a:p>
            <a:pPr marL="0" indent="0" defTabSz="792479">
              <a:spcBef>
                <a:spcPts val="5600"/>
              </a:spcBef>
              <a:buSzTx/>
              <a:buNone/>
              <a:defRPr sz="4608"/>
            </a:pPr>
            <a:r>
              <a:t>time</a:t>
            </a:r>
          </a:p>
          <a:p>
            <a:pPr marL="0" indent="0" defTabSz="792479">
              <a:spcBef>
                <a:spcPts val="5600"/>
              </a:spcBef>
              <a:buSzTx/>
              <a:buNone/>
              <a:defRPr sz="4608"/>
            </a:pPr>
            <a:r>
              <a:t>string</a:t>
            </a:r>
          </a:p>
          <a:p>
            <a:pPr marL="0" indent="0" defTabSz="792479">
              <a:spcBef>
                <a:spcPts val="5600"/>
              </a:spcBef>
              <a:buSzTx/>
              <a:buNone/>
              <a:defRPr sz="4608"/>
            </a:pPr>
            <a:r>
              <a:t>random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Главное меню"/>
          <p:cNvSpPr txBox="1"/>
          <p:nvPr>
            <p:ph type="title"/>
          </p:nvPr>
        </p:nvSpPr>
        <p:spPr>
          <a:xfrm>
            <a:off x="1689100" y="734748"/>
            <a:ext cx="21005800" cy="2286001"/>
          </a:xfrm>
          <a:prstGeom prst="rect">
            <a:avLst/>
          </a:prstGeom>
        </p:spPr>
        <p:txBody>
          <a:bodyPr/>
          <a:lstStyle/>
          <a:p>
            <a:pPr/>
            <a:r>
              <a:t>Главное меню</a:t>
            </a:r>
          </a:p>
        </p:txBody>
      </p:sp>
      <p:sp>
        <p:nvSpPr>
          <p:cNvPr id="129" name="Нажмите дважды"/>
          <p:cNvSpPr txBox="1"/>
          <p:nvPr>
            <p:ph type="body" idx="1"/>
          </p:nvPr>
        </p:nvSpPr>
        <p:spPr>
          <a:xfrm>
            <a:off x="1333648" y="3149600"/>
            <a:ext cx="21005801" cy="9296400"/>
          </a:xfrm>
          <a:prstGeom prst="rect">
            <a:avLst/>
          </a:prstGeom>
        </p:spPr>
        <p:txBody>
          <a:bodyPr/>
          <a:lstStyle/>
          <a:p>
            <a:pPr marL="0" indent="0" defTabSz="330200">
              <a:spcBef>
                <a:spcPts val="2300"/>
              </a:spcBef>
              <a:buSzTx/>
              <a:buNone/>
              <a:defRPr sz="1920"/>
            </a:pPr>
          </a:p>
        </p:txBody>
      </p:sp>
      <p:pic>
        <p:nvPicPr>
          <p:cNvPr id="130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3648" y="3149600"/>
            <a:ext cx="9241112" cy="91946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Сама игр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Сама игра</a:t>
            </a:r>
          </a:p>
        </p:txBody>
      </p:sp>
      <p:sp>
        <p:nvSpPr>
          <p:cNvPr id="133" name="Нажмите дважды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4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97902" y="3219171"/>
            <a:ext cx="9188196" cy="91572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Меню проигрыш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Меню проигрыша</a:t>
            </a:r>
          </a:p>
        </p:txBody>
      </p:sp>
      <p:sp>
        <p:nvSpPr>
          <p:cNvPr id="137" name="Нажмите дважды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8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20805" y="3296342"/>
            <a:ext cx="8942390" cy="90029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Меню рекордо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Меню рекордов</a:t>
            </a:r>
          </a:p>
        </p:txBody>
      </p:sp>
      <p:sp>
        <p:nvSpPr>
          <p:cNvPr id="141" name="Нажмите дважды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</p:txBody>
      </p:sp>
      <p:pic>
        <p:nvPicPr>
          <p:cNvPr id="142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00783" y="3240777"/>
            <a:ext cx="9175523" cy="91140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Настройк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Настройки</a:t>
            </a:r>
          </a:p>
        </p:txBody>
      </p:sp>
      <p:sp>
        <p:nvSpPr>
          <p:cNvPr id="145" name="Нажмите дважды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330200">
              <a:spcBef>
                <a:spcPts val="2300"/>
              </a:spcBef>
              <a:buSzTx/>
              <a:buNone/>
              <a:defRPr sz="1920"/>
            </a:pPr>
          </a:p>
        </p:txBody>
      </p:sp>
      <p:pic>
        <p:nvPicPr>
          <p:cNvPr id="146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9100" y="3149600"/>
            <a:ext cx="9163715" cy="91946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Описание классов и их функций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2950">
              <a:defRPr sz="10080"/>
            </a:lvl1pPr>
          </a:lstStyle>
          <a:p>
            <a:pPr/>
            <a:r>
              <a:t>Описание классов и их функций</a:t>
            </a:r>
          </a:p>
        </p:txBody>
      </p:sp>
      <p:sp>
        <p:nvSpPr>
          <p:cNvPr id="149" name="Menu - используется для отображения главного меню/ меню проигрыша/ меню с информации об игре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Menu - используется для отображения главного меню/ меню проигрыша/ меню с информации об игре.</a:t>
            </a:r>
          </a:p>
          <a:p>
            <a:pPr marL="0" indent="0">
              <a:buSzTx/>
              <a:buNone/>
            </a:pPr>
            <a:r>
              <a:t>__init__ - инициализация переменных.</a:t>
            </a:r>
          </a:p>
          <a:p>
            <a:pPr marL="0" indent="0">
              <a:buSzTx/>
              <a:buNone/>
            </a:pPr>
            <a:r>
              <a:t>draw_menu - отрисовка главного меню.</a:t>
            </a:r>
          </a:p>
          <a:p>
            <a:pPr marL="0" indent="0">
              <a:buSzTx/>
              <a:buNone/>
            </a:pPr>
            <a:r>
              <a:t>game_over - отрисовка меню проигрыша.</a:t>
            </a:r>
          </a:p>
          <a:p>
            <a:pPr marL="0" indent="0">
              <a:buSzTx/>
              <a:buNone/>
            </a:pPr>
            <a:r>
              <a:t>draw_guide - отрисовка меню с информацией.</a:t>
            </a:r>
          </a:p>
          <a:p>
            <a:pPr marL="0" indent="0">
              <a:buSzTx/>
              <a:buNone/>
            </a:pPr>
            <a:r>
              <a:t>update - проверка было ли нажатие на той или иной объект.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