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1586b9c20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1586b9c20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86b9c20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86b9c20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586b9c201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586b9c201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85b5b9870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85b5b9870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585b5b9870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585b5b9870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586b9c20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586b9c20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1586b9c201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1586b9c201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585b5b9870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585b5b9870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586b9c20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586b9c20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585b5b9870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585b5b9870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586b9c201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586b9c201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585b5b9870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585b5b9870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586b9c20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586b9c20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586b9c20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586b9c20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585b5b9870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585b5b9870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86b9c201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86b9c201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4" name="Google Shape;12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25" name="Google Shape;12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31" name="Google Shape;13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2" name="Google Shape;142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43" name="Google Shape;143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49" name="Google Shape;149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1" name="Google Shape;161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62" name="Google Shape;162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8" name="Google Shape;168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74" name="Google Shape;174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5" name="Google Shape;195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96" name="Google Shape;196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02" name="Google Shape;202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17" name="Google Shape;217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" name="Google Shape;237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38" name="Google Shape;238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44" name="Google Shape;244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3" name="Google Shape;253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5" name="Google Shape;255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7" name="Google Shape;257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59" name="Google Shape;259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61" name="Google Shape;26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67" name="Google Shape;26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4" name="Google Shape;284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85" name="Google Shape;285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91" name="Google Shape;291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7" name="Google Shape;317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18" name="Google Shape;31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24" name="Google Shape;324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6" name="Google Shape;16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4" name="Google Shape;344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45" name="Google Shape;345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51" name="Google Shape;351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57" name="Google Shape;357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66" name="Google Shape;36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403" name="Google Shape;40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4" name="Google Shape;48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5" name="Google Shape;48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89" name="Google Shape;48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95" name="Google Shape;49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501" name="Google Shape;50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507" name="Google Shape;507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515" name="Google Shape;515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521" name="Google Shape;521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3" name="Google Shape;533;p26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6" name="Google Shape;536;p27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537" name="Google Shape;537;p27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538" name="Google Shape;538;p2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7" name="Google Shape;547;p28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548" name="Google Shape;548;p2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49" name="Google Shape;549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55" name="Google Shape;555;p2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3" name="Google Shape;563;p29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4" name="Google Shape;564;p29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5" name="Google Shape;565;p29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6" name="Google Shape;566;p29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67" name="Google Shape;567;p2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68" name="Google Shape;568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9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74" name="Google Shape;574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80" name="Google Shape;580;p2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9" name="Google Shape;589;p3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90" name="Google Shape;590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0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96" name="Google Shape;596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4" name="Google Shape;604;p31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05" name="Google Shape;605;p31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06" name="Google Shape;60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" name="Google Shape;27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" name="Google Shape;33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2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15" name="Google Shape;615;p32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16" name="Google Shape;616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2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622" name="Google Shape;622;p3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0" name="Google Shape;630;p33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1" name="Google Shape;631;p33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32" name="Google Shape;632;p33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633" name="Google Shape;633;p3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" name="Google Shape;63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4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2" name="Google Shape;64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5" name="Google Shape;645;p35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46" name="Google Shape;646;p35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647" name="Google Shape;647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5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653" name="Google Shape;653;p3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7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3" name="Google Shape;663;p37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664" name="Google Shape;664;p37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65" name="Google Shape;665;p3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7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671" name="Google Shape;671;p3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9" name="Google Shape;679;p38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0" name="Google Shape;680;p38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1" name="Google Shape;681;p38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2" name="Google Shape;682;p38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83" name="Google Shape;683;p38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684" name="Google Shape;684;p3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690" name="Google Shape;690;p3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696" name="Google Shape;696;p3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5" name="Google Shape;705;p39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6" name="Google Shape;706;p39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7" name="Google Shape;707;p39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8" name="Google Shape;708;p39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39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39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39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39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39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39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39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39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7" name="Google Shape;717;p39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718" name="Google Shape;718;p3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9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724" name="Google Shape;724;p3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2" name="Google Shape;732;p40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33" name="Google Shape;733;p40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40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35" name="Google Shape;735;p40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40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37" name="Google Shape;737;p40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8" name="Google Shape;738;p40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739" name="Google Shape;739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745" name="Google Shape;745;p4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3" name="Google Shape;753;p41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41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41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41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41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41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9" name="Google Shape;759;p41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760" name="Google Shape;760;p4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1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766" name="Google Shape;766;p4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" name="Google Shape;4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" name="Google Shape;4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2" name="Google Shape;5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8" name="Google Shape;58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4" name="Google Shape;774;p42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5" name="Google Shape;775;p42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42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7" name="Google Shape;777;p42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42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79" name="Google Shape;779;p42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42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81" name="Google Shape;781;p42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2" name="Google Shape;782;p42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783" name="Google Shape;783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42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789" name="Google Shape;789;p4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43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43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43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43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43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43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43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43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43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6" name="Google Shape;806;p4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07" name="Google Shape;807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13" name="Google Shape;813;p4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4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2" name="Google Shape;822;p44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44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4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4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44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44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44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29" name="Google Shape;829;p44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44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44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32" name="Google Shape;832;p44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35" name="Google Shape;835;p44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44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44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838" name="Google Shape;838;p44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9" name="Google Shape;839;p4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40" name="Google Shape;840;p4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4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846" name="Google Shape;846;p4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5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5" name="Google Shape;855;p45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45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45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45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45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45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45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45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45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45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45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6" name="Google Shape;866;p4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867" name="Google Shape;867;p4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5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873" name="Google Shape;873;p4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45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879" name="Google Shape;879;p4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46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888" name="Google Shape;888;p46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6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925" name="Google Shape;925;p46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6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46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6" name="Google Shape;1006;p46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7" name="Google Shape;1007;p46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4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011" name="Google Shape;1011;p4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017" name="Google Shape;1017;p4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1023" name="Google Shape;1023;p4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1029" name="Google Shape;1029;p4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4" name="Google Shape;103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48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1037" name="Google Shape;1037;p4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1043" name="Google Shape;1043;p4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8" name="Google Shape;68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4" name="Google Shape;7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3" name="Google Shape;83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84" name="Google Shape;84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00" name="Google Shape;100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11" name="Google Shape;111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25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0" name="Google Shape;53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nikhil2025/Grp4_AirlineReservationSyst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9"/>
          <p:cNvSpPr txBox="1"/>
          <p:nvPr>
            <p:ph type="ctrTitle"/>
          </p:nvPr>
        </p:nvSpPr>
        <p:spPr>
          <a:xfrm>
            <a:off x="210275" y="347375"/>
            <a:ext cx="8860500" cy="14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84"/>
                </a:solidFill>
              </a:rPr>
              <a:t>AIRLINE RESERVATION SYSTEM PROJECT</a:t>
            </a:r>
            <a:endParaRPr>
              <a:solidFill>
                <a:srgbClr val="003284"/>
              </a:solidFill>
            </a:endParaRPr>
          </a:p>
        </p:txBody>
      </p:sp>
      <p:sp>
        <p:nvSpPr>
          <p:cNvPr id="1054" name="Google Shape;1054;p49"/>
          <p:cNvSpPr txBox="1"/>
          <p:nvPr>
            <p:ph idx="1" type="subTitle"/>
          </p:nvPr>
        </p:nvSpPr>
        <p:spPr>
          <a:xfrm>
            <a:off x="5379000" y="1501450"/>
            <a:ext cx="37650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-Presentation by </a:t>
            </a:r>
            <a:endParaRPr b="1"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Group 4</a:t>
            </a:r>
            <a:endParaRPr b="1"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Mentor: Shailaja Patil</a:t>
            </a:r>
            <a:endParaRPr b="1"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Date: 15-09-2022</a:t>
            </a:r>
            <a:endParaRPr b="1" sz="1900"/>
          </a:p>
        </p:txBody>
      </p:sp>
      <p:sp>
        <p:nvSpPr>
          <p:cNvPr id="1055" name="Google Shape;1055;p49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9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9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8"/>
          <p:cNvSpPr txBox="1"/>
          <p:nvPr>
            <p:ph idx="4294967295" type="title"/>
          </p:nvPr>
        </p:nvSpPr>
        <p:spPr>
          <a:xfrm>
            <a:off x="615750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00"/>
                </a:solidFill>
              </a:rPr>
              <a:t>BRIEF DESCRIPTION OF CODE (READ_FLIGHT FUNCTION)</a:t>
            </a:r>
            <a:endParaRPr>
              <a:solidFill>
                <a:srgbClr val="FFC400"/>
              </a:solidFill>
            </a:endParaRPr>
          </a:p>
        </p:txBody>
      </p:sp>
      <p:pic>
        <p:nvPicPr>
          <p:cNvPr id="1141" name="Google Shape;1141;p58"/>
          <p:cNvPicPr preferRelativeResize="0"/>
          <p:nvPr/>
        </p:nvPicPr>
        <p:blipFill rotWithShape="1">
          <a:blip r:embed="rId3">
            <a:alphaModFix/>
          </a:blip>
          <a:srcRect b="33805" l="0" r="0" t="0"/>
          <a:stretch/>
        </p:blipFill>
        <p:spPr>
          <a:xfrm>
            <a:off x="384100" y="826350"/>
            <a:ext cx="4330774" cy="1438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2" name="Google Shape;114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049" y="826350"/>
            <a:ext cx="3372902" cy="3888525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3" name="Google Shape;114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438" y="2405400"/>
            <a:ext cx="4238099" cy="2387675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4" name="Google Shape;1144;p58"/>
          <p:cNvSpPr/>
          <p:nvPr/>
        </p:nvSpPr>
        <p:spPr>
          <a:xfrm>
            <a:off x="4572000" y="1366975"/>
            <a:ext cx="695100" cy="1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58"/>
          <p:cNvSpPr/>
          <p:nvPr/>
        </p:nvSpPr>
        <p:spPr>
          <a:xfrm>
            <a:off x="4572000" y="3846050"/>
            <a:ext cx="629400" cy="16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9"/>
          <p:cNvSpPr txBox="1"/>
          <p:nvPr>
            <p:ph idx="4294967295" type="title"/>
          </p:nvPr>
        </p:nvSpPr>
        <p:spPr>
          <a:xfrm>
            <a:off x="615750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00"/>
                </a:solidFill>
              </a:rPr>
              <a:t>BRIEF DESCRIPTION OF CODE (READ_CUSTOMER_DATA)</a:t>
            </a:r>
            <a:endParaRPr>
              <a:solidFill>
                <a:srgbClr val="FFC400"/>
              </a:solidFill>
            </a:endParaRPr>
          </a:p>
        </p:txBody>
      </p:sp>
      <p:pic>
        <p:nvPicPr>
          <p:cNvPr id="1152" name="Google Shape;11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" y="826338"/>
            <a:ext cx="4608409" cy="1802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3" name="Google Shape;115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901" y="826350"/>
            <a:ext cx="3538243" cy="401235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4" name="Google Shape;115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50" y="2781775"/>
            <a:ext cx="4668700" cy="1937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5" name="Google Shape;1155;p59"/>
          <p:cNvSpPr/>
          <p:nvPr/>
        </p:nvSpPr>
        <p:spPr>
          <a:xfrm>
            <a:off x="4680125" y="1482800"/>
            <a:ext cx="695100" cy="15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59"/>
          <p:cNvSpPr/>
          <p:nvPr/>
        </p:nvSpPr>
        <p:spPr>
          <a:xfrm>
            <a:off x="4680125" y="3764950"/>
            <a:ext cx="695100" cy="150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60"/>
          <p:cNvSpPr txBox="1"/>
          <p:nvPr>
            <p:ph idx="4294967295" type="title"/>
          </p:nvPr>
        </p:nvSpPr>
        <p:spPr>
          <a:xfrm>
            <a:off x="615750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00"/>
                </a:solidFill>
              </a:rPr>
              <a:t>BRIEF DESCRIPTION OF CODE (ALLOCATE_TICKETS)</a:t>
            </a:r>
            <a:endParaRPr>
              <a:solidFill>
                <a:srgbClr val="FFC400"/>
              </a:solidFill>
            </a:endParaRPr>
          </a:p>
        </p:txBody>
      </p:sp>
      <p:pic>
        <p:nvPicPr>
          <p:cNvPr id="1163" name="Google Shape;11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0" y="826350"/>
            <a:ext cx="3705225" cy="21482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4" name="Google Shape;116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053" y="826350"/>
            <a:ext cx="4195947" cy="21482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5" name="Google Shape;116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0575" y="3123450"/>
            <a:ext cx="4075899" cy="193285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6" name="Google Shape;1166;p60"/>
          <p:cNvSpPr/>
          <p:nvPr/>
        </p:nvSpPr>
        <p:spPr>
          <a:xfrm>
            <a:off x="3753375" y="1865100"/>
            <a:ext cx="614100" cy="18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0"/>
          <p:cNvSpPr/>
          <p:nvPr/>
        </p:nvSpPr>
        <p:spPr>
          <a:xfrm rot="10800000">
            <a:off x="6045700" y="3035250"/>
            <a:ext cx="348900" cy="949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1"/>
          <p:cNvSpPr txBox="1"/>
          <p:nvPr>
            <p:ph type="title"/>
          </p:nvPr>
        </p:nvSpPr>
        <p:spPr>
          <a:xfrm>
            <a:off x="293550" y="276375"/>
            <a:ext cx="81303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C400"/>
                </a:solidFill>
              </a:rPr>
              <a:t>RESERVATION CHART OF A FLIGHT </a:t>
            </a:r>
            <a:endParaRPr sz="3300">
              <a:solidFill>
                <a:srgbClr val="FFC400"/>
              </a:solidFill>
            </a:endParaRPr>
          </a:p>
        </p:txBody>
      </p:sp>
      <p:sp>
        <p:nvSpPr>
          <p:cNvPr id="1174" name="Google Shape;1174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5" name="Google Shape;11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0975"/>
            <a:ext cx="8251984" cy="301834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62"/>
          <p:cNvSpPr txBox="1"/>
          <p:nvPr>
            <p:ph type="title"/>
          </p:nvPr>
        </p:nvSpPr>
        <p:spPr>
          <a:xfrm>
            <a:off x="720000" y="145775"/>
            <a:ext cx="7339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CUNIT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181" name="Google Shape;11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0" y="2926875"/>
            <a:ext cx="4083549" cy="1854975"/>
          </a:xfrm>
          <a:prstGeom prst="rect">
            <a:avLst/>
          </a:prstGeom>
          <a:noFill/>
          <a:ln cap="flat" cmpd="sng" w="38100">
            <a:solidFill>
              <a:srgbClr val="FFFF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2" name="Google Shape;118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625" y="797975"/>
            <a:ext cx="4802775" cy="1915350"/>
          </a:xfrm>
          <a:prstGeom prst="rect">
            <a:avLst/>
          </a:prstGeom>
          <a:noFill/>
          <a:ln cap="flat" cmpd="sng" w="38100">
            <a:solidFill>
              <a:srgbClr val="FFFF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3" name="Google Shape;1183;p62"/>
          <p:cNvPicPr preferRelativeResize="0"/>
          <p:nvPr/>
        </p:nvPicPr>
        <p:blipFill rotWithShape="1">
          <a:blip r:embed="rId5">
            <a:alphaModFix/>
          </a:blip>
          <a:srcRect b="0" l="0" r="0" t="8475"/>
          <a:stretch/>
        </p:blipFill>
        <p:spPr>
          <a:xfrm>
            <a:off x="4813175" y="2926875"/>
            <a:ext cx="4223951" cy="1854975"/>
          </a:xfrm>
          <a:prstGeom prst="rect">
            <a:avLst/>
          </a:prstGeom>
          <a:noFill/>
          <a:ln cap="flat" cmpd="sng" w="38100">
            <a:solidFill>
              <a:srgbClr val="FFFF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4" name="Google Shape;118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3"/>
          <p:cNvSpPr txBox="1"/>
          <p:nvPr>
            <p:ph type="title"/>
          </p:nvPr>
        </p:nvSpPr>
        <p:spPr>
          <a:xfrm>
            <a:off x="592700" y="178175"/>
            <a:ext cx="7339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CUNIT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190" name="Google Shape;11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00" y="830375"/>
            <a:ext cx="7291350" cy="381765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1" name="Google Shape;119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4"/>
          <p:cNvSpPr txBox="1"/>
          <p:nvPr>
            <p:ph type="title"/>
          </p:nvPr>
        </p:nvSpPr>
        <p:spPr>
          <a:xfrm>
            <a:off x="211525" y="262000"/>
            <a:ext cx="7339500" cy="652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INTEGRATED TESTING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197" name="Google Shape;119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5" y="1320625"/>
            <a:ext cx="8783876" cy="2758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8" name="Google Shape;119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65"/>
          <p:cNvSpPr txBox="1"/>
          <p:nvPr>
            <p:ph idx="4294967295" type="ctrTitle"/>
          </p:nvPr>
        </p:nvSpPr>
        <p:spPr>
          <a:xfrm>
            <a:off x="2927400" y="540000"/>
            <a:ext cx="32892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accent1"/>
                </a:solidFill>
              </a:rPr>
              <a:t>T</a:t>
            </a:r>
            <a:r>
              <a:rPr lang="en" sz="6500">
                <a:solidFill>
                  <a:schemeClr val="accent2"/>
                </a:solidFill>
              </a:rPr>
              <a:t>H</a:t>
            </a:r>
            <a:r>
              <a:rPr lang="en" sz="6500">
                <a:solidFill>
                  <a:schemeClr val="accent3"/>
                </a:solidFill>
              </a:rPr>
              <a:t>A</a:t>
            </a:r>
            <a:r>
              <a:rPr lang="en" sz="6500">
                <a:solidFill>
                  <a:schemeClr val="accent4"/>
                </a:solidFill>
              </a:rPr>
              <a:t>N</a:t>
            </a:r>
            <a:r>
              <a:rPr lang="en" sz="6500">
                <a:solidFill>
                  <a:schemeClr val="accent5"/>
                </a:solidFill>
              </a:rPr>
              <a:t>K</a:t>
            </a:r>
            <a:r>
              <a:rPr lang="en" sz="6500">
                <a:solidFill>
                  <a:schemeClr val="accent6"/>
                </a:solidFill>
              </a:rPr>
              <a:t>S</a:t>
            </a:r>
            <a:endParaRPr sz="6500"/>
          </a:p>
        </p:txBody>
      </p:sp>
      <p:sp>
        <p:nvSpPr>
          <p:cNvPr id="1204" name="Google Shape;1204;p65"/>
          <p:cNvSpPr txBox="1"/>
          <p:nvPr>
            <p:ph idx="4294967295" type="subTitle"/>
          </p:nvPr>
        </p:nvSpPr>
        <p:spPr>
          <a:xfrm>
            <a:off x="3044675" y="1750325"/>
            <a:ext cx="3741600" cy="1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Dasari Yashwanthi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Putrevu Nikhil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Chirag Gehi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Pravesh Jhanwar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5" name="Google Shape;1205;p65">
            <a:hlinkClick r:id="rId3"/>
          </p:cNvPr>
          <p:cNvSpPr txBox="1"/>
          <p:nvPr/>
        </p:nvSpPr>
        <p:spPr>
          <a:xfrm>
            <a:off x="2191225" y="3669425"/>
            <a:ext cx="5220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8AEF8"/>
                </a:solidFill>
                <a:latin typeface="Roboto"/>
                <a:ea typeface="Roboto"/>
                <a:cs typeface="Roboto"/>
                <a:sym typeface="Roboto"/>
              </a:rPr>
              <a:t>https://github.com/nikhil2025/Grp4_AirlineReservationSystem</a:t>
            </a:r>
            <a:endParaRPr b="1">
              <a:solidFill>
                <a:srgbClr val="C8AE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CONTENTS</a:t>
            </a:r>
            <a:endParaRPr sz="3500">
              <a:solidFill>
                <a:srgbClr val="FFC4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0"/>
          <p:cNvSpPr txBox="1"/>
          <p:nvPr>
            <p:ph idx="1" type="subTitle"/>
          </p:nvPr>
        </p:nvSpPr>
        <p:spPr>
          <a:xfrm>
            <a:off x="3784038" y="1326360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64" name="Google Shape;1064;p50"/>
          <p:cNvSpPr txBox="1"/>
          <p:nvPr>
            <p:ph idx="2" type="title"/>
          </p:nvPr>
        </p:nvSpPr>
        <p:spPr>
          <a:xfrm>
            <a:off x="3042763" y="1280600"/>
            <a:ext cx="63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5" name="Google Shape;1065;p50"/>
          <p:cNvSpPr txBox="1"/>
          <p:nvPr>
            <p:ph idx="1" type="subTitle"/>
          </p:nvPr>
        </p:nvSpPr>
        <p:spPr>
          <a:xfrm>
            <a:off x="3784050" y="185163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Diagram</a:t>
            </a:r>
            <a:endParaRPr/>
          </a:p>
        </p:txBody>
      </p:sp>
      <p:sp>
        <p:nvSpPr>
          <p:cNvPr id="1066" name="Google Shape;1066;p50"/>
          <p:cNvSpPr txBox="1"/>
          <p:nvPr>
            <p:ph idx="2" type="title"/>
          </p:nvPr>
        </p:nvSpPr>
        <p:spPr>
          <a:xfrm>
            <a:off x="3042775" y="1829525"/>
            <a:ext cx="63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7" name="Google Shape;1067;p50"/>
          <p:cNvSpPr txBox="1"/>
          <p:nvPr>
            <p:ph idx="1" type="subTitle"/>
          </p:nvPr>
        </p:nvSpPr>
        <p:spPr>
          <a:xfrm>
            <a:off x="3784050" y="2376900"/>
            <a:ext cx="2893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 in the Program</a:t>
            </a:r>
            <a:endParaRPr/>
          </a:p>
        </p:txBody>
      </p:sp>
      <p:sp>
        <p:nvSpPr>
          <p:cNvPr id="1068" name="Google Shape;1068;p50"/>
          <p:cNvSpPr txBox="1"/>
          <p:nvPr>
            <p:ph idx="2" type="title"/>
          </p:nvPr>
        </p:nvSpPr>
        <p:spPr>
          <a:xfrm>
            <a:off x="3042738" y="2378475"/>
            <a:ext cx="63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69" name="Google Shape;1069;p50"/>
          <p:cNvSpPr txBox="1"/>
          <p:nvPr>
            <p:ph idx="1" type="subTitle"/>
          </p:nvPr>
        </p:nvSpPr>
        <p:spPr>
          <a:xfrm>
            <a:off x="3784013" y="2925060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of Code</a:t>
            </a:r>
            <a:endParaRPr/>
          </a:p>
        </p:txBody>
      </p:sp>
      <p:sp>
        <p:nvSpPr>
          <p:cNvPr id="1070" name="Google Shape;1070;p50"/>
          <p:cNvSpPr txBox="1"/>
          <p:nvPr>
            <p:ph idx="2" type="title"/>
          </p:nvPr>
        </p:nvSpPr>
        <p:spPr>
          <a:xfrm>
            <a:off x="3042763" y="2879300"/>
            <a:ext cx="63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71" name="Google Shape;1071;p50"/>
          <p:cNvSpPr txBox="1"/>
          <p:nvPr>
            <p:ph idx="1" type="subTitle"/>
          </p:nvPr>
        </p:nvSpPr>
        <p:spPr>
          <a:xfrm>
            <a:off x="3784025" y="3473210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72" name="Google Shape;1072;p50"/>
          <p:cNvSpPr txBox="1"/>
          <p:nvPr>
            <p:ph idx="2" type="title"/>
          </p:nvPr>
        </p:nvSpPr>
        <p:spPr>
          <a:xfrm>
            <a:off x="3042750" y="3427450"/>
            <a:ext cx="63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73" name="Google Shape;1073;p50"/>
          <p:cNvSpPr txBox="1"/>
          <p:nvPr>
            <p:ph idx="1" type="subTitle"/>
          </p:nvPr>
        </p:nvSpPr>
        <p:spPr>
          <a:xfrm>
            <a:off x="3784013" y="3926710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Output</a:t>
            </a:r>
            <a:endParaRPr/>
          </a:p>
        </p:txBody>
      </p:sp>
      <p:sp>
        <p:nvSpPr>
          <p:cNvPr id="1074" name="Google Shape;1074;p50"/>
          <p:cNvSpPr txBox="1"/>
          <p:nvPr>
            <p:ph idx="2" type="title"/>
          </p:nvPr>
        </p:nvSpPr>
        <p:spPr>
          <a:xfrm>
            <a:off x="3042763" y="3880950"/>
            <a:ext cx="63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75" name="Google Shape;107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1"/>
          <p:cNvSpPr txBox="1"/>
          <p:nvPr>
            <p:ph idx="2" type="body"/>
          </p:nvPr>
        </p:nvSpPr>
        <p:spPr>
          <a:xfrm>
            <a:off x="307200" y="1196225"/>
            <a:ext cx="42648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The Airline Reservation System application can be used by Airlines and Travel agents to allocate seats to customers  which replaces traditional methods of ticket booking.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1" name="Google Shape;1081;p51"/>
          <p:cNvSpPr txBox="1"/>
          <p:nvPr>
            <p:ph idx="4" type="title"/>
          </p:nvPr>
        </p:nvSpPr>
        <p:spPr>
          <a:xfrm>
            <a:off x="368500" y="54000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INTRODUCTION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082" name="Google Shape;10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450" y="1050150"/>
            <a:ext cx="4267200" cy="341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2"/>
          <p:cNvSpPr txBox="1"/>
          <p:nvPr>
            <p:ph type="title"/>
          </p:nvPr>
        </p:nvSpPr>
        <p:spPr>
          <a:xfrm>
            <a:off x="859800" y="225300"/>
            <a:ext cx="75642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INTRODUCTION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089" name="Google Shape;10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575" y="1013250"/>
            <a:ext cx="6826976" cy="35556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0" name="Google Shape;109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3"/>
          <p:cNvSpPr txBox="1"/>
          <p:nvPr>
            <p:ph type="title"/>
          </p:nvPr>
        </p:nvSpPr>
        <p:spPr>
          <a:xfrm>
            <a:off x="720000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DATA FLOW DIAGRAM (Level 1)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096" name="Google Shape;10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25" y="1068225"/>
            <a:ext cx="7085426" cy="350065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7" name="Google Shape;109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4"/>
          <p:cNvSpPr txBox="1"/>
          <p:nvPr>
            <p:ph idx="2" type="body"/>
          </p:nvPr>
        </p:nvSpPr>
        <p:spPr>
          <a:xfrm>
            <a:off x="4836425" y="1197600"/>
            <a:ext cx="40230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mic Sans MS"/>
              <a:buChar char="▪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Structure (typedef: customer) was created for customer details as shown in the figure.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mic Sans MS"/>
              <a:buChar char="▪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It consists of Customer- Id, Name, Date, No. of seats &amp; Next pointer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mic Sans MS"/>
              <a:buChar char="▪"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A linkedlist was created to store all the valid customers.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3" name="Google Shape;1103;p54"/>
          <p:cNvSpPr txBox="1"/>
          <p:nvPr>
            <p:ph idx="4" type="title"/>
          </p:nvPr>
        </p:nvSpPr>
        <p:spPr>
          <a:xfrm>
            <a:off x="368400" y="25365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DATA STRUCTURES USED IN THE PROGRAM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104" name="Google Shape;11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25" y="1276913"/>
            <a:ext cx="3797899" cy="2896575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5" name="Google Shape;110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5"/>
          <p:cNvSpPr txBox="1"/>
          <p:nvPr>
            <p:ph idx="2" type="body"/>
          </p:nvPr>
        </p:nvSpPr>
        <p:spPr>
          <a:xfrm>
            <a:off x="4836425" y="1197600"/>
            <a:ext cx="40230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Structure(typedef: flight) was created for flight details as shown in the figure.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It consists of flight Id, name, date , total no. of seats, available seats, mutex lock, customer pointer, next pointer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 global linkedlist was created to store all the valid flights.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1" name="Google Shape;1111;p55"/>
          <p:cNvSpPr txBox="1"/>
          <p:nvPr>
            <p:ph idx="4" type="title"/>
          </p:nvPr>
        </p:nvSpPr>
        <p:spPr>
          <a:xfrm>
            <a:off x="368400" y="25365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DATA STRUCTURES USED IN THE PROGRAM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112" name="Google Shape;11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25" y="1036675"/>
            <a:ext cx="3174150" cy="3437475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3" name="Google Shape;111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6"/>
          <p:cNvSpPr txBox="1"/>
          <p:nvPr>
            <p:ph idx="2" type="body"/>
          </p:nvPr>
        </p:nvSpPr>
        <p:spPr>
          <a:xfrm>
            <a:off x="230300" y="1044050"/>
            <a:ext cx="40230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Apart from main function, the other</a:t>
            </a: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 functions used in the program are as follows: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read_flight()- Read the flights file &amp; store data in a global flight linked list.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▪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read_customer_data()- Reads the input file, calls allocate function for valid customers &amp; prints Invalid customer data.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119" name="Google Shape;1119;p56"/>
          <p:cNvSpPr txBox="1"/>
          <p:nvPr>
            <p:ph idx="4" type="title"/>
          </p:nvPr>
        </p:nvSpPr>
        <p:spPr>
          <a:xfrm>
            <a:off x="368400" y="253650"/>
            <a:ext cx="80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400"/>
                </a:solidFill>
              </a:rPr>
              <a:t>FUNCTIONS </a:t>
            </a:r>
            <a:r>
              <a:rPr lang="en" sz="3500">
                <a:solidFill>
                  <a:srgbClr val="FFC400"/>
                </a:solidFill>
              </a:rPr>
              <a:t> USED IN THE PROGRAM</a:t>
            </a:r>
            <a:endParaRPr sz="3500">
              <a:solidFill>
                <a:srgbClr val="FFC400"/>
              </a:solidFill>
            </a:endParaRPr>
          </a:p>
        </p:txBody>
      </p:sp>
      <p:pic>
        <p:nvPicPr>
          <p:cNvPr id="1120" name="Google Shape;11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950" y="2767674"/>
            <a:ext cx="4237800" cy="11836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1" name="Google Shape;1121;p56"/>
          <p:cNvSpPr txBox="1"/>
          <p:nvPr/>
        </p:nvSpPr>
        <p:spPr>
          <a:xfrm>
            <a:off x="4758875" y="1449050"/>
            <a:ext cx="4133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Sans MS"/>
              <a:buChar char="▪"/>
            </a:pPr>
            <a:r>
              <a:rPr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allocate_tickets()</a:t>
            </a:r>
            <a:r>
              <a:rPr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to finally allocate </a:t>
            </a:r>
            <a:r>
              <a:rPr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tickets to customers</a:t>
            </a:r>
            <a:r>
              <a:rPr lang="en" sz="1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7"/>
          <p:cNvSpPr txBox="1"/>
          <p:nvPr>
            <p:ph idx="4294967295" type="title"/>
          </p:nvPr>
        </p:nvSpPr>
        <p:spPr>
          <a:xfrm>
            <a:off x="152400" y="103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00"/>
                </a:solidFill>
              </a:rPr>
              <a:t>BRIEF DESCRIPTION OF CODE(MAIN FUNCTION)</a:t>
            </a:r>
            <a:endParaRPr>
              <a:solidFill>
                <a:srgbClr val="FFC400"/>
              </a:solidFill>
            </a:endParaRPr>
          </a:p>
        </p:txBody>
      </p:sp>
      <p:pic>
        <p:nvPicPr>
          <p:cNvPr id="1128" name="Google Shape;1128;p57"/>
          <p:cNvPicPr preferRelativeResize="0"/>
          <p:nvPr/>
        </p:nvPicPr>
        <p:blipFill rotWithShape="1">
          <a:blip r:embed="rId3">
            <a:alphaModFix/>
          </a:blip>
          <a:srcRect b="0" l="0" r="24670" t="0"/>
          <a:stretch/>
        </p:blipFill>
        <p:spPr>
          <a:xfrm>
            <a:off x="152400" y="826350"/>
            <a:ext cx="4478276" cy="117595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9" name="Google Shape;1129;p57"/>
          <p:cNvPicPr preferRelativeResize="0"/>
          <p:nvPr/>
        </p:nvPicPr>
        <p:blipFill rotWithShape="1">
          <a:blip r:embed="rId4">
            <a:alphaModFix/>
          </a:blip>
          <a:srcRect b="36688" l="0" r="20140" t="0"/>
          <a:stretch/>
        </p:blipFill>
        <p:spPr>
          <a:xfrm>
            <a:off x="152400" y="2230475"/>
            <a:ext cx="4478274" cy="973748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0" name="Google Shape;1130;p57"/>
          <p:cNvPicPr preferRelativeResize="0"/>
          <p:nvPr/>
        </p:nvPicPr>
        <p:blipFill rotWithShape="1">
          <a:blip r:embed="rId5">
            <a:alphaModFix/>
          </a:blip>
          <a:srcRect b="18969" l="0" r="0" t="0"/>
          <a:stretch/>
        </p:blipFill>
        <p:spPr>
          <a:xfrm>
            <a:off x="152400" y="3432400"/>
            <a:ext cx="4478275" cy="10392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1" name="Google Shape;113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676" y="711175"/>
            <a:ext cx="4055034" cy="401235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2" name="Google Shape;1132;p57"/>
          <p:cNvSpPr/>
          <p:nvPr/>
        </p:nvSpPr>
        <p:spPr>
          <a:xfrm>
            <a:off x="2282150" y="1967225"/>
            <a:ext cx="1044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57"/>
          <p:cNvSpPr/>
          <p:nvPr/>
        </p:nvSpPr>
        <p:spPr>
          <a:xfrm>
            <a:off x="2282150" y="3157875"/>
            <a:ext cx="1044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57"/>
          <p:cNvSpPr/>
          <p:nvPr/>
        </p:nvSpPr>
        <p:spPr>
          <a:xfrm flipH="1" rot="10800000">
            <a:off x="4517950" y="4158850"/>
            <a:ext cx="393900" cy="5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