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271" r:id="rId3"/>
    <p:sldId id="272" r:id="rId4"/>
    <p:sldId id="257" r:id="rId5"/>
    <p:sldId id="258" r:id="rId6"/>
    <p:sldId id="259" r:id="rId7"/>
    <p:sldId id="288" r:id="rId8"/>
    <p:sldId id="282" r:id="rId9"/>
    <p:sldId id="284" r:id="rId10"/>
    <p:sldId id="290" r:id="rId11"/>
    <p:sldId id="273" r:id="rId12"/>
    <p:sldId id="286" r:id="rId13"/>
    <p:sldId id="274" r:id="rId14"/>
    <p:sldId id="292" r:id="rId15"/>
    <p:sldId id="280" r:id="rId16"/>
    <p:sldId id="275" r:id="rId17"/>
    <p:sldId id="270" r:id="rId18"/>
    <p:sldId id="262" r:id="rId19"/>
    <p:sldId id="263" r:id="rId20"/>
    <p:sldId id="264" r:id="rId21"/>
    <p:sldId id="265" r:id="rId22"/>
    <p:sldId id="266" r:id="rId23"/>
    <p:sldId id="269" r:id="rId24"/>
    <p:sldId id="267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常识" id="{52B7EEDA-ED94-4991-B2C2-1CE390045859}">
          <p14:sldIdLst>
            <p14:sldId id="287"/>
            <p14:sldId id="271"/>
            <p14:sldId id="272"/>
          </p14:sldIdLst>
        </p14:section>
        <p14:section name="工作素质" id="{B4F0373E-839D-4FB5-8292-81AFCC3366CD}">
          <p14:sldIdLst>
            <p14:sldId id="257"/>
            <p14:sldId id="258"/>
            <p14:sldId id="259"/>
          </p14:sldIdLst>
        </p14:section>
        <p14:section name="技术分享" id="{2BAB3A92-1ECB-4E5C-B725-7E2A16AD4AED}">
          <p14:sldIdLst>
            <p14:sldId id="288"/>
            <p14:sldId id="282"/>
            <p14:sldId id="284"/>
            <p14:sldId id="290"/>
            <p14:sldId id="273"/>
            <p14:sldId id="286"/>
            <p14:sldId id="274"/>
            <p14:sldId id="292"/>
            <p14:sldId id="280"/>
            <p14:sldId id="275"/>
            <p14:sldId id="270"/>
            <p14:sldId id="262"/>
            <p14:sldId id="263"/>
            <p14:sldId id="264"/>
            <p14:sldId id="265"/>
            <p14:sldId id="266"/>
            <p14:sldId id="269"/>
          </p14:sldIdLst>
        </p14:section>
        <p14:section name="娱乐生活" id="{24E26E6E-8ABD-45BD-B340-B29A51C3680E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713E-ACB8-4DEE-9126-57044F7082D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81B66-8E21-42EA-8069-093671100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4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0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24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3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2A3E-7B3B-4443-9249-B7E6CE2BF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402FC-1807-4179-8B6C-3D7735E84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8201D-6BFB-4C29-A921-39007515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8F3F2-A309-4AD4-B908-C676FC50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00DBC-8CA0-4A95-9859-5DBB075B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07915-BDDA-425B-8D31-2E146F32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11BEC-FBF0-4B03-BA99-E24963551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B0A1-8B82-4714-9BF4-06F753B7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68095-C0D1-4ADD-89B1-8D199C8E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EB2B8-1C1E-494D-A1F0-148BFC83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5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DAC1B0-54A4-438E-B650-D32D9D511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DDFFB-6D10-4F57-9551-ED0A3916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5486C-5971-4C9C-A539-5A07DD6C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D5389-6561-4CED-8D40-6E75DF98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F0D82-5566-476C-91C9-CBB63971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0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56C-BD72-43E4-808A-B6D0648E6FD4}" type="datetimeFigureOut">
              <a:rPr lang="zh-CN" altLang="en-US" smtClean="0"/>
              <a:t>2018/5/28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DBB0-D8DF-4713-BE66-8122A6CB915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36" y="5988040"/>
            <a:ext cx="870222" cy="1066078"/>
            <a:chOff x="851009" y="4643873"/>
            <a:chExt cx="870222" cy="1066078"/>
          </a:xfrm>
        </p:grpSpPr>
        <p:sp>
          <p:nvSpPr>
            <p:cNvPr id="8" name="直角三角形 3"/>
            <p:cNvSpPr/>
            <p:nvPr/>
          </p:nvSpPr>
          <p:spPr>
            <a:xfrm rot="2515724">
              <a:off x="1116276" y="4643873"/>
              <a:ext cx="531759" cy="1034824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59" h="1034824">
                  <a:moveTo>
                    <a:pt x="93761" y="870018"/>
                  </a:moveTo>
                  <a:lnTo>
                    <a:pt x="0" y="0"/>
                  </a:lnTo>
                  <a:lnTo>
                    <a:pt x="531759" y="1034824"/>
                  </a:lnTo>
                  <a:lnTo>
                    <a:pt x="93761" y="870018"/>
                  </a:lnTo>
                  <a:close/>
                </a:path>
              </a:pathLst>
            </a:custGeom>
            <a:gradFill>
              <a:gsLst>
                <a:gs pos="0">
                  <a:srgbClr val="FAE9AB">
                    <a:alpha val="40000"/>
                  </a:srgbClr>
                </a:gs>
                <a:gs pos="41000">
                  <a:srgbClr val="FAE9AB">
                    <a:alpha val="22000"/>
                  </a:srgbClr>
                </a:gs>
                <a:gs pos="85000">
                  <a:srgbClr val="FAE9A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14"/>
            <p:cNvSpPr/>
            <p:nvPr/>
          </p:nvSpPr>
          <p:spPr>
            <a:xfrm rot="2515724" flipH="1" flipV="1">
              <a:off x="1105256" y="4671632"/>
              <a:ext cx="615975" cy="1038319"/>
            </a:xfrm>
            <a:custGeom>
              <a:avLst/>
              <a:gdLst>
                <a:gd name="connsiteX0" fmla="*/ 0 w 531901"/>
                <a:gd name="connsiteY0" fmla="*/ 1055313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0 w 531901"/>
                <a:gd name="connsiteY3" fmla="*/ 1055313 h 1055313"/>
                <a:gd name="connsiteX0" fmla="*/ 31391 w 531901"/>
                <a:gd name="connsiteY0" fmla="*/ 865930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31391 w 531901"/>
                <a:gd name="connsiteY3" fmla="*/ 865930 h 1055313"/>
                <a:gd name="connsiteX0" fmla="*/ 0 w 618436"/>
                <a:gd name="connsiteY0" fmla="*/ 689764 h 1055313"/>
                <a:gd name="connsiteX1" fmla="*/ 86535 w 618436"/>
                <a:gd name="connsiteY1" fmla="*/ 0 h 1055313"/>
                <a:gd name="connsiteX2" fmla="*/ 618436 w 618436"/>
                <a:gd name="connsiteY2" fmla="*/ 1055313 h 1055313"/>
                <a:gd name="connsiteX3" fmla="*/ 0 w 618436"/>
                <a:gd name="connsiteY3" fmla="*/ 689764 h 1055313"/>
                <a:gd name="connsiteX0" fmla="*/ 0 w 615975"/>
                <a:gd name="connsiteY0" fmla="*/ 689764 h 1038319"/>
                <a:gd name="connsiteX1" fmla="*/ 86535 w 615975"/>
                <a:gd name="connsiteY1" fmla="*/ 0 h 1038319"/>
                <a:gd name="connsiteX2" fmla="*/ 615975 w 615975"/>
                <a:gd name="connsiteY2" fmla="*/ 1038319 h 1038319"/>
                <a:gd name="connsiteX3" fmla="*/ 0 w 615975"/>
                <a:gd name="connsiteY3" fmla="*/ 689764 h 103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975" h="1038319">
                  <a:moveTo>
                    <a:pt x="0" y="689764"/>
                  </a:moveTo>
                  <a:lnTo>
                    <a:pt x="86535" y="0"/>
                  </a:lnTo>
                  <a:lnTo>
                    <a:pt x="615975" y="1038319"/>
                  </a:lnTo>
                  <a:lnTo>
                    <a:pt x="0" y="68976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CC9E">
                    <a:alpha val="55000"/>
                  </a:srgbClr>
                </a:gs>
                <a:gs pos="34000">
                  <a:srgbClr val="E9CC9E">
                    <a:alpha val="12000"/>
                  </a:srgbClr>
                </a:gs>
                <a:gs pos="69000">
                  <a:srgbClr val="E9CC9E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3"/>
            <p:cNvSpPr/>
            <p:nvPr/>
          </p:nvSpPr>
          <p:spPr>
            <a:xfrm rot="3840688">
              <a:off x="1135119" y="4482112"/>
              <a:ext cx="218471" cy="781461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471" h="781461">
                  <a:moveTo>
                    <a:pt x="54855" y="695666"/>
                  </a:moveTo>
                  <a:lnTo>
                    <a:pt x="0" y="0"/>
                  </a:lnTo>
                  <a:lnTo>
                    <a:pt x="218471" y="781461"/>
                  </a:lnTo>
                  <a:lnTo>
                    <a:pt x="54855" y="695666"/>
                  </a:lnTo>
                  <a:close/>
                </a:path>
              </a:pathLst>
            </a:custGeom>
            <a:gradFill>
              <a:gsLst>
                <a:gs pos="0">
                  <a:srgbClr val="FFFFC1"/>
                </a:gs>
                <a:gs pos="42000">
                  <a:srgbClr val="FFFFC1">
                    <a:alpha val="42000"/>
                  </a:srgbClr>
                </a:gs>
                <a:gs pos="88000">
                  <a:srgbClr val="FFFFC1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3"/>
            <p:cNvSpPr/>
            <p:nvPr/>
          </p:nvSpPr>
          <p:spPr>
            <a:xfrm rot="2860512">
              <a:off x="1183907" y="4535038"/>
              <a:ext cx="175524" cy="841320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1976 w 165592"/>
                <a:gd name="connsiteY0" fmla="*/ 718365 h 804160"/>
                <a:gd name="connsiteX1" fmla="*/ 0 w 165592"/>
                <a:gd name="connsiteY1" fmla="*/ 0 h 804160"/>
                <a:gd name="connsiteX2" fmla="*/ 165592 w 165592"/>
                <a:gd name="connsiteY2" fmla="*/ 804160 h 804160"/>
                <a:gd name="connsiteX3" fmla="*/ 1976 w 165592"/>
                <a:gd name="connsiteY3" fmla="*/ 718365 h 804160"/>
                <a:gd name="connsiteX0" fmla="*/ 11 w 191231"/>
                <a:gd name="connsiteY0" fmla="*/ 776966 h 804160"/>
                <a:gd name="connsiteX1" fmla="*/ 25639 w 191231"/>
                <a:gd name="connsiteY1" fmla="*/ 0 h 804160"/>
                <a:gd name="connsiteX2" fmla="*/ 191231 w 191231"/>
                <a:gd name="connsiteY2" fmla="*/ 804160 h 804160"/>
                <a:gd name="connsiteX3" fmla="*/ 11 w 191231"/>
                <a:gd name="connsiteY3" fmla="*/ 776966 h 804160"/>
                <a:gd name="connsiteX0" fmla="*/ 11 w 176454"/>
                <a:gd name="connsiteY0" fmla="*/ 776966 h 848676"/>
                <a:gd name="connsiteX1" fmla="*/ 25639 w 176454"/>
                <a:gd name="connsiteY1" fmla="*/ 0 h 848676"/>
                <a:gd name="connsiteX2" fmla="*/ 176454 w 176454"/>
                <a:gd name="connsiteY2" fmla="*/ 848676 h 848676"/>
                <a:gd name="connsiteX3" fmla="*/ 11 w 176454"/>
                <a:gd name="connsiteY3" fmla="*/ 776966 h 848676"/>
                <a:gd name="connsiteX0" fmla="*/ 46 w 156305"/>
                <a:gd name="connsiteY0" fmla="*/ 776022 h 848676"/>
                <a:gd name="connsiteX1" fmla="*/ 5490 w 156305"/>
                <a:gd name="connsiteY1" fmla="*/ 0 h 848676"/>
                <a:gd name="connsiteX2" fmla="*/ 156305 w 156305"/>
                <a:gd name="connsiteY2" fmla="*/ 848676 h 848676"/>
                <a:gd name="connsiteX3" fmla="*/ 46 w 156305"/>
                <a:gd name="connsiteY3" fmla="*/ 776022 h 848676"/>
                <a:gd name="connsiteX0" fmla="*/ 46 w 177117"/>
                <a:gd name="connsiteY0" fmla="*/ 776022 h 861190"/>
                <a:gd name="connsiteX1" fmla="*/ 5490 w 177117"/>
                <a:gd name="connsiteY1" fmla="*/ 0 h 861190"/>
                <a:gd name="connsiteX2" fmla="*/ 177117 w 177117"/>
                <a:gd name="connsiteY2" fmla="*/ 861190 h 861190"/>
                <a:gd name="connsiteX3" fmla="*/ 46 w 177117"/>
                <a:gd name="connsiteY3" fmla="*/ 776022 h 861190"/>
                <a:gd name="connsiteX0" fmla="*/ 25 w 182880"/>
                <a:gd name="connsiteY0" fmla="*/ 796520 h 861190"/>
                <a:gd name="connsiteX1" fmla="*/ 11253 w 182880"/>
                <a:gd name="connsiteY1" fmla="*/ 0 h 861190"/>
                <a:gd name="connsiteX2" fmla="*/ 182880 w 182880"/>
                <a:gd name="connsiteY2" fmla="*/ 861190 h 861190"/>
                <a:gd name="connsiteX3" fmla="*/ 25 w 182880"/>
                <a:gd name="connsiteY3" fmla="*/ 796520 h 861190"/>
                <a:gd name="connsiteX0" fmla="*/ 25 w 175524"/>
                <a:gd name="connsiteY0" fmla="*/ 796520 h 848048"/>
                <a:gd name="connsiteX1" fmla="*/ 11253 w 175524"/>
                <a:gd name="connsiteY1" fmla="*/ 0 h 848048"/>
                <a:gd name="connsiteX2" fmla="*/ 175524 w 175524"/>
                <a:gd name="connsiteY2" fmla="*/ 848048 h 848048"/>
                <a:gd name="connsiteX3" fmla="*/ 25 w 175524"/>
                <a:gd name="connsiteY3" fmla="*/ 796520 h 848048"/>
                <a:gd name="connsiteX0" fmla="*/ 25 w 175524"/>
                <a:gd name="connsiteY0" fmla="*/ 789792 h 841320"/>
                <a:gd name="connsiteX1" fmla="*/ 11568 w 175524"/>
                <a:gd name="connsiteY1" fmla="*/ 0 h 841320"/>
                <a:gd name="connsiteX2" fmla="*/ 175524 w 175524"/>
                <a:gd name="connsiteY2" fmla="*/ 841320 h 841320"/>
                <a:gd name="connsiteX3" fmla="*/ 25 w 175524"/>
                <a:gd name="connsiteY3" fmla="*/ 789792 h 84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524" h="841320">
                  <a:moveTo>
                    <a:pt x="25" y="789792"/>
                  </a:moveTo>
                  <a:cubicBezTo>
                    <a:pt x="-634" y="550337"/>
                    <a:pt x="12227" y="239455"/>
                    <a:pt x="11568" y="0"/>
                  </a:cubicBezTo>
                  <a:lnTo>
                    <a:pt x="175524" y="841320"/>
                  </a:lnTo>
                  <a:lnTo>
                    <a:pt x="25" y="789792"/>
                  </a:lnTo>
                  <a:close/>
                </a:path>
              </a:pathLst>
            </a:custGeom>
            <a:gradFill>
              <a:gsLst>
                <a:gs pos="0">
                  <a:srgbClr val="0B0B0B"/>
                </a:gs>
                <a:gs pos="50000">
                  <a:srgbClr val="0B0B0B">
                    <a:alpha val="47000"/>
                  </a:srgbClr>
                </a:gs>
                <a:gs pos="100000">
                  <a:srgbClr val="0B0B0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3"/>
            <p:cNvSpPr/>
            <p:nvPr/>
          </p:nvSpPr>
          <p:spPr>
            <a:xfrm rot="2860512">
              <a:off x="1008965" y="5283487"/>
              <a:ext cx="288745" cy="398799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1976 w 165592"/>
                <a:gd name="connsiteY0" fmla="*/ 718365 h 804160"/>
                <a:gd name="connsiteX1" fmla="*/ 0 w 165592"/>
                <a:gd name="connsiteY1" fmla="*/ 0 h 804160"/>
                <a:gd name="connsiteX2" fmla="*/ 165592 w 165592"/>
                <a:gd name="connsiteY2" fmla="*/ 804160 h 804160"/>
                <a:gd name="connsiteX3" fmla="*/ 1976 w 165592"/>
                <a:gd name="connsiteY3" fmla="*/ 718365 h 804160"/>
                <a:gd name="connsiteX0" fmla="*/ 11 w 191231"/>
                <a:gd name="connsiteY0" fmla="*/ 776966 h 804160"/>
                <a:gd name="connsiteX1" fmla="*/ 25639 w 191231"/>
                <a:gd name="connsiteY1" fmla="*/ 0 h 804160"/>
                <a:gd name="connsiteX2" fmla="*/ 191231 w 191231"/>
                <a:gd name="connsiteY2" fmla="*/ 804160 h 804160"/>
                <a:gd name="connsiteX3" fmla="*/ 11 w 191231"/>
                <a:gd name="connsiteY3" fmla="*/ 776966 h 804160"/>
                <a:gd name="connsiteX0" fmla="*/ 11 w 176454"/>
                <a:gd name="connsiteY0" fmla="*/ 776966 h 848676"/>
                <a:gd name="connsiteX1" fmla="*/ 25639 w 176454"/>
                <a:gd name="connsiteY1" fmla="*/ 0 h 848676"/>
                <a:gd name="connsiteX2" fmla="*/ 176454 w 176454"/>
                <a:gd name="connsiteY2" fmla="*/ 848676 h 848676"/>
                <a:gd name="connsiteX3" fmla="*/ 11 w 176454"/>
                <a:gd name="connsiteY3" fmla="*/ 776966 h 848676"/>
                <a:gd name="connsiteX0" fmla="*/ 46 w 156305"/>
                <a:gd name="connsiteY0" fmla="*/ 776022 h 848676"/>
                <a:gd name="connsiteX1" fmla="*/ 5490 w 156305"/>
                <a:gd name="connsiteY1" fmla="*/ 0 h 848676"/>
                <a:gd name="connsiteX2" fmla="*/ 156305 w 156305"/>
                <a:gd name="connsiteY2" fmla="*/ 848676 h 848676"/>
                <a:gd name="connsiteX3" fmla="*/ 46 w 156305"/>
                <a:gd name="connsiteY3" fmla="*/ 776022 h 848676"/>
                <a:gd name="connsiteX0" fmla="*/ 46 w 177117"/>
                <a:gd name="connsiteY0" fmla="*/ 776022 h 861190"/>
                <a:gd name="connsiteX1" fmla="*/ 5490 w 177117"/>
                <a:gd name="connsiteY1" fmla="*/ 0 h 861190"/>
                <a:gd name="connsiteX2" fmla="*/ 177117 w 177117"/>
                <a:gd name="connsiteY2" fmla="*/ 861190 h 861190"/>
                <a:gd name="connsiteX3" fmla="*/ 46 w 177117"/>
                <a:gd name="connsiteY3" fmla="*/ 776022 h 861190"/>
                <a:gd name="connsiteX0" fmla="*/ 25 w 182880"/>
                <a:gd name="connsiteY0" fmla="*/ 796520 h 861190"/>
                <a:gd name="connsiteX1" fmla="*/ 11253 w 182880"/>
                <a:gd name="connsiteY1" fmla="*/ 0 h 861190"/>
                <a:gd name="connsiteX2" fmla="*/ 182880 w 182880"/>
                <a:gd name="connsiteY2" fmla="*/ 861190 h 861190"/>
                <a:gd name="connsiteX3" fmla="*/ 25 w 182880"/>
                <a:gd name="connsiteY3" fmla="*/ 796520 h 861190"/>
                <a:gd name="connsiteX0" fmla="*/ 25 w 175524"/>
                <a:gd name="connsiteY0" fmla="*/ 796520 h 848048"/>
                <a:gd name="connsiteX1" fmla="*/ 11253 w 175524"/>
                <a:gd name="connsiteY1" fmla="*/ 0 h 848048"/>
                <a:gd name="connsiteX2" fmla="*/ 175524 w 175524"/>
                <a:gd name="connsiteY2" fmla="*/ 848048 h 848048"/>
                <a:gd name="connsiteX3" fmla="*/ 25 w 175524"/>
                <a:gd name="connsiteY3" fmla="*/ 796520 h 848048"/>
                <a:gd name="connsiteX0" fmla="*/ 25 w 175524"/>
                <a:gd name="connsiteY0" fmla="*/ 789792 h 841320"/>
                <a:gd name="connsiteX1" fmla="*/ 11568 w 175524"/>
                <a:gd name="connsiteY1" fmla="*/ 0 h 841320"/>
                <a:gd name="connsiteX2" fmla="*/ 175524 w 175524"/>
                <a:gd name="connsiteY2" fmla="*/ 841320 h 841320"/>
                <a:gd name="connsiteX3" fmla="*/ 25 w 175524"/>
                <a:gd name="connsiteY3" fmla="*/ 789792 h 841320"/>
                <a:gd name="connsiteX0" fmla="*/ 25 w 292992"/>
                <a:gd name="connsiteY0" fmla="*/ 789792 h 789792"/>
                <a:gd name="connsiteX1" fmla="*/ 11568 w 292992"/>
                <a:gd name="connsiteY1" fmla="*/ 0 h 789792"/>
                <a:gd name="connsiteX2" fmla="*/ 292992 w 292992"/>
                <a:gd name="connsiteY2" fmla="*/ 496778 h 789792"/>
                <a:gd name="connsiteX3" fmla="*/ 25 w 292992"/>
                <a:gd name="connsiteY3" fmla="*/ 789792 h 789792"/>
                <a:gd name="connsiteX0" fmla="*/ 18927 w 281424"/>
                <a:gd name="connsiteY0" fmla="*/ 562333 h 562333"/>
                <a:gd name="connsiteX1" fmla="*/ 0 w 281424"/>
                <a:gd name="connsiteY1" fmla="*/ 0 h 562333"/>
                <a:gd name="connsiteX2" fmla="*/ 281424 w 281424"/>
                <a:gd name="connsiteY2" fmla="*/ 496778 h 562333"/>
                <a:gd name="connsiteX3" fmla="*/ 18927 w 281424"/>
                <a:gd name="connsiteY3" fmla="*/ 562333 h 56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424" h="562333">
                  <a:moveTo>
                    <a:pt x="18927" y="562333"/>
                  </a:moveTo>
                  <a:cubicBezTo>
                    <a:pt x="18268" y="322878"/>
                    <a:pt x="659" y="239455"/>
                    <a:pt x="0" y="0"/>
                  </a:cubicBezTo>
                  <a:lnTo>
                    <a:pt x="281424" y="496778"/>
                  </a:lnTo>
                  <a:lnTo>
                    <a:pt x="18927" y="562333"/>
                  </a:lnTo>
                  <a:close/>
                </a:path>
              </a:pathLst>
            </a:custGeom>
            <a:gradFill>
              <a:gsLst>
                <a:gs pos="0">
                  <a:srgbClr val="0B0B0B"/>
                </a:gs>
                <a:gs pos="50000">
                  <a:srgbClr val="0B0B0B">
                    <a:alpha val="47000"/>
                  </a:srgbClr>
                </a:gs>
                <a:gs pos="100000">
                  <a:srgbClr val="0B0B0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0743703" y="5275885"/>
            <a:ext cx="1741449" cy="1851116"/>
            <a:chOff x="9089074" y="1067919"/>
            <a:chExt cx="1741449" cy="1851116"/>
          </a:xfrm>
        </p:grpSpPr>
        <p:sp>
          <p:nvSpPr>
            <p:cNvPr id="14" name="直角三角形 3"/>
            <p:cNvSpPr/>
            <p:nvPr/>
          </p:nvSpPr>
          <p:spPr>
            <a:xfrm rot="19084276" flipH="1">
              <a:off x="9354909" y="1067919"/>
              <a:ext cx="677162" cy="1851116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702714"/>
                <a:gd name="connsiteY0" fmla="*/ 870018 h 1366698"/>
                <a:gd name="connsiteX1" fmla="*/ 0 w 702714"/>
                <a:gd name="connsiteY1" fmla="*/ 0 h 1366698"/>
                <a:gd name="connsiteX2" fmla="*/ 702714 w 702714"/>
                <a:gd name="connsiteY2" fmla="*/ 1366698 h 1366698"/>
                <a:gd name="connsiteX3" fmla="*/ 93761 w 702714"/>
                <a:gd name="connsiteY3" fmla="*/ 870018 h 1366698"/>
                <a:gd name="connsiteX0" fmla="*/ 298126 w 702714"/>
                <a:gd name="connsiteY0" fmla="*/ 1130130 h 1366698"/>
                <a:gd name="connsiteX1" fmla="*/ 0 w 702714"/>
                <a:gd name="connsiteY1" fmla="*/ 0 h 1366698"/>
                <a:gd name="connsiteX2" fmla="*/ 702714 w 702714"/>
                <a:gd name="connsiteY2" fmla="*/ 1366698 h 1366698"/>
                <a:gd name="connsiteX3" fmla="*/ 298126 w 702714"/>
                <a:gd name="connsiteY3" fmla="*/ 1130130 h 136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714" h="1366698">
                  <a:moveTo>
                    <a:pt x="298126" y="1130130"/>
                  </a:moveTo>
                  <a:lnTo>
                    <a:pt x="0" y="0"/>
                  </a:lnTo>
                  <a:lnTo>
                    <a:pt x="702714" y="1366698"/>
                  </a:lnTo>
                  <a:lnTo>
                    <a:pt x="298126" y="1130130"/>
                  </a:lnTo>
                  <a:close/>
                </a:path>
              </a:pathLst>
            </a:custGeom>
            <a:gradFill>
              <a:gsLst>
                <a:gs pos="0">
                  <a:srgbClr val="FAE9AB">
                    <a:alpha val="40000"/>
                  </a:srgbClr>
                </a:gs>
                <a:gs pos="41000">
                  <a:srgbClr val="FAE9AB">
                    <a:alpha val="22000"/>
                  </a:srgbClr>
                </a:gs>
                <a:gs pos="85000">
                  <a:srgbClr val="FAE9A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9084276" flipV="1">
              <a:off x="9364724" y="1072773"/>
              <a:ext cx="635843" cy="1767192"/>
            </a:xfrm>
            <a:custGeom>
              <a:avLst/>
              <a:gdLst>
                <a:gd name="connsiteX0" fmla="*/ 0 w 531901"/>
                <a:gd name="connsiteY0" fmla="*/ 1055313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0 w 531901"/>
                <a:gd name="connsiteY3" fmla="*/ 1055313 h 1055313"/>
                <a:gd name="connsiteX0" fmla="*/ 31391 w 531901"/>
                <a:gd name="connsiteY0" fmla="*/ 865930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31391 w 531901"/>
                <a:gd name="connsiteY3" fmla="*/ 865930 h 1055313"/>
                <a:gd name="connsiteX0" fmla="*/ 0 w 618436"/>
                <a:gd name="connsiteY0" fmla="*/ 689764 h 1055313"/>
                <a:gd name="connsiteX1" fmla="*/ 86535 w 618436"/>
                <a:gd name="connsiteY1" fmla="*/ 0 h 1055313"/>
                <a:gd name="connsiteX2" fmla="*/ 618436 w 618436"/>
                <a:gd name="connsiteY2" fmla="*/ 1055313 h 1055313"/>
                <a:gd name="connsiteX3" fmla="*/ 0 w 618436"/>
                <a:gd name="connsiteY3" fmla="*/ 689764 h 1055313"/>
                <a:gd name="connsiteX0" fmla="*/ 0 w 615975"/>
                <a:gd name="connsiteY0" fmla="*/ 689764 h 1038319"/>
                <a:gd name="connsiteX1" fmla="*/ 86535 w 615975"/>
                <a:gd name="connsiteY1" fmla="*/ 0 h 1038319"/>
                <a:gd name="connsiteX2" fmla="*/ 615975 w 615975"/>
                <a:gd name="connsiteY2" fmla="*/ 1038319 h 1038319"/>
                <a:gd name="connsiteX3" fmla="*/ 0 w 615975"/>
                <a:gd name="connsiteY3" fmla="*/ 689764 h 1038319"/>
                <a:gd name="connsiteX0" fmla="*/ 4163 w 620138"/>
                <a:gd name="connsiteY0" fmla="*/ 972095 h 1320650"/>
                <a:gd name="connsiteX1" fmla="*/ 0 w 620138"/>
                <a:gd name="connsiteY1" fmla="*/ 0 h 1320650"/>
                <a:gd name="connsiteX2" fmla="*/ 620138 w 620138"/>
                <a:gd name="connsiteY2" fmla="*/ 1320650 h 1320650"/>
                <a:gd name="connsiteX3" fmla="*/ 4163 w 620138"/>
                <a:gd name="connsiteY3" fmla="*/ 972095 h 1320650"/>
                <a:gd name="connsiteX0" fmla="*/ 36507 w 652482"/>
                <a:gd name="connsiteY0" fmla="*/ 960880 h 1309435"/>
                <a:gd name="connsiteX1" fmla="*/ 0 w 652482"/>
                <a:gd name="connsiteY1" fmla="*/ 0 h 1309435"/>
                <a:gd name="connsiteX2" fmla="*/ 652482 w 652482"/>
                <a:gd name="connsiteY2" fmla="*/ 1309435 h 1309435"/>
                <a:gd name="connsiteX3" fmla="*/ 36507 w 652482"/>
                <a:gd name="connsiteY3" fmla="*/ 960880 h 1309435"/>
                <a:gd name="connsiteX0" fmla="*/ 43860 w 659835"/>
                <a:gd name="connsiteY0" fmla="*/ 956181 h 1304736"/>
                <a:gd name="connsiteX1" fmla="*/ 0 w 659835"/>
                <a:gd name="connsiteY1" fmla="*/ 0 h 1304736"/>
                <a:gd name="connsiteX2" fmla="*/ 659835 w 659835"/>
                <a:gd name="connsiteY2" fmla="*/ 1304736 h 1304736"/>
                <a:gd name="connsiteX3" fmla="*/ 43860 w 659835"/>
                <a:gd name="connsiteY3" fmla="*/ 956181 h 130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835" h="1304736">
                  <a:moveTo>
                    <a:pt x="43860" y="956181"/>
                  </a:moveTo>
                  <a:cubicBezTo>
                    <a:pt x="42472" y="632149"/>
                    <a:pt x="1388" y="324032"/>
                    <a:pt x="0" y="0"/>
                  </a:cubicBezTo>
                  <a:lnTo>
                    <a:pt x="659835" y="1304736"/>
                  </a:lnTo>
                  <a:lnTo>
                    <a:pt x="43860" y="9561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CC9E">
                    <a:alpha val="55000"/>
                  </a:srgbClr>
                </a:gs>
                <a:gs pos="50000">
                  <a:srgbClr val="E9CC9E">
                    <a:alpha val="12000"/>
                  </a:srgbClr>
                </a:gs>
                <a:gs pos="98000">
                  <a:srgbClr val="E9CC9E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3"/>
            <p:cNvSpPr/>
            <p:nvPr/>
          </p:nvSpPr>
          <p:spPr>
            <a:xfrm rot="17759312" flipH="1">
              <a:off x="9615938" y="902441"/>
              <a:ext cx="687722" cy="1741449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54855 w 361332"/>
                <a:gd name="connsiteY0" fmla="*/ 695666 h 820701"/>
                <a:gd name="connsiteX1" fmla="*/ 0 w 361332"/>
                <a:gd name="connsiteY1" fmla="*/ 0 h 820701"/>
                <a:gd name="connsiteX2" fmla="*/ 361332 w 361332"/>
                <a:gd name="connsiteY2" fmla="*/ 820701 h 820701"/>
                <a:gd name="connsiteX3" fmla="*/ 54855 w 361332"/>
                <a:gd name="connsiteY3" fmla="*/ 695666 h 820701"/>
                <a:gd name="connsiteX0" fmla="*/ 54855 w 518174"/>
                <a:gd name="connsiteY0" fmla="*/ 695666 h 1807756"/>
                <a:gd name="connsiteX1" fmla="*/ 0 w 518174"/>
                <a:gd name="connsiteY1" fmla="*/ 0 h 1807756"/>
                <a:gd name="connsiteX2" fmla="*/ 361332 w 518174"/>
                <a:gd name="connsiteY2" fmla="*/ 820701 h 1807756"/>
                <a:gd name="connsiteX3" fmla="*/ 507752 w 518174"/>
                <a:gd name="connsiteY3" fmla="*/ 1807160 h 1807756"/>
                <a:gd name="connsiteX4" fmla="*/ 54855 w 518174"/>
                <a:gd name="connsiteY4" fmla="*/ 695666 h 1807756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1332 w 507752"/>
                <a:gd name="connsiteY2" fmla="*/ 820701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4414 w 507752"/>
                <a:gd name="connsiteY2" fmla="*/ 811815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5955 w 507752"/>
                <a:gd name="connsiteY2" fmla="*/ 807372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5955 w 507752"/>
                <a:gd name="connsiteY2" fmla="*/ 807372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52" h="1807160">
                  <a:moveTo>
                    <a:pt x="54855" y="695666"/>
                  </a:moveTo>
                  <a:lnTo>
                    <a:pt x="0" y="0"/>
                  </a:lnTo>
                  <a:lnTo>
                    <a:pt x="365955" y="807372"/>
                  </a:lnTo>
                  <a:lnTo>
                    <a:pt x="507752" y="1807160"/>
                  </a:lnTo>
                  <a:lnTo>
                    <a:pt x="54855" y="695666"/>
                  </a:lnTo>
                  <a:close/>
                </a:path>
              </a:pathLst>
            </a:custGeom>
            <a:gradFill>
              <a:gsLst>
                <a:gs pos="0">
                  <a:srgbClr val="FFFFC1"/>
                </a:gs>
                <a:gs pos="42000">
                  <a:srgbClr val="FFFFC1">
                    <a:alpha val="42000"/>
                  </a:srgbClr>
                </a:gs>
                <a:gs pos="88000">
                  <a:srgbClr val="FFFFC1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3"/>
            <p:cNvSpPr/>
            <p:nvPr/>
          </p:nvSpPr>
          <p:spPr>
            <a:xfrm rot="18739488" flipH="1">
              <a:off x="9935383" y="1790805"/>
              <a:ext cx="321631" cy="937196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1976 w 165592"/>
                <a:gd name="connsiteY0" fmla="*/ 718365 h 804160"/>
                <a:gd name="connsiteX1" fmla="*/ 0 w 165592"/>
                <a:gd name="connsiteY1" fmla="*/ 0 h 804160"/>
                <a:gd name="connsiteX2" fmla="*/ 165592 w 165592"/>
                <a:gd name="connsiteY2" fmla="*/ 804160 h 804160"/>
                <a:gd name="connsiteX3" fmla="*/ 1976 w 165592"/>
                <a:gd name="connsiteY3" fmla="*/ 718365 h 804160"/>
                <a:gd name="connsiteX0" fmla="*/ 11 w 191231"/>
                <a:gd name="connsiteY0" fmla="*/ 776966 h 804160"/>
                <a:gd name="connsiteX1" fmla="*/ 25639 w 191231"/>
                <a:gd name="connsiteY1" fmla="*/ 0 h 804160"/>
                <a:gd name="connsiteX2" fmla="*/ 191231 w 191231"/>
                <a:gd name="connsiteY2" fmla="*/ 804160 h 804160"/>
                <a:gd name="connsiteX3" fmla="*/ 11 w 191231"/>
                <a:gd name="connsiteY3" fmla="*/ 776966 h 804160"/>
                <a:gd name="connsiteX0" fmla="*/ 11 w 176454"/>
                <a:gd name="connsiteY0" fmla="*/ 776966 h 848676"/>
                <a:gd name="connsiteX1" fmla="*/ 25639 w 176454"/>
                <a:gd name="connsiteY1" fmla="*/ 0 h 848676"/>
                <a:gd name="connsiteX2" fmla="*/ 176454 w 176454"/>
                <a:gd name="connsiteY2" fmla="*/ 848676 h 848676"/>
                <a:gd name="connsiteX3" fmla="*/ 11 w 176454"/>
                <a:gd name="connsiteY3" fmla="*/ 776966 h 848676"/>
                <a:gd name="connsiteX0" fmla="*/ 46 w 156305"/>
                <a:gd name="connsiteY0" fmla="*/ 776022 h 848676"/>
                <a:gd name="connsiteX1" fmla="*/ 5490 w 156305"/>
                <a:gd name="connsiteY1" fmla="*/ 0 h 848676"/>
                <a:gd name="connsiteX2" fmla="*/ 156305 w 156305"/>
                <a:gd name="connsiteY2" fmla="*/ 848676 h 848676"/>
                <a:gd name="connsiteX3" fmla="*/ 46 w 156305"/>
                <a:gd name="connsiteY3" fmla="*/ 776022 h 848676"/>
                <a:gd name="connsiteX0" fmla="*/ 46 w 177117"/>
                <a:gd name="connsiteY0" fmla="*/ 776022 h 861190"/>
                <a:gd name="connsiteX1" fmla="*/ 5490 w 177117"/>
                <a:gd name="connsiteY1" fmla="*/ 0 h 861190"/>
                <a:gd name="connsiteX2" fmla="*/ 177117 w 177117"/>
                <a:gd name="connsiteY2" fmla="*/ 861190 h 861190"/>
                <a:gd name="connsiteX3" fmla="*/ 46 w 177117"/>
                <a:gd name="connsiteY3" fmla="*/ 776022 h 861190"/>
                <a:gd name="connsiteX0" fmla="*/ 25 w 182880"/>
                <a:gd name="connsiteY0" fmla="*/ 796520 h 861190"/>
                <a:gd name="connsiteX1" fmla="*/ 11253 w 182880"/>
                <a:gd name="connsiteY1" fmla="*/ 0 h 861190"/>
                <a:gd name="connsiteX2" fmla="*/ 182880 w 182880"/>
                <a:gd name="connsiteY2" fmla="*/ 861190 h 861190"/>
                <a:gd name="connsiteX3" fmla="*/ 25 w 182880"/>
                <a:gd name="connsiteY3" fmla="*/ 796520 h 861190"/>
                <a:gd name="connsiteX0" fmla="*/ 25 w 175524"/>
                <a:gd name="connsiteY0" fmla="*/ 796520 h 848048"/>
                <a:gd name="connsiteX1" fmla="*/ 11253 w 175524"/>
                <a:gd name="connsiteY1" fmla="*/ 0 h 848048"/>
                <a:gd name="connsiteX2" fmla="*/ 175524 w 175524"/>
                <a:gd name="connsiteY2" fmla="*/ 848048 h 848048"/>
                <a:gd name="connsiteX3" fmla="*/ 25 w 175524"/>
                <a:gd name="connsiteY3" fmla="*/ 796520 h 848048"/>
                <a:gd name="connsiteX0" fmla="*/ 25 w 175524"/>
                <a:gd name="connsiteY0" fmla="*/ 789792 h 841320"/>
                <a:gd name="connsiteX1" fmla="*/ 11568 w 175524"/>
                <a:gd name="connsiteY1" fmla="*/ 0 h 841320"/>
                <a:gd name="connsiteX2" fmla="*/ 175524 w 175524"/>
                <a:gd name="connsiteY2" fmla="*/ 841320 h 841320"/>
                <a:gd name="connsiteX3" fmla="*/ 25 w 175524"/>
                <a:gd name="connsiteY3" fmla="*/ 789792 h 841320"/>
                <a:gd name="connsiteX0" fmla="*/ 25 w 128668"/>
                <a:gd name="connsiteY0" fmla="*/ 789792 h 879382"/>
                <a:gd name="connsiteX1" fmla="*/ 11568 w 128668"/>
                <a:gd name="connsiteY1" fmla="*/ 0 h 879382"/>
                <a:gd name="connsiteX2" fmla="*/ 128668 w 128668"/>
                <a:gd name="connsiteY2" fmla="*/ 879382 h 879382"/>
                <a:gd name="connsiteX3" fmla="*/ 25 w 128668"/>
                <a:gd name="connsiteY3" fmla="*/ 789792 h 879382"/>
                <a:gd name="connsiteX0" fmla="*/ 43515 w 117100"/>
                <a:gd name="connsiteY0" fmla="*/ 748859 h 879382"/>
                <a:gd name="connsiteX1" fmla="*/ 0 w 117100"/>
                <a:gd name="connsiteY1" fmla="*/ 0 h 879382"/>
                <a:gd name="connsiteX2" fmla="*/ 117100 w 117100"/>
                <a:gd name="connsiteY2" fmla="*/ 879382 h 879382"/>
                <a:gd name="connsiteX3" fmla="*/ 43515 w 117100"/>
                <a:gd name="connsiteY3" fmla="*/ 748859 h 879382"/>
                <a:gd name="connsiteX0" fmla="*/ 54100 w 127685"/>
                <a:gd name="connsiteY0" fmla="*/ 842624 h 973147"/>
                <a:gd name="connsiteX1" fmla="*/ 0 w 127685"/>
                <a:gd name="connsiteY1" fmla="*/ 0 h 973147"/>
                <a:gd name="connsiteX2" fmla="*/ 127685 w 127685"/>
                <a:gd name="connsiteY2" fmla="*/ 973147 h 973147"/>
                <a:gd name="connsiteX3" fmla="*/ 54100 w 127685"/>
                <a:gd name="connsiteY3" fmla="*/ 842624 h 973147"/>
                <a:gd name="connsiteX0" fmla="*/ 54100 w 184692"/>
                <a:gd name="connsiteY0" fmla="*/ 842624 h 965905"/>
                <a:gd name="connsiteX1" fmla="*/ 0 w 184692"/>
                <a:gd name="connsiteY1" fmla="*/ 0 h 965905"/>
                <a:gd name="connsiteX2" fmla="*/ 184692 w 184692"/>
                <a:gd name="connsiteY2" fmla="*/ 965905 h 965905"/>
                <a:gd name="connsiteX3" fmla="*/ 54100 w 184692"/>
                <a:gd name="connsiteY3" fmla="*/ 842624 h 965905"/>
                <a:gd name="connsiteX0" fmla="*/ 5 w 237463"/>
                <a:gd name="connsiteY0" fmla="*/ 772676 h 965905"/>
                <a:gd name="connsiteX1" fmla="*/ 52771 w 237463"/>
                <a:gd name="connsiteY1" fmla="*/ 0 h 965905"/>
                <a:gd name="connsiteX2" fmla="*/ 237463 w 237463"/>
                <a:gd name="connsiteY2" fmla="*/ 965905 h 965905"/>
                <a:gd name="connsiteX3" fmla="*/ 5 w 237463"/>
                <a:gd name="connsiteY3" fmla="*/ 772676 h 965905"/>
                <a:gd name="connsiteX0" fmla="*/ 6 w 237464"/>
                <a:gd name="connsiteY0" fmla="*/ 779331 h 972560"/>
                <a:gd name="connsiteX1" fmla="*/ 47573 w 237464"/>
                <a:gd name="connsiteY1" fmla="*/ 0 h 972560"/>
                <a:gd name="connsiteX2" fmla="*/ 237464 w 237464"/>
                <a:gd name="connsiteY2" fmla="*/ 972560 h 972560"/>
                <a:gd name="connsiteX3" fmla="*/ 6 w 237464"/>
                <a:gd name="connsiteY3" fmla="*/ 779331 h 97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4" h="972560">
                  <a:moveTo>
                    <a:pt x="6" y="779331"/>
                  </a:moveTo>
                  <a:cubicBezTo>
                    <a:pt x="-653" y="539876"/>
                    <a:pt x="48232" y="239455"/>
                    <a:pt x="47573" y="0"/>
                  </a:cubicBezTo>
                  <a:lnTo>
                    <a:pt x="237464" y="972560"/>
                  </a:lnTo>
                  <a:lnTo>
                    <a:pt x="6" y="779331"/>
                  </a:lnTo>
                  <a:close/>
                </a:path>
              </a:pathLst>
            </a:custGeom>
            <a:gradFill>
              <a:gsLst>
                <a:gs pos="0">
                  <a:srgbClr val="0B0B0B"/>
                </a:gs>
                <a:gs pos="50000">
                  <a:srgbClr val="0B0B0B">
                    <a:alpha val="47000"/>
                  </a:srgbClr>
                </a:gs>
                <a:gs pos="100000">
                  <a:srgbClr val="0B0B0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rot="773370" flipH="1">
            <a:off x="9662804" y="1576759"/>
            <a:ext cx="657013" cy="698388"/>
            <a:chOff x="9089074" y="1067919"/>
            <a:chExt cx="1741449" cy="1851116"/>
          </a:xfrm>
        </p:grpSpPr>
        <p:sp>
          <p:nvSpPr>
            <p:cNvPr id="19" name="直角三角形 3"/>
            <p:cNvSpPr/>
            <p:nvPr/>
          </p:nvSpPr>
          <p:spPr>
            <a:xfrm rot="19084276" flipH="1">
              <a:off x="9354909" y="1067919"/>
              <a:ext cx="677162" cy="1851116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702714"/>
                <a:gd name="connsiteY0" fmla="*/ 870018 h 1366698"/>
                <a:gd name="connsiteX1" fmla="*/ 0 w 702714"/>
                <a:gd name="connsiteY1" fmla="*/ 0 h 1366698"/>
                <a:gd name="connsiteX2" fmla="*/ 702714 w 702714"/>
                <a:gd name="connsiteY2" fmla="*/ 1366698 h 1366698"/>
                <a:gd name="connsiteX3" fmla="*/ 93761 w 702714"/>
                <a:gd name="connsiteY3" fmla="*/ 870018 h 1366698"/>
                <a:gd name="connsiteX0" fmla="*/ 298126 w 702714"/>
                <a:gd name="connsiteY0" fmla="*/ 1130130 h 1366698"/>
                <a:gd name="connsiteX1" fmla="*/ 0 w 702714"/>
                <a:gd name="connsiteY1" fmla="*/ 0 h 1366698"/>
                <a:gd name="connsiteX2" fmla="*/ 702714 w 702714"/>
                <a:gd name="connsiteY2" fmla="*/ 1366698 h 1366698"/>
                <a:gd name="connsiteX3" fmla="*/ 298126 w 702714"/>
                <a:gd name="connsiteY3" fmla="*/ 1130130 h 136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714" h="1366698">
                  <a:moveTo>
                    <a:pt x="298126" y="1130130"/>
                  </a:moveTo>
                  <a:lnTo>
                    <a:pt x="0" y="0"/>
                  </a:lnTo>
                  <a:lnTo>
                    <a:pt x="702714" y="1366698"/>
                  </a:lnTo>
                  <a:lnTo>
                    <a:pt x="298126" y="1130130"/>
                  </a:lnTo>
                  <a:close/>
                </a:path>
              </a:pathLst>
            </a:custGeom>
            <a:gradFill>
              <a:gsLst>
                <a:gs pos="0">
                  <a:srgbClr val="FAE9AB">
                    <a:alpha val="40000"/>
                  </a:srgbClr>
                </a:gs>
                <a:gs pos="41000">
                  <a:srgbClr val="FAE9AB">
                    <a:alpha val="22000"/>
                  </a:srgbClr>
                </a:gs>
                <a:gs pos="85000">
                  <a:srgbClr val="FAE9A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4"/>
            <p:cNvSpPr/>
            <p:nvPr/>
          </p:nvSpPr>
          <p:spPr>
            <a:xfrm rot="19084276" flipV="1">
              <a:off x="9364724" y="1072773"/>
              <a:ext cx="635843" cy="1767192"/>
            </a:xfrm>
            <a:custGeom>
              <a:avLst/>
              <a:gdLst>
                <a:gd name="connsiteX0" fmla="*/ 0 w 531901"/>
                <a:gd name="connsiteY0" fmla="*/ 1055313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0 w 531901"/>
                <a:gd name="connsiteY3" fmla="*/ 1055313 h 1055313"/>
                <a:gd name="connsiteX0" fmla="*/ 31391 w 531901"/>
                <a:gd name="connsiteY0" fmla="*/ 865930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31391 w 531901"/>
                <a:gd name="connsiteY3" fmla="*/ 865930 h 1055313"/>
                <a:gd name="connsiteX0" fmla="*/ 0 w 618436"/>
                <a:gd name="connsiteY0" fmla="*/ 689764 h 1055313"/>
                <a:gd name="connsiteX1" fmla="*/ 86535 w 618436"/>
                <a:gd name="connsiteY1" fmla="*/ 0 h 1055313"/>
                <a:gd name="connsiteX2" fmla="*/ 618436 w 618436"/>
                <a:gd name="connsiteY2" fmla="*/ 1055313 h 1055313"/>
                <a:gd name="connsiteX3" fmla="*/ 0 w 618436"/>
                <a:gd name="connsiteY3" fmla="*/ 689764 h 1055313"/>
                <a:gd name="connsiteX0" fmla="*/ 0 w 615975"/>
                <a:gd name="connsiteY0" fmla="*/ 689764 h 1038319"/>
                <a:gd name="connsiteX1" fmla="*/ 86535 w 615975"/>
                <a:gd name="connsiteY1" fmla="*/ 0 h 1038319"/>
                <a:gd name="connsiteX2" fmla="*/ 615975 w 615975"/>
                <a:gd name="connsiteY2" fmla="*/ 1038319 h 1038319"/>
                <a:gd name="connsiteX3" fmla="*/ 0 w 615975"/>
                <a:gd name="connsiteY3" fmla="*/ 689764 h 1038319"/>
                <a:gd name="connsiteX0" fmla="*/ 4163 w 620138"/>
                <a:gd name="connsiteY0" fmla="*/ 972095 h 1320650"/>
                <a:gd name="connsiteX1" fmla="*/ 0 w 620138"/>
                <a:gd name="connsiteY1" fmla="*/ 0 h 1320650"/>
                <a:gd name="connsiteX2" fmla="*/ 620138 w 620138"/>
                <a:gd name="connsiteY2" fmla="*/ 1320650 h 1320650"/>
                <a:gd name="connsiteX3" fmla="*/ 4163 w 620138"/>
                <a:gd name="connsiteY3" fmla="*/ 972095 h 1320650"/>
                <a:gd name="connsiteX0" fmla="*/ 36507 w 652482"/>
                <a:gd name="connsiteY0" fmla="*/ 960880 h 1309435"/>
                <a:gd name="connsiteX1" fmla="*/ 0 w 652482"/>
                <a:gd name="connsiteY1" fmla="*/ 0 h 1309435"/>
                <a:gd name="connsiteX2" fmla="*/ 652482 w 652482"/>
                <a:gd name="connsiteY2" fmla="*/ 1309435 h 1309435"/>
                <a:gd name="connsiteX3" fmla="*/ 36507 w 652482"/>
                <a:gd name="connsiteY3" fmla="*/ 960880 h 1309435"/>
                <a:gd name="connsiteX0" fmla="*/ 43860 w 659835"/>
                <a:gd name="connsiteY0" fmla="*/ 956181 h 1304736"/>
                <a:gd name="connsiteX1" fmla="*/ 0 w 659835"/>
                <a:gd name="connsiteY1" fmla="*/ 0 h 1304736"/>
                <a:gd name="connsiteX2" fmla="*/ 659835 w 659835"/>
                <a:gd name="connsiteY2" fmla="*/ 1304736 h 1304736"/>
                <a:gd name="connsiteX3" fmla="*/ 43860 w 659835"/>
                <a:gd name="connsiteY3" fmla="*/ 956181 h 130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835" h="1304736">
                  <a:moveTo>
                    <a:pt x="43860" y="956181"/>
                  </a:moveTo>
                  <a:cubicBezTo>
                    <a:pt x="42472" y="632149"/>
                    <a:pt x="1388" y="324032"/>
                    <a:pt x="0" y="0"/>
                  </a:cubicBezTo>
                  <a:lnTo>
                    <a:pt x="659835" y="1304736"/>
                  </a:lnTo>
                  <a:lnTo>
                    <a:pt x="43860" y="9561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CC9E">
                    <a:alpha val="55000"/>
                  </a:srgbClr>
                </a:gs>
                <a:gs pos="50000">
                  <a:srgbClr val="E9CC9E">
                    <a:alpha val="12000"/>
                  </a:srgbClr>
                </a:gs>
                <a:gs pos="98000">
                  <a:srgbClr val="E9CC9E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3"/>
            <p:cNvSpPr/>
            <p:nvPr/>
          </p:nvSpPr>
          <p:spPr>
            <a:xfrm rot="17759312" flipH="1">
              <a:off x="9615938" y="902441"/>
              <a:ext cx="687722" cy="1741449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54855 w 361332"/>
                <a:gd name="connsiteY0" fmla="*/ 695666 h 820701"/>
                <a:gd name="connsiteX1" fmla="*/ 0 w 361332"/>
                <a:gd name="connsiteY1" fmla="*/ 0 h 820701"/>
                <a:gd name="connsiteX2" fmla="*/ 361332 w 361332"/>
                <a:gd name="connsiteY2" fmla="*/ 820701 h 820701"/>
                <a:gd name="connsiteX3" fmla="*/ 54855 w 361332"/>
                <a:gd name="connsiteY3" fmla="*/ 695666 h 820701"/>
                <a:gd name="connsiteX0" fmla="*/ 54855 w 518174"/>
                <a:gd name="connsiteY0" fmla="*/ 695666 h 1807756"/>
                <a:gd name="connsiteX1" fmla="*/ 0 w 518174"/>
                <a:gd name="connsiteY1" fmla="*/ 0 h 1807756"/>
                <a:gd name="connsiteX2" fmla="*/ 361332 w 518174"/>
                <a:gd name="connsiteY2" fmla="*/ 820701 h 1807756"/>
                <a:gd name="connsiteX3" fmla="*/ 507752 w 518174"/>
                <a:gd name="connsiteY3" fmla="*/ 1807160 h 1807756"/>
                <a:gd name="connsiteX4" fmla="*/ 54855 w 518174"/>
                <a:gd name="connsiteY4" fmla="*/ 695666 h 1807756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1332 w 507752"/>
                <a:gd name="connsiteY2" fmla="*/ 820701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4414 w 507752"/>
                <a:gd name="connsiteY2" fmla="*/ 811815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5955 w 507752"/>
                <a:gd name="connsiteY2" fmla="*/ 807372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5955 w 507752"/>
                <a:gd name="connsiteY2" fmla="*/ 807372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52" h="1807160">
                  <a:moveTo>
                    <a:pt x="54855" y="695666"/>
                  </a:moveTo>
                  <a:lnTo>
                    <a:pt x="0" y="0"/>
                  </a:lnTo>
                  <a:lnTo>
                    <a:pt x="365955" y="807372"/>
                  </a:lnTo>
                  <a:lnTo>
                    <a:pt x="507752" y="1807160"/>
                  </a:lnTo>
                  <a:lnTo>
                    <a:pt x="54855" y="695666"/>
                  </a:lnTo>
                  <a:close/>
                </a:path>
              </a:pathLst>
            </a:custGeom>
            <a:gradFill>
              <a:gsLst>
                <a:gs pos="0">
                  <a:srgbClr val="FFFFC1"/>
                </a:gs>
                <a:gs pos="42000">
                  <a:srgbClr val="FFFFC1">
                    <a:alpha val="42000"/>
                  </a:srgbClr>
                </a:gs>
                <a:gs pos="88000">
                  <a:srgbClr val="FFFFC1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3"/>
            <p:cNvSpPr/>
            <p:nvPr/>
          </p:nvSpPr>
          <p:spPr>
            <a:xfrm rot="18739488" flipH="1">
              <a:off x="9935383" y="1790805"/>
              <a:ext cx="321631" cy="937196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1976 w 165592"/>
                <a:gd name="connsiteY0" fmla="*/ 718365 h 804160"/>
                <a:gd name="connsiteX1" fmla="*/ 0 w 165592"/>
                <a:gd name="connsiteY1" fmla="*/ 0 h 804160"/>
                <a:gd name="connsiteX2" fmla="*/ 165592 w 165592"/>
                <a:gd name="connsiteY2" fmla="*/ 804160 h 804160"/>
                <a:gd name="connsiteX3" fmla="*/ 1976 w 165592"/>
                <a:gd name="connsiteY3" fmla="*/ 718365 h 804160"/>
                <a:gd name="connsiteX0" fmla="*/ 11 w 191231"/>
                <a:gd name="connsiteY0" fmla="*/ 776966 h 804160"/>
                <a:gd name="connsiteX1" fmla="*/ 25639 w 191231"/>
                <a:gd name="connsiteY1" fmla="*/ 0 h 804160"/>
                <a:gd name="connsiteX2" fmla="*/ 191231 w 191231"/>
                <a:gd name="connsiteY2" fmla="*/ 804160 h 804160"/>
                <a:gd name="connsiteX3" fmla="*/ 11 w 191231"/>
                <a:gd name="connsiteY3" fmla="*/ 776966 h 804160"/>
                <a:gd name="connsiteX0" fmla="*/ 11 w 176454"/>
                <a:gd name="connsiteY0" fmla="*/ 776966 h 848676"/>
                <a:gd name="connsiteX1" fmla="*/ 25639 w 176454"/>
                <a:gd name="connsiteY1" fmla="*/ 0 h 848676"/>
                <a:gd name="connsiteX2" fmla="*/ 176454 w 176454"/>
                <a:gd name="connsiteY2" fmla="*/ 848676 h 848676"/>
                <a:gd name="connsiteX3" fmla="*/ 11 w 176454"/>
                <a:gd name="connsiteY3" fmla="*/ 776966 h 848676"/>
                <a:gd name="connsiteX0" fmla="*/ 46 w 156305"/>
                <a:gd name="connsiteY0" fmla="*/ 776022 h 848676"/>
                <a:gd name="connsiteX1" fmla="*/ 5490 w 156305"/>
                <a:gd name="connsiteY1" fmla="*/ 0 h 848676"/>
                <a:gd name="connsiteX2" fmla="*/ 156305 w 156305"/>
                <a:gd name="connsiteY2" fmla="*/ 848676 h 848676"/>
                <a:gd name="connsiteX3" fmla="*/ 46 w 156305"/>
                <a:gd name="connsiteY3" fmla="*/ 776022 h 848676"/>
                <a:gd name="connsiteX0" fmla="*/ 46 w 177117"/>
                <a:gd name="connsiteY0" fmla="*/ 776022 h 861190"/>
                <a:gd name="connsiteX1" fmla="*/ 5490 w 177117"/>
                <a:gd name="connsiteY1" fmla="*/ 0 h 861190"/>
                <a:gd name="connsiteX2" fmla="*/ 177117 w 177117"/>
                <a:gd name="connsiteY2" fmla="*/ 861190 h 861190"/>
                <a:gd name="connsiteX3" fmla="*/ 46 w 177117"/>
                <a:gd name="connsiteY3" fmla="*/ 776022 h 861190"/>
                <a:gd name="connsiteX0" fmla="*/ 25 w 182880"/>
                <a:gd name="connsiteY0" fmla="*/ 796520 h 861190"/>
                <a:gd name="connsiteX1" fmla="*/ 11253 w 182880"/>
                <a:gd name="connsiteY1" fmla="*/ 0 h 861190"/>
                <a:gd name="connsiteX2" fmla="*/ 182880 w 182880"/>
                <a:gd name="connsiteY2" fmla="*/ 861190 h 861190"/>
                <a:gd name="connsiteX3" fmla="*/ 25 w 182880"/>
                <a:gd name="connsiteY3" fmla="*/ 796520 h 861190"/>
                <a:gd name="connsiteX0" fmla="*/ 25 w 175524"/>
                <a:gd name="connsiteY0" fmla="*/ 796520 h 848048"/>
                <a:gd name="connsiteX1" fmla="*/ 11253 w 175524"/>
                <a:gd name="connsiteY1" fmla="*/ 0 h 848048"/>
                <a:gd name="connsiteX2" fmla="*/ 175524 w 175524"/>
                <a:gd name="connsiteY2" fmla="*/ 848048 h 848048"/>
                <a:gd name="connsiteX3" fmla="*/ 25 w 175524"/>
                <a:gd name="connsiteY3" fmla="*/ 796520 h 848048"/>
                <a:gd name="connsiteX0" fmla="*/ 25 w 175524"/>
                <a:gd name="connsiteY0" fmla="*/ 789792 h 841320"/>
                <a:gd name="connsiteX1" fmla="*/ 11568 w 175524"/>
                <a:gd name="connsiteY1" fmla="*/ 0 h 841320"/>
                <a:gd name="connsiteX2" fmla="*/ 175524 w 175524"/>
                <a:gd name="connsiteY2" fmla="*/ 841320 h 841320"/>
                <a:gd name="connsiteX3" fmla="*/ 25 w 175524"/>
                <a:gd name="connsiteY3" fmla="*/ 789792 h 841320"/>
                <a:gd name="connsiteX0" fmla="*/ 25 w 128668"/>
                <a:gd name="connsiteY0" fmla="*/ 789792 h 879382"/>
                <a:gd name="connsiteX1" fmla="*/ 11568 w 128668"/>
                <a:gd name="connsiteY1" fmla="*/ 0 h 879382"/>
                <a:gd name="connsiteX2" fmla="*/ 128668 w 128668"/>
                <a:gd name="connsiteY2" fmla="*/ 879382 h 879382"/>
                <a:gd name="connsiteX3" fmla="*/ 25 w 128668"/>
                <a:gd name="connsiteY3" fmla="*/ 789792 h 879382"/>
                <a:gd name="connsiteX0" fmla="*/ 43515 w 117100"/>
                <a:gd name="connsiteY0" fmla="*/ 748859 h 879382"/>
                <a:gd name="connsiteX1" fmla="*/ 0 w 117100"/>
                <a:gd name="connsiteY1" fmla="*/ 0 h 879382"/>
                <a:gd name="connsiteX2" fmla="*/ 117100 w 117100"/>
                <a:gd name="connsiteY2" fmla="*/ 879382 h 879382"/>
                <a:gd name="connsiteX3" fmla="*/ 43515 w 117100"/>
                <a:gd name="connsiteY3" fmla="*/ 748859 h 879382"/>
                <a:gd name="connsiteX0" fmla="*/ 54100 w 127685"/>
                <a:gd name="connsiteY0" fmla="*/ 842624 h 973147"/>
                <a:gd name="connsiteX1" fmla="*/ 0 w 127685"/>
                <a:gd name="connsiteY1" fmla="*/ 0 h 973147"/>
                <a:gd name="connsiteX2" fmla="*/ 127685 w 127685"/>
                <a:gd name="connsiteY2" fmla="*/ 973147 h 973147"/>
                <a:gd name="connsiteX3" fmla="*/ 54100 w 127685"/>
                <a:gd name="connsiteY3" fmla="*/ 842624 h 973147"/>
                <a:gd name="connsiteX0" fmla="*/ 54100 w 184692"/>
                <a:gd name="connsiteY0" fmla="*/ 842624 h 965905"/>
                <a:gd name="connsiteX1" fmla="*/ 0 w 184692"/>
                <a:gd name="connsiteY1" fmla="*/ 0 h 965905"/>
                <a:gd name="connsiteX2" fmla="*/ 184692 w 184692"/>
                <a:gd name="connsiteY2" fmla="*/ 965905 h 965905"/>
                <a:gd name="connsiteX3" fmla="*/ 54100 w 184692"/>
                <a:gd name="connsiteY3" fmla="*/ 842624 h 965905"/>
                <a:gd name="connsiteX0" fmla="*/ 5 w 237463"/>
                <a:gd name="connsiteY0" fmla="*/ 772676 h 965905"/>
                <a:gd name="connsiteX1" fmla="*/ 52771 w 237463"/>
                <a:gd name="connsiteY1" fmla="*/ 0 h 965905"/>
                <a:gd name="connsiteX2" fmla="*/ 237463 w 237463"/>
                <a:gd name="connsiteY2" fmla="*/ 965905 h 965905"/>
                <a:gd name="connsiteX3" fmla="*/ 5 w 237463"/>
                <a:gd name="connsiteY3" fmla="*/ 772676 h 965905"/>
                <a:gd name="connsiteX0" fmla="*/ 6 w 237464"/>
                <a:gd name="connsiteY0" fmla="*/ 779331 h 972560"/>
                <a:gd name="connsiteX1" fmla="*/ 47573 w 237464"/>
                <a:gd name="connsiteY1" fmla="*/ 0 h 972560"/>
                <a:gd name="connsiteX2" fmla="*/ 237464 w 237464"/>
                <a:gd name="connsiteY2" fmla="*/ 972560 h 972560"/>
                <a:gd name="connsiteX3" fmla="*/ 6 w 237464"/>
                <a:gd name="connsiteY3" fmla="*/ 779331 h 97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4" h="972560">
                  <a:moveTo>
                    <a:pt x="6" y="779331"/>
                  </a:moveTo>
                  <a:cubicBezTo>
                    <a:pt x="-653" y="539876"/>
                    <a:pt x="48232" y="239455"/>
                    <a:pt x="47573" y="0"/>
                  </a:cubicBezTo>
                  <a:lnTo>
                    <a:pt x="237464" y="972560"/>
                  </a:lnTo>
                  <a:lnTo>
                    <a:pt x="6" y="779331"/>
                  </a:lnTo>
                  <a:close/>
                </a:path>
              </a:pathLst>
            </a:custGeom>
            <a:gradFill>
              <a:gsLst>
                <a:gs pos="0">
                  <a:srgbClr val="0B0B0B"/>
                </a:gs>
                <a:gs pos="50000">
                  <a:srgbClr val="0B0B0B">
                    <a:alpha val="47000"/>
                  </a:srgbClr>
                </a:gs>
                <a:gs pos="100000">
                  <a:srgbClr val="0B0B0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5731267" flipH="1">
            <a:off x="1948040" y="1106308"/>
            <a:ext cx="496580" cy="527852"/>
            <a:chOff x="9089074" y="1067919"/>
            <a:chExt cx="1741449" cy="1851116"/>
          </a:xfrm>
        </p:grpSpPr>
        <p:sp>
          <p:nvSpPr>
            <p:cNvPr id="24" name="直角三角形 3"/>
            <p:cNvSpPr/>
            <p:nvPr/>
          </p:nvSpPr>
          <p:spPr>
            <a:xfrm rot="19084276" flipH="1">
              <a:off x="9354909" y="1067919"/>
              <a:ext cx="677162" cy="1851116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702714"/>
                <a:gd name="connsiteY0" fmla="*/ 870018 h 1366698"/>
                <a:gd name="connsiteX1" fmla="*/ 0 w 702714"/>
                <a:gd name="connsiteY1" fmla="*/ 0 h 1366698"/>
                <a:gd name="connsiteX2" fmla="*/ 702714 w 702714"/>
                <a:gd name="connsiteY2" fmla="*/ 1366698 h 1366698"/>
                <a:gd name="connsiteX3" fmla="*/ 93761 w 702714"/>
                <a:gd name="connsiteY3" fmla="*/ 870018 h 1366698"/>
                <a:gd name="connsiteX0" fmla="*/ 298126 w 702714"/>
                <a:gd name="connsiteY0" fmla="*/ 1130130 h 1366698"/>
                <a:gd name="connsiteX1" fmla="*/ 0 w 702714"/>
                <a:gd name="connsiteY1" fmla="*/ 0 h 1366698"/>
                <a:gd name="connsiteX2" fmla="*/ 702714 w 702714"/>
                <a:gd name="connsiteY2" fmla="*/ 1366698 h 1366698"/>
                <a:gd name="connsiteX3" fmla="*/ 298126 w 702714"/>
                <a:gd name="connsiteY3" fmla="*/ 1130130 h 136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714" h="1366698">
                  <a:moveTo>
                    <a:pt x="298126" y="1130130"/>
                  </a:moveTo>
                  <a:lnTo>
                    <a:pt x="0" y="0"/>
                  </a:lnTo>
                  <a:lnTo>
                    <a:pt x="702714" y="1366698"/>
                  </a:lnTo>
                  <a:lnTo>
                    <a:pt x="298126" y="1130130"/>
                  </a:lnTo>
                  <a:close/>
                </a:path>
              </a:pathLst>
            </a:custGeom>
            <a:gradFill>
              <a:gsLst>
                <a:gs pos="0">
                  <a:srgbClr val="FAE9AB">
                    <a:alpha val="40000"/>
                  </a:srgbClr>
                </a:gs>
                <a:gs pos="41000">
                  <a:srgbClr val="FAE9AB">
                    <a:alpha val="22000"/>
                  </a:srgbClr>
                </a:gs>
                <a:gs pos="85000">
                  <a:srgbClr val="FAE9A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14"/>
            <p:cNvSpPr/>
            <p:nvPr/>
          </p:nvSpPr>
          <p:spPr>
            <a:xfrm rot="19084276" flipV="1">
              <a:off x="9364724" y="1072773"/>
              <a:ext cx="635843" cy="1767192"/>
            </a:xfrm>
            <a:custGeom>
              <a:avLst/>
              <a:gdLst>
                <a:gd name="connsiteX0" fmla="*/ 0 w 531901"/>
                <a:gd name="connsiteY0" fmla="*/ 1055313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0 w 531901"/>
                <a:gd name="connsiteY3" fmla="*/ 1055313 h 1055313"/>
                <a:gd name="connsiteX0" fmla="*/ 31391 w 531901"/>
                <a:gd name="connsiteY0" fmla="*/ 865930 h 1055313"/>
                <a:gd name="connsiteX1" fmla="*/ 0 w 531901"/>
                <a:gd name="connsiteY1" fmla="*/ 0 h 1055313"/>
                <a:gd name="connsiteX2" fmla="*/ 531901 w 531901"/>
                <a:gd name="connsiteY2" fmla="*/ 1055313 h 1055313"/>
                <a:gd name="connsiteX3" fmla="*/ 31391 w 531901"/>
                <a:gd name="connsiteY3" fmla="*/ 865930 h 1055313"/>
                <a:gd name="connsiteX0" fmla="*/ 0 w 618436"/>
                <a:gd name="connsiteY0" fmla="*/ 689764 h 1055313"/>
                <a:gd name="connsiteX1" fmla="*/ 86535 w 618436"/>
                <a:gd name="connsiteY1" fmla="*/ 0 h 1055313"/>
                <a:gd name="connsiteX2" fmla="*/ 618436 w 618436"/>
                <a:gd name="connsiteY2" fmla="*/ 1055313 h 1055313"/>
                <a:gd name="connsiteX3" fmla="*/ 0 w 618436"/>
                <a:gd name="connsiteY3" fmla="*/ 689764 h 1055313"/>
                <a:gd name="connsiteX0" fmla="*/ 0 w 615975"/>
                <a:gd name="connsiteY0" fmla="*/ 689764 h 1038319"/>
                <a:gd name="connsiteX1" fmla="*/ 86535 w 615975"/>
                <a:gd name="connsiteY1" fmla="*/ 0 h 1038319"/>
                <a:gd name="connsiteX2" fmla="*/ 615975 w 615975"/>
                <a:gd name="connsiteY2" fmla="*/ 1038319 h 1038319"/>
                <a:gd name="connsiteX3" fmla="*/ 0 w 615975"/>
                <a:gd name="connsiteY3" fmla="*/ 689764 h 1038319"/>
                <a:gd name="connsiteX0" fmla="*/ 4163 w 620138"/>
                <a:gd name="connsiteY0" fmla="*/ 972095 h 1320650"/>
                <a:gd name="connsiteX1" fmla="*/ 0 w 620138"/>
                <a:gd name="connsiteY1" fmla="*/ 0 h 1320650"/>
                <a:gd name="connsiteX2" fmla="*/ 620138 w 620138"/>
                <a:gd name="connsiteY2" fmla="*/ 1320650 h 1320650"/>
                <a:gd name="connsiteX3" fmla="*/ 4163 w 620138"/>
                <a:gd name="connsiteY3" fmla="*/ 972095 h 1320650"/>
                <a:gd name="connsiteX0" fmla="*/ 36507 w 652482"/>
                <a:gd name="connsiteY0" fmla="*/ 960880 h 1309435"/>
                <a:gd name="connsiteX1" fmla="*/ 0 w 652482"/>
                <a:gd name="connsiteY1" fmla="*/ 0 h 1309435"/>
                <a:gd name="connsiteX2" fmla="*/ 652482 w 652482"/>
                <a:gd name="connsiteY2" fmla="*/ 1309435 h 1309435"/>
                <a:gd name="connsiteX3" fmla="*/ 36507 w 652482"/>
                <a:gd name="connsiteY3" fmla="*/ 960880 h 1309435"/>
                <a:gd name="connsiteX0" fmla="*/ 43860 w 659835"/>
                <a:gd name="connsiteY0" fmla="*/ 956181 h 1304736"/>
                <a:gd name="connsiteX1" fmla="*/ 0 w 659835"/>
                <a:gd name="connsiteY1" fmla="*/ 0 h 1304736"/>
                <a:gd name="connsiteX2" fmla="*/ 659835 w 659835"/>
                <a:gd name="connsiteY2" fmla="*/ 1304736 h 1304736"/>
                <a:gd name="connsiteX3" fmla="*/ 43860 w 659835"/>
                <a:gd name="connsiteY3" fmla="*/ 956181 h 130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835" h="1304736">
                  <a:moveTo>
                    <a:pt x="43860" y="956181"/>
                  </a:moveTo>
                  <a:cubicBezTo>
                    <a:pt x="42472" y="632149"/>
                    <a:pt x="1388" y="324032"/>
                    <a:pt x="0" y="0"/>
                  </a:cubicBezTo>
                  <a:lnTo>
                    <a:pt x="659835" y="1304736"/>
                  </a:lnTo>
                  <a:lnTo>
                    <a:pt x="43860" y="9561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CC9E">
                    <a:alpha val="55000"/>
                  </a:srgbClr>
                </a:gs>
                <a:gs pos="50000">
                  <a:srgbClr val="E9CC9E">
                    <a:alpha val="12000"/>
                  </a:srgbClr>
                </a:gs>
                <a:gs pos="98000">
                  <a:srgbClr val="E9CC9E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3"/>
            <p:cNvSpPr/>
            <p:nvPr/>
          </p:nvSpPr>
          <p:spPr>
            <a:xfrm rot="17759312" flipH="1">
              <a:off x="9615938" y="902441"/>
              <a:ext cx="687722" cy="1741449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54855 w 361332"/>
                <a:gd name="connsiteY0" fmla="*/ 695666 h 820701"/>
                <a:gd name="connsiteX1" fmla="*/ 0 w 361332"/>
                <a:gd name="connsiteY1" fmla="*/ 0 h 820701"/>
                <a:gd name="connsiteX2" fmla="*/ 361332 w 361332"/>
                <a:gd name="connsiteY2" fmla="*/ 820701 h 820701"/>
                <a:gd name="connsiteX3" fmla="*/ 54855 w 361332"/>
                <a:gd name="connsiteY3" fmla="*/ 695666 h 820701"/>
                <a:gd name="connsiteX0" fmla="*/ 54855 w 518174"/>
                <a:gd name="connsiteY0" fmla="*/ 695666 h 1807756"/>
                <a:gd name="connsiteX1" fmla="*/ 0 w 518174"/>
                <a:gd name="connsiteY1" fmla="*/ 0 h 1807756"/>
                <a:gd name="connsiteX2" fmla="*/ 361332 w 518174"/>
                <a:gd name="connsiteY2" fmla="*/ 820701 h 1807756"/>
                <a:gd name="connsiteX3" fmla="*/ 507752 w 518174"/>
                <a:gd name="connsiteY3" fmla="*/ 1807160 h 1807756"/>
                <a:gd name="connsiteX4" fmla="*/ 54855 w 518174"/>
                <a:gd name="connsiteY4" fmla="*/ 695666 h 1807756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1332 w 507752"/>
                <a:gd name="connsiteY2" fmla="*/ 820701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4414 w 507752"/>
                <a:gd name="connsiteY2" fmla="*/ 811815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5955 w 507752"/>
                <a:gd name="connsiteY2" fmla="*/ 807372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  <a:gd name="connsiteX0" fmla="*/ 54855 w 507752"/>
                <a:gd name="connsiteY0" fmla="*/ 695666 h 1807160"/>
                <a:gd name="connsiteX1" fmla="*/ 0 w 507752"/>
                <a:gd name="connsiteY1" fmla="*/ 0 h 1807160"/>
                <a:gd name="connsiteX2" fmla="*/ 365955 w 507752"/>
                <a:gd name="connsiteY2" fmla="*/ 807372 h 1807160"/>
                <a:gd name="connsiteX3" fmla="*/ 507752 w 507752"/>
                <a:gd name="connsiteY3" fmla="*/ 1807160 h 1807160"/>
                <a:gd name="connsiteX4" fmla="*/ 54855 w 507752"/>
                <a:gd name="connsiteY4" fmla="*/ 695666 h 18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52" h="1807160">
                  <a:moveTo>
                    <a:pt x="54855" y="695666"/>
                  </a:moveTo>
                  <a:lnTo>
                    <a:pt x="0" y="0"/>
                  </a:lnTo>
                  <a:lnTo>
                    <a:pt x="365955" y="807372"/>
                  </a:lnTo>
                  <a:lnTo>
                    <a:pt x="507752" y="1807160"/>
                  </a:lnTo>
                  <a:lnTo>
                    <a:pt x="54855" y="695666"/>
                  </a:lnTo>
                  <a:close/>
                </a:path>
              </a:pathLst>
            </a:custGeom>
            <a:gradFill>
              <a:gsLst>
                <a:gs pos="0">
                  <a:srgbClr val="FFFFC1"/>
                </a:gs>
                <a:gs pos="42000">
                  <a:srgbClr val="FFFFC1">
                    <a:alpha val="42000"/>
                  </a:srgbClr>
                </a:gs>
                <a:gs pos="88000">
                  <a:srgbClr val="FFFFC1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直角三角形 3"/>
            <p:cNvSpPr/>
            <p:nvPr/>
          </p:nvSpPr>
          <p:spPr>
            <a:xfrm rot="18739488" flipH="1">
              <a:off x="9935383" y="1790805"/>
              <a:ext cx="321631" cy="937196"/>
            </a:xfrm>
            <a:custGeom>
              <a:avLst/>
              <a:gdLst>
                <a:gd name="connsiteX0" fmla="*/ 0 w 531759"/>
                <a:gd name="connsiteY0" fmla="*/ 1034824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0 w 531759"/>
                <a:gd name="connsiteY3" fmla="*/ 1034824 h 1034824"/>
                <a:gd name="connsiteX0" fmla="*/ 1341 w 531759"/>
                <a:gd name="connsiteY0" fmla="*/ 811985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1341 w 531759"/>
                <a:gd name="connsiteY3" fmla="*/ 811985 h 1034824"/>
                <a:gd name="connsiteX0" fmla="*/ 93761 w 531759"/>
                <a:gd name="connsiteY0" fmla="*/ 870018 h 1034824"/>
                <a:gd name="connsiteX1" fmla="*/ 0 w 531759"/>
                <a:gd name="connsiteY1" fmla="*/ 0 h 1034824"/>
                <a:gd name="connsiteX2" fmla="*/ 531759 w 531759"/>
                <a:gd name="connsiteY2" fmla="*/ 1034824 h 1034824"/>
                <a:gd name="connsiteX3" fmla="*/ 93761 w 531759"/>
                <a:gd name="connsiteY3" fmla="*/ 870018 h 1034824"/>
                <a:gd name="connsiteX0" fmla="*/ 93761 w 381855"/>
                <a:gd name="connsiteY0" fmla="*/ 870018 h 870018"/>
                <a:gd name="connsiteX1" fmla="*/ 0 w 381855"/>
                <a:gd name="connsiteY1" fmla="*/ 0 h 870018"/>
                <a:gd name="connsiteX2" fmla="*/ 381855 w 381855"/>
                <a:gd name="connsiteY2" fmla="*/ 794985 h 870018"/>
                <a:gd name="connsiteX3" fmla="*/ 93761 w 381855"/>
                <a:gd name="connsiteY3" fmla="*/ 870018 h 870018"/>
                <a:gd name="connsiteX0" fmla="*/ 4659 w 381855"/>
                <a:gd name="connsiteY0" fmla="*/ 676495 h 794985"/>
                <a:gd name="connsiteX1" fmla="*/ 0 w 381855"/>
                <a:gd name="connsiteY1" fmla="*/ 0 h 794985"/>
                <a:gd name="connsiteX2" fmla="*/ 381855 w 381855"/>
                <a:gd name="connsiteY2" fmla="*/ 794985 h 794985"/>
                <a:gd name="connsiteX3" fmla="*/ 4659 w 381855"/>
                <a:gd name="connsiteY3" fmla="*/ 676495 h 794985"/>
                <a:gd name="connsiteX0" fmla="*/ 4659 w 415710"/>
                <a:gd name="connsiteY0" fmla="*/ 676495 h 828164"/>
                <a:gd name="connsiteX1" fmla="*/ 0 w 415710"/>
                <a:gd name="connsiteY1" fmla="*/ 0 h 828164"/>
                <a:gd name="connsiteX2" fmla="*/ 415710 w 415710"/>
                <a:gd name="connsiteY2" fmla="*/ 828164 h 828164"/>
                <a:gd name="connsiteX3" fmla="*/ 4659 w 415710"/>
                <a:gd name="connsiteY3" fmla="*/ 676495 h 828164"/>
                <a:gd name="connsiteX0" fmla="*/ 4659 w 417475"/>
                <a:gd name="connsiteY0" fmla="*/ 676495 h 791937"/>
                <a:gd name="connsiteX1" fmla="*/ 0 w 417475"/>
                <a:gd name="connsiteY1" fmla="*/ 0 h 791937"/>
                <a:gd name="connsiteX2" fmla="*/ 417475 w 417475"/>
                <a:gd name="connsiteY2" fmla="*/ 791937 h 791937"/>
                <a:gd name="connsiteX3" fmla="*/ 4659 w 417475"/>
                <a:gd name="connsiteY3" fmla="*/ 676495 h 791937"/>
                <a:gd name="connsiteX0" fmla="*/ 4659 w 419455"/>
                <a:gd name="connsiteY0" fmla="*/ 676495 h 777006"/>
                <a:gd name="connsiteX1" fmla="*/ 0 w 419455"/>
                <a:gd name="connsiteY1" fmla="*/ 0 h 777006"/>
                <a:gd name="connsiteX2" fmla="*/ 419455 w 419455"/>
                <a:gd name="connsiteY2" fmla="*/ 777006 h 777006"/>
                <a:gd name="connsiteX3" fmla="*/ 4659 w 419455"/>
                <a:gd name="connsiteY3" fmla="*/ 676495 h 777006"/>
                <a:gd name="connsiteX0" fmla="*/ 0 w 414796"/>
                <a:gd name="connsiteY0" fmla="*/ 663866 h 764377"/>
                <a:gd name="connsiteX1" fmla="*/ 10378 w 414796"/>
                <a:gd name="connsiteY1" fmla="*/ 0 h 764377"/>
                <a:gd name="connsiteX2" fmla="*/ 414796 w 414796"/>
                <a:gd name="connsiteY2" fmla="*/ 764377 h 764377"/>
                <a:gd name="connsiteX3" fmla="*/ 0 w 414796"/>
                <a:gd name="connsiteY3" fmla="*/ 663866 h 764377"/>
                <a:gd name="connsiteX0" fmla="*/ 0 w 416883"/>
                <a:gd name="connsiteY0" fmla="*/ 663866 h 760095"/>
                <a:gd name="connsiteX1" fmla="*/ 10378 w 416883"/>
                <a:gd name="connsiteY1" fmla="*/ 0 h 760095"/>
                <a:gd name="connsiteX2" fmla="*/ 416883 w 416883"/>
                <a:gd name="connsiteY2" fmla="*/ 760095 h 760095"/>
                <a:gd name="connsiteX3" fmla="*/ 0 w 416883"/>
                <a:gd name="connsiteY3" fmla="*/ 663866 h 760095"/>
                <a:gd name="connsiteX0" fmla="*/ 54855 w 406505"/>
                <a:gd name="connsiteY0" fmla="*/ 695666 h 760095"/>
                <a:gd name="connsiteX1" fmla="*/ 0 w 406505"/>
                <a:gd name="connsiteY1" fmla="*/ 0 h 760095"/>
                <a:gd name="connsiteX2" fmla="*/ 406505 w 406505"/>
                <a:gd name="connsiteY2" fmla="*/ 760095 h 760095"/>
                <a:gd name="connsiteX3" fmla="*/ 54855 w 406505"/>
                <a:gd name="connsiteY3" fmla="*/ 695666 h 760095"/>
                <a:gd name="connsiteX0" fmla="*/ 54855 w 218471"/>
                <a:gd name="connsiteY0" fmla="*/ 695666 h 781461"/>
                <a:gd name="connsiteX1" fmla="*/ 0 w 218471"/>
                <a:gd name="connsiteY1" fmla="*/ 0 h 781461"/>
                <a:gd name="connsiteX2" fmla="*/ 218471 w 218471"/>
                <a:gd name="connsiteY2" fmla="*/ 781461 h 781461"/>
                <a:gd name="connsiteX3" fmla="*/ 54855 w 218471"/>
                <a:gd name="connsiteY3" fmla="*/ 695666 h 781461"/>
                <a:gd name="connsiteX0" fmla="*/ 1976 w 165592"/>
                <a:gd name="connsiteY0" fmla="*/ 718365 h 804160"/>
                <a:gd name="connsiteX1" fmla="*/ 0 w 165592"/>
                <a:gd name="connsiteY1" fmla="*/ 0 h 804160"/>
                <a:gd name="connsiteX2" fmla="*/ 165592 w 165592"/>
                <a:gd name="connsiteY2" fmla="*/ 804160 h 804160"/>
                <a:gd name="connsiteX3" fmla="*/ 1976 w 165592"/>
                <a:gd name="connsiteY3" fmla="*/ 718365 h 804160"/>
                <a:gd name="connsiteX0" fmla="*/ 11 w 191231"/>
                <a:gd name="connsiteY0" fmla="*/ 776966 h 804160"/>
                <a:gd name="connsiteX1" fmla="*/ 25639 w 191231"/>
                <a:gd name="connsiteY1" fmla="*/ 0 h 804160"/>
                <a:gd name="connsiteX2" fmla="*/ 191231 w 191231"/>
                <a:gd name="connsiteY2" fmla="*/ 804160 h 804160"/>
                <a:gd name="connsiteX3" fmla="*/ 11 w 191231"/>
                <a:gd name="connsiteY3" fmla="*/ 776966 h 804160"/>
                <a:gd name="connsiteX0" fmla="*/ 11 w 176454"/>
                <a:gd name="connsiteY0" fmla="*/ 776966 h 848676"/>
                <a:gd name="connsiteX1" fmla="*/ 25639 w 176454"/>
                <a:gd name="connsiteY1" fmla="*/ 0 h 848676"/>
                <a:gd name="connsiteX2" fmla="*/ 176454 w 176454"/>
                <a:gd name="connsiteY2" fmla="*/ 848676 h 848676"/>
                <a:gd name="connsiteX3" fmla="*/ 11 w 176454"/>
                <a:gd name="connsiteY3" fmla="*/ 776966 h 848676"/>
                <a:gd name="connsiteX0" fmla="*/ 46 w 156305"/>
                <a:gd name="connsiteY0" fmla="*/ 776022 h 848676"/>
                <a:gd name="connsiteX1" fmla="*/ 5490 w 156305"/>
                <a:gd name="connsiteY1" fmla="*/ 0 h 848676"/>
                <a:gd name="connsiteX2" fmla="*/ 156305 w 156305"/>
                <a:gd name="connsiteY2" fmla="*/ 848676 h 848676"/>
                <a:gd name="connsiteX3" fmla="*/ 46 w 156305"/>
                <a:gd name="connsiteY3" fmla="*/ 776022 h 848676"/>
                <a:gd name="connsiteX0" fmla="*/ 46 w 177117"/>
                <a:gd name="connsiteY0" fmla="*/ 776022 h 861190"/>
                <a:gd name="connsiteX1" fmla="*/ 5490 w 177117"/>
                <a:gd name="connsiteY1" fmla="*/ 0 h 861190"/>
                <a:gd name="connsiteX2" fmla="*/ 177117 w 177117"/>
                <a:gd name="connsiteY2" fmla="*/ 861190 h 861190"/>
                <a:gd name="connsiteX3" fmla="*/ 46 w 177117"/>
                <a:gd name="connsiteY3" fmla="*/ 776022 h 861190"/>
                <a:gd name="connsiteX0" fmla="*/ 25 w 182880"/>
                <a:gd name="connsiteY0" fmla="*/ 796520 h 861190"/>
                <a:gd name="connsiteX1" fmla="*/ 11253 w 182880"/>
                <a:gd name="connsiteY1" fmla="*/ 0 h 861190"/>
                <a:gd name="connsiteX2" fmla="*/ 182880 w 182880"/>
                <a:gd name="connsiteY2" fmla="*/ 861190 h 861190"/>
                <a:gd name="connsiteX3" fmla="*/ 25 w 182880"/>
                <a:gd name="connsiteY3" fmla="*/ 796520 h 861190"/>
                <a:gd name="connsiteX0" fmla="*/ 25 w 175524"/>
                <a:gd name="connsiteY0" fmla="*/ 796520 h 848048"/>
                <a:gd name="connsiteX1" fmla="*/ 11253 w 175524"/>
                <a:gd name="connsiteY1" fmla="*/ 0 h 848048"/>
                <a:gd name="connsiteX2" fmla="*/ 175524 w 175524"/>
                <a:gd name="connsiteY2" fmla="*/ 848048 h 848048"/>
                <a:gd name="connsiteX3" fmla="*/ 25 w 175524"/>
                <a:gd name="connsiteY3" fmla="*/ 796520 h 848048"/>
                <a:gd name="connsiteX0" fmla="*/ 25 w 175524"/>
                <a:gd name="connsiteY0" fmla="*/ 789792 h 841320"/>
                <a:gd name="connsiteX1" fmla="*/ 11568 w 175524"/>
                <a:gd name="connsiteY1" fmla="*/ 0 h 841320"/>
                <a:gd name="connsiteX2" fmla="*/ 175524 w 175524"/>
                <a:gd name="connsiteY2" fmla="*/ 841320 h 841320"/>
                <a:gd name="connsiteX3" fmla="*/ 25 w 175524"/>
                <a:gd name="connsiteY3" fmla="*/ 789792 h 841320"/>
                <a:gd name="connsiteX0" fmla="*/ 25 w 128668"/>
                <a:gd name="connsiteY0" fmla="*/ 789792 h 879382"/>
                <a:gd name="connsiteX1" fmla="*/ 11568 w 128668"/>
                <a:gd name="connsiteY1" fmla="*/ 0 h 879382"/>
                <a:gd name="connsiteX2" fmla="*/ 128668 w 128668"/>
                <a:gd name="connsiteY2" fmla="*/ 879382 h 879382"/>
                <a:gd name="connsiteX3" fmla="*/ 25 w 128668"/>
                <a:gd name="connsiteY3" fmla="*/ 789792 h 879382"/>
                <a:gd name="connsiteX0" fmla="*/ 43515 w 117100"/>
                <a:gd name="connsiteY0" fmla="*/ 748859 h 879382"/>
                <a:gd name="connsiteX1" fmla="*/ 0 w 117100"/>
                <a:gd name="connsiteY1" fmla="*/ 0 h 879382"/>
                <a:gd name="connsiteX2" fmla="*/ 117100 w 117100"/>
                <a:gd name="connsiteY2" fmla="*/ 879382 h 879382"/>
                <a:gd name="connsiteX3" fmla="*/ 43515 w 117100"/>
                <a:gd name="connsiteY3" fmla="*/ 748859 h 879382"/>
                <a:gd name="connsiteX0" fmla="*/ 54100 w 127685"/>
                <a:gd name="connsiteY0" fmla="*/ 842624 h 973147"/>
                <a:gd name="connsiteX1" fmla="*/ 0 w 127685"/>
                <a:gd name="connsiteY1" fmla="*/ 0 h 973147"/>
                <a:gd name="connsiteX2" fmla="*/ 127685 w 127685"/>
                <a:gd name="connsiteY2" fmla="*/ 973147 h 973147"/>
                <a:gd name="connsiteX3" fmla="*/ 54100 w 127685"/>
                <a:gd name="connsiteY3" fmla="*/ 842624 h 973147"/>
                <a:gd name="connsiteX0" fmla="*/ 54100 w 184692"/>
                <a:gd name="connsiteY0" fmla="*/ 842624 h 965905"/>
                <a:gd name="connsiteX1" fmla="*/ 0 w 184692"/>
                <a:gd name="connsiteY1" fmla="*/ 0 h 965905"/>
                <a:gd name="connsiteX2" fmla="*/ 184692 w 184692"/>
                <a:gd name="connsiteY2" fmla="*/ 965905 h 965905"/>
                <a:gd name="connsiteX3" fmla="*/ 54100 w 184692"/>
                <a:gd name="connsiteY3" fmla="*/ 842624 h 965905"/>
                <a:gd name="connsiteX0" fmla="*/ 5 w 237463"/>
                <a:gd name="connsiteY0" fmla="*/ 772676 h 965905"/>
                <a:gd name="connsiteX1" fmla="*/ 52771 w 237463"/>
                <a:gd name="connsiteY1" fmla="*/ 0 h 965905"/>
                <a:gd name="connsiteX2" fmla="*/ 237463 w 237463"/>
                <a:gd name="connsiteY2" fmla="*/ 965905 h 965905"/>
                <a:gd name="connsiteX3" fmla="*/ 5 w 237463"/>
                <a:gd name="connsiteY3" fmla="*/ 772676 h 965905"/>
                <a:gd name="connsiteX0" fmla="*/ 6 w 237464"/>
                <a:gd name="connsiteY0" fmla="*/ 779331 h 972560"/>
                <a:gd name="connsiteX1" fmla="*/ 47573 w 237464"/>
                <a:gd name="connsiteY1" fmla="*/ 0 h 972560"/>
                <a:gd name="connsiteX2" fmla="*/ 237464 w 237464"/>
                <a:gd name="connsiteY2" fmla="*/ 972560 h 972560"/>
                <a:gd name="connsiteX3" fmla="*/ 6 w 237464"/>
                <a:gd name="connsiteY3" fmla="*/ 779331 h 97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4" h="972560">
                  <a:moveTo>
                    <a:pt x="6" y="779331"/>
                  </a:moveTo>
                  <a:cubicBezTo>
                    <a:pt x="-653" y="539876"/>
                    <a:pt x="48232" y="239455"/>
                    <a:pt x="47573" y="0"/>
                  </a:cubicBezTo>
                  <a:lnTo>
                    <a:pt x="237464" y="972560"/>
                  </a:lnTo>
                  <a:lnTo>
                    <a:pt x="6" y="779331"/>
                  </a:lnTo>
                  <a:close/>
                </a:path>
              </a:pathLst>
            </a:custGeom>
            <a:gradFill>
              <a:gsLst>
                <a:gs pos="0">
                  <a:srgbClr val="0B0B0B"/>
                </a:gs>
                <a:gs pos="50000">
                  <a:srgbClr val="0B0B0B">
                    <a:alpha val="47000"/>
                  </a:srgbClr>
                </a:gs>
                <a:gs pos="100000">
                  <a:srgbClr val="0B0B0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5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A000-5308-4532-986F-73086BDD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36367-ADA7-4B43-9FA1-171FE7CD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35397-E1C7-413B-A439-A9AFDDE3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B566E-1227-43F3-901D-8D9AC851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02BBC-4749-4C3F-9363-9078E6C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6FC46-2315-4A23-8302-4A294FFC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5BCCD-02B5-4B97-BE23-E1EC11D5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77F52-79ED-4BBA-9F52-204DE5C5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06A-2464-4B40-A7BE-D10E8B3C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89E8B-3D3A-47E8-87E5-715290A9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4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C0E31-0536-4D90-89B1-0EB58301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AF009-4AED-4302-8A56-753FC616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9F27C-CEBB-4710-9B61-5427D5C1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77D35-6F3F-4BD3-B193-7818314B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AB0B4-B20D-4F0E-B34A-512A84F7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6B11F-CDE7-43F7-BD6C-27FB8B3D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0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A2AF-C925-4084-B61A-E7ADDE7F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F34BD-D375-4D7C-A01B-A864BE1D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B5B-B20D-414C-A195-FC9535BE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97629-F9F3-4CC8-B72C-D1CB5510B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9794F-9019-45EF-A222-7F8F5AA18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EC7DE3-B103-4C36-A5F4-D50DB461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30A3B-B813-453F-A6DE-38958DA3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815E-DC68-4B86-A217-8DE7B4FD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668CF-AE25-40CA-ABE8-6351235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57CE3B-7B55-481F-AAE7-4A7FBDDD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0E5D2-2DBA-47A5-A55D-2BC1C768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BF19C-40EC-48D0-A9ED-822A5F0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E648F-41EC-4F7F-A15F-36A14E11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4F7C4A-7EE5-4DF3-9A3F-26C6B5F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2FEEF-E735-4B7C-8FCE-B807DCAE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5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97E19-2C09-407B-ACEB-1843AD55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B76A6-9B38-477E-A4E8-BB3D1DD0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5C579-1B94-4551-9F15-4077E0FE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40F69-2E94-40C3-BEDB-1804F72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6C8A8-8A31-4FCD-B812-93CDB994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09DD5-FA5A-46F3-8FE3-159D5E13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B7BA4-734C-4355-BD7A-782709C8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18E83C-417B-49E7-A6A2-71322CCC2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6AC08-87EA-4ACE-873F-C2C31CE44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3CBA4-DF53-462B-B45B-4402EB5A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437F1-C0BF-4608-BF55-32EDE54D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1E348-887E-47D6-AA69-76B2F84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6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4B4AD1-FE02-4314-BEEC-A48055EB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3CCD0-5D2D-4E7D-9911-C38D96A0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0D402-8C4C-46B2-9B26-BB05332BB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D9C2-C0E1-4C3E-AA88-9E2F78C5FA1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0BA46-0675-462E-AE86-DA9592E1A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F3302-7DEA-4676-890E-A919C8E3F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BA94-684C-4D7F-8A2B-8BC4B6BD0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.cn/RHhO5C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3979" y="2745666"/>
            <a:ext cx="2172390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867" b="1" dirty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3733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第一部分</a:t>
            </a:r>
            <a:endParaRPr lang="en-US" altLang="zh-CN" sz="3733" b="1" dirty="0" smtClean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/>
            <a:r>
              <a:rPr lang="zh-CN" altLang="en-US" sz="4800" b="1" dirty="0">
                <a:solidFill>
                  <a:schemeClr val="accent3"/>
                </a:solidFill>
                <a:latin typeface="微软雅黑"/>
                <a:ea typeface="微软雅黑"/>
              </a:rPr>
              <a:t>常识</a:t>
            </a:r>
            <a:endParaRPr lang="en-US" altLang="zh-CN" sz="4800" b="1" dirty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3" dirty="0">
                <a:solidFill>
                  <a:srgbClr val="080808"/>
                </a:solidFill>
                <a:latin typeface="微软雅黑"/>
                <a:ea typeface="微软雅黑"/>
              </a:rPr>
              <a:t>PART </a:t>
            </a:r>
            <a:r>
              <a:rPr lang="en-US" altLang="zh-CN" sz="2133" dirty="0" smtClean="0">
                <a:solidFill>
                  <a:srgbClr val="080808"/>
                </a:solidFill>
                <a:latin typeface="微软雅黑"/>
                <a:ea typeface="微软雅黑"/>
              </a:rPr>
              <a:t>01</a:t>
            </a:r>
            <a:endParaRPr lang="zh-CN" altLang="en-US" sz="2133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31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125784" y="2562029"/>
            <a:ext cx="1203795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7" b="1" dirty="0">
                <a:solidFill>
                  <a:schemeClr val="accent3"/>
                </a:solidFill>
                <a:latin typeface="微软雅黑"/>
                <a:ea typeface="微软雅黑"/>
              </a:rPr>
              <a:t>0</a:t>
            </a:r>
            <a:r>
              <a:rPr lang="en-US" altLang="zh-CN" sz="6667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1</a:t>
            </a:r>
            <a:endParaRPr lang="zh-CN" altLang="en-US" sz="6667" b="1" dirty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509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4100110" y="2505670"/>
            <a:ext cx="321594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有道云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坚果云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9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3538248" y="250567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网易有道词典</a:t>
            </a:r>
          </a:p>
        </p:txBody>
      </p:sp>
    </p:spTree>
    <p:extLst>
      <p:ext uri="{BB962C8B-B14F-4D97-AF65-F5344CB8AC3E}">
        <p14:creationId xmlns:p14="http://schemas.microsoft.com/office/powerpoint/2010/main" val="96435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4526508" y="2505670"/>
            <a:ext cx="2363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vimium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1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4052011" y="2505670"/>
            <a:ext cx="331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everything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25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4217924" y="2505670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PotPlayer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4992177" y="2505670"/>
            <a:ext cx="1431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0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3511571" y="1674397"/>
            <a:ext cx="417133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altLang="zh-CN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stackoverflaw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Notepade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</a:t>
            </a: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41430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06E53B-E7BB-4561-80CE-821A1C786229}"/>
              </a:ext>
            </a:extLst>
          </p:cNvPr>
          <p:cNvSpPr/>
          <p:nvPr/>
        </p:nvSpPr>
        <p:spPr>
          <a:xfrm>
            <a:off x="2660073" y="1138489"/>
            <a:ext cx="59020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下载的话可以用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utorrent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，轻巧好用，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ed2k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的话可以用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emule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的原版，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的话可以试一下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IDM 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88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20BFC2-2789-4C49-AFD1-1A75C739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"/>
            <a:ext cx="12192000" cy="54538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DC6041-A2A0-48EB-BADA-F5AF629B39A9}"/>
              </a:ext>
            </a:extLst>
          </p:cNvPr>
          <p:cNvSpPr/>
          <p:nvPr/>
        </p:nvSpPr>
        <p:spPr>
          <a:xfrm>
            <a:off x="4199916" y="6364091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www.52pojie.cn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FF4E0D-4A80-43C0-8E55-5422D76B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94" y="419476"/>
            <a:ext cx="8200000" cy="60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2A98F5-28F9-4206-8B36-84477437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" y="311411"/>
            <a:ext cx="10619048" cy="55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81F9A-CD2D-4398-B316-97A5C7382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" y="-121180"/>
            <a:ext cx="11923809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1D5743-9023-4845-A8DD-7379833A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42F3D6-B732-4D53-9619-75E2A3A4CC55}"/>
              </a:ext>
            </a:extLst>
          </p:cNvPr>
          <p:cNvSpPr/>
          <p:nvPr/>
        </p:nvSpPr>
        <p:spPr>
          <a:xfrm>
            <a:off x="3758810" y="6488668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http://www.wordlm.com/</a:t>
            </a:r>
          </a:p>
        </p:txBody>
      </p:sp>
    </p:spTree>
    <p:extLst>
      <p:ext uri="{BB962C8B-B14F-4D97-AF65-F5344CB8AC3E}">
        <p14:creationId xmlns:p14="http://schemas.microsoft.com/office/powerpoint/2010/main" val="14788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D7CA8-08B9-4446-9714-16157AEEA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浙工大官网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BEADA-873D-409C-B564-BC7A48018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机构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群团组织</a:t>
            </a:r>
            <a:endParaRPr lang="en-US" altLang="zh-CN" dirty="0"/>
          </a:p>
          <a:p>
            <a:r>
              <a:rPr lang="zh-CN" altLang="en-US" dirty="0"/>
              <a:t>团委</a:t>
            </a:r>
            <a:endParaRPr lang="en-US" altLang="zh-CN" dirty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教师数据中心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3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9F7F10-9D71-4C37-B709-7ECF1316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19" y="190869"/>
            <a:ext cx="7514286" cy="59047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E55BEC-3DC6-4501-BDA8-3BBD10B79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91" y="1386143"/>
            <a:ext cx="6409524" cy="40857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637B210-5B53-4855-BF3A-045EB39352BC}"/>
              </a:ext>
            </a:extLst>
          </p:cNvPr>
          <p:cNvSpPr/>
          <p:nvPr/>
        </p:nvSpPr>
        <p:spPr>
          <a:xfrm>
            <a:off x="3875891" y="6297799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http://www.wordlm.com/html/766.html</a:t>
            </a:r>
          </a:p>
        </p:txBody>
      </p:sp>
    </p:spTree>
    <p:extLst>
      <p:ext uri="{BB962C8B-B14F-4D97-AF65-F5344CB8AC3E}">
        <p14:creationId xmlns:p14="http://schemas.microsoft.com/office/powerpoint/2010/main" val="23511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id="{CFF03CCB-6E51-44E3-B2B1-F152F424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1999427"/>
            <a:ext cx="5294715" cy="2859145"/>
          </a:xfrm>
          <a:prstGeom prst="rect">
            <a:avLst/>
          </a:prstGeom>
        </p:spPr>
      </p:pic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525FFCA5-10BC-484B-8BE8-01CA3CA6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197978"/>
            <a:ext cx="5294716" cy="2462042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F4E8ED-B1EA-4545-8656-8AB25354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90" y="948047"/>
            <a:ext cx="6047619" cy="4961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691447-0169-4089-B0A5-14B9B789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19" y="181346"/>
            <a:ext cx="9304762" cy="59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A0E25E-5CE3-49F7-9E4B-8731A113F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14" y="295632"/>
            <a:ext cx="9228571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7F3D20-93E0-4837-842B-1142EBE6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93" y="0"/>
            <a:ext cx="6285714" cy="5619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E1F458-86E0-446F-9130-8250AEB32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143" y="619476"/>
            <a:ext cx="6285714" cy="56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0F7A88-3150-4C15-A374-3BDBBFA1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43" y="771876"/>
            <a:ext cx="6285714" cy="56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CCBCEA-4E42-486D-A456-F469C354F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43" y="924276"/>
            <a:ext cx="6285714" cy="56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E1BC3E-514F-4287-A433-5E4CC2E59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1857"/>
            <a:ext cx="12095238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id="{AD1A04BB-5980-47CB-93D2-1ADAD3F5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1814112"/>
            <a:ext cx="5294715" cy="3229775"/>
          </a:xfrm>
          <a:prstGeom prst="rect">
            <a:avLst/>
          </a:prstGeom>
        </p:spPr>
      </p:pic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554AD6F9-2657-4E0F-BE7B-74818C7D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847203"/>
            <a:ext cx="5294716" cy="31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3BF003-E6BA-4E51-8CB6-211E732CB326}"/>
              </a:ext>
            </a:extLst>
          </p:cNvPr>
          <p:cNvSpPr/>
          <p:nvPr/>
        </p:nvSpPr>
        <p:spPr>
          <a:xfrm>
            <a:off x="4186666" y="6286846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http://www.manmanbuy.com/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EF6E50-5F5A-426F-83EC-EF0F0679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14329" cy="4857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3F5244-3FE0-4508-978F-68E02B797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01822"/>
            <a:ext cx="10277475" cy="57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97B7-64C0-42DC-9009-C0D4AB9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4AF37-D440-44D2-8375-EC5DE15C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软著哪里查（中国版权服务）</a:t>
            </a:r>
            <a:endParaRPr lang="en-US" altLang="zh-CN" dirty="0" smtClean="0"/>
          </a:p>
          <a:p>
            <a:r>
              <a:rPr lang="zh-CN" altLang="en-US" dirty="0" smtClean="0"/>
              <a:t>专利怎么</a:t>
            </a:r>
            <a:r>
              <a:rPr lang="zh-CN" altLang="en-US" dirty="0"/>
              <a:t>查</a:t>
            </a:r>
            <a:endParaRPr lang="en-US" altLang="zh-CN" dirty="0"/>
          </a:p>
          <a:p>
            <a:r>
              <a:rPr lang="zh-CN" altLang="en-US" dirty="0" smtClean="0">
                <a:hlinkClick r:id="rId2"/>
              </a:rPr>
              <a:t>百度怎么用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3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3979" y="2745666"/>
            <a:ext cx="2890535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867" b="1" dirty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3733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第二部分</a:t>
            </a:r>
            <a:endParaRPr lang="en-US" altLang="zh-CN" sz="3733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4800" b="1" dirty="0">
                <a:solidFill>
                  <a:schemeClr val="accent3"/>
                </a:solidFill>
                <a:latin typeface="微软雅黑"/>
                <a:ea typeface="微软雅黑"/>
              </a:rPr>
              <a:t>提问流程</a:t>
            </a:r>
            <a:endParaRPr lang="en-US" altLang="zh-CN" sz="4800" b="1" dirty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3" dirty="0">
                <a:solidFill>
                  <a:srgbClr val="080808"/>
                </a:solidFill>
                <a:latin typeface="微软雅黑"/>
                <a:ea typeface="微软雅黑"/>
              </a:rPr>
              <a:t>PART </a:t>
            </a:r>
            <a:r>
              <a:rPr lang="en-US" altLang="zh-CN" sz="2133" dirty="0" smtClean="0">
                <a:solidFill>
                  <a:srgbClr val="080808"/>
                </a:solidFill>
                <a:latin typeface="微软雅黑"/>
                <a:ea typeface="微软雅黑"/>
              </a:rPr>
              <a:t>02</a:t>
            </a:r>
            <a:endParaRPr lang="zh-CN" altLang="en-US" sz="2133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31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125784" y="2562029"/>
            <a:ext cx="1203795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7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02</a:t>
            </a:r>
            <a:endParaRPr lang="zh-CN" altLang="en-US" sz="6667" b="1" dirty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3839750" y="488672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提问流程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​​ 14"/>
          <p:cNvCxnSpPr/>
          <p:nvPr/>
        </p:nvCxnSpPr>
        <p:spPr>
          <a:xfrm>
            <a:off x="581281" y="6693363"/>
            <a:ext cx="1116257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007435" y="1508787"/>
            <a:ext cx="10177131" cy="49265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5"/>
          <p:cNvSpPr txBox="1"/>
          <p:nvPr/>
        </p:nvSpPr>
        <p:spPr>
          <a:xfrm>
            <a:off x="2111558" y="2372883"/>
            <a:ext cx="79688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、短信提问</a:t>
            </a:r>
            <a:r>
              <a:rPr lang="en-US" altLang="zh-CN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请一条消息说明你是谁、发生什么、需要解答什么、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不要语音</a:t>
            </a:r>
            <a:endParaRPr lang="en-US" altLang="zh-CN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紧急情况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联系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、截图截全屏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​​ 14"/>
          <p:cNvCxnSpPr/>
          <p:nvPr/>
        </p:nvCxnSpPr>
        <p:spPr>
          <a:xfrm>
            <a:off x="581281" y="1316765"/>
            <a:ext cx="1116257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3839750" y="488672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错误示例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4"/>
          <p:cNvSpPr/>
          <p:nvPr/>
        </p:nvSpPr>
        <p:spPr>
          <a:xfrm rot="5400000" flipV="1">
            <a:off x="10662871" y="1731263"/>
            <a:ext cx="978063" cy="129238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373238" y="869657"/>
            <a:ext cx="959711" cy="13069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等腰三角形 42"/>
            <p:cNvSpPr/>
            <p:nvPr/>
          </p:nvSpPr>
          <p:spPr>
            <a:xfrm>
              <a:off x="4044928" y="2252850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03347" y="1226908"/>
            <a:ext cx="7167987" cy="67207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53684" y="2046167"/>
            <a:ext cx="7167987" cy="743779"/>
            <a:chOff x="4304043" y="847548"/>
            <a:chExt cx="3837944" cy="319691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399815" y="847548"/>
              <a:ext cx="3742172" cy="267112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>
                <a:latin typeface="+mj-ea"/>
                <a:ea typeface="+mj-ea"/>
              </a:endParaRPr>
            </a:p>
          </p:txBody>
        </p:sp>
      </p:grpSp>
      <p:sp>
        <p:nvSpPr>
          <p:cNvPr id="14" name="TextBox 23"/>
          <p:cNvSpPr>
            <a:spLocks noChangeArrowheads="1"/>
          </p:cNvSpPr>
          <p:nvPr/>
        </p:nvSpPr>
        <p:spPr bwMode="auto">
          <a:xfrm>
            <a:off x="3925347" y="1434175"/>
            <a:ext cx="6337300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2133" dirty="0">
                <a:latin typeface="+mj-ea"/>
                <a:ea typeface="+mj-ea"/>
              </a:rPr>
              <a:t>部长</a:t>
            </a:r>
            <a:r>
              <a:rPr lang="zh-CN" altLang="en-US" sz="2133" dirty="0" smtClean="0">
                <a:latin typeface="+mj-ea"/>
                <a:ea typeface="+mj-ea"/>
              </a:rPr>
              <a:t>，</a:t>
            </a:r>
            <a:r>
              <a:rPr lang="zh-CN" altLang="en-US" sz="2133" dirty="0">
                <a:latin typeface="+mj-ea"/>
                <a:ea typeface="+mj-ea"/>
              </a:rPr>
              <a:t>在吗？</a:t>
            </a:r>
            <a:endParaRPr lang="en-US" altLang="zh-CN" sz="2133" dirty="0">
              <a:latin typeface="+mj-ea"/>
              <a:ea typeface="+mj-ea"/>
            </a:endParaRPr>
          </a:p>
        </p:txBody>
      </p:sp>
      <p:sp>
        <p:nvSpPr>
          <p:cNvPr id="15" name="TextBox 24"/>
          <p:cNvSpPr>
            <a:spLocks noChangeArrowheads="1"/>
          </p:cNvSpPr>
          <p:nvPr/>
        </p:nvSpPr>
        <p:spPr bwMode="auto">
          <a:xfrm>
            <a:off x="1220724" y="1322349"/>
            <a:ext cx="1166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同学</a:t>
            </a:r>
          </a:p>
        </p:txBody>
      </p:sp>
      <p:sp>
        <p:nvSpPr>
          <p:cNvPr id="16" name="TextBox 31"/>
          <p:cNvSpPr>
            <a:spLocks noChangeArrowheads="1"/>
          </p:cNvSpPr>
          <p:nvPr/>
        </p:nvSpPr>
        <p:spPr bwMode="auto">
          <a:xfrm>
            <a:off x="10632012" y="2164667"/>
            <a:ext cx="1220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部长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25"/>
          <p:cNvSpPr>
            <a:spLocks noChangeArrowheads="1"/>
          </p:cNvSpPr>
          <p:nvPr/>
        </p:nvSpPr>
        <p:spPr bwMode="auto">
          <a:xfrm>
            <a:off x="3592784" y="2289816"/>
            <a:ext cx="6262309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2133" dirty="0">
                <a:solidFill>
                  <a:srgbClr val="FCFCFC"/>
                </a:solidFill>
                <a:latin typeface="+mj-ea"/>
                <a:ea typeface="+mj-ea"/>
              </a:rPr>
              <a:t>在的。</a:t>
            </a:r>
            <a:endParaRPr lang="en-US" altLang="zh-CN" sz="2133" dirty="0">
              <a:solidFill>
                <a:srgbClr val="FCFCFC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1706" y="2676303"/>
            <a:ext cx="1811748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很长一段时间</a:t>
            </a:r>
          </a:p>
        </p:txBody>
      </p:sp>
      <p:grpSp>
        <p:nvGrpSpPr>
          <p:cNvPr id="21" name="组合 20"/>
          <p:cNvGrpSpPr/>
          <p:nvPr/>
        </p:nvGrpSpPr>
        <p:grpSpPr>
          <a:xfrm rot="5400000">
            <a:off x="1491577" y="3597961"/>
            <a:ext cx="957391" cy="136432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44928" y="2252850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24" name="椭圆 34"/>
          <p:cNvSpPr/>
          <p:nvPr/>
        </p:nvSpPr>
        <p:spPr>
          <a:xfrm rot="5400000" flipV="1">
            <a:off x="10669633" y="4531273"/>
            <a:ext cx="938083" cy="130300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12475" y="3884844"/>
            <a:ext cx="7167987" cy="67207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77183" y="4792115"/>
            <a:ext cx="7167987" cy="811283"/>
            <a:chOff x="4304043" y="847548"/>
            <a:chExt cx="3837944" cy="319691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399815" y="847548"/>
              <a:ext cx="3742172" cy="267112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>
                <a:latin typeface="+mj-ea"/>
                <a:ea typeface="+mj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82282" y="4095454"/>
            <a:ext cx="941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同学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83766" y="4043742"/>
            <a:ext cx="4224469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133" dirty="0">
                <a:latin typeface="微软雅黑" pitchFamily="34" charset="-122"/>
                <a:ea typeface="微软雅黑" pitchFamily="34" charset="-122"/>
              </a:rPr>
              <a:t>有个问题想问一下你。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896534" y="5002387"/>
            <a:ext cx="7579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部长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35006" y="4966894"/>
            <a:ext cx="3218844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嗯嗯，你问。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42419" y="5642691"/>
            <a:ext cx="2608347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另一段很长一段时间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17763" y="6119336"/>
            <a:ext cx="557561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       。。。。。。</a:t>
            </a:r>
          </a:p>
        </p:txBody>
      </p:sp>
      <p:sp>
        <p:nvSpPr>
          <p:cNvPr id="43" name="左弧形箭头 42"/>
          <p:cNvSpPr/>
          <p:nvPr/>
        </p:nvSpPr>
        <p:spPr>
          <a:xfrm>
            <a:off x="249912" y="1949803"/>
            <a:ext cx="1141565" cy="203571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6" name="左弧形箭头 45"/>
          <p:cNvSpPr/>
          <p:nvPr/>
        </p:nvSpPr>
        <p:spPr>
          <a:xfrm>
            <a:off x="276014" y="4839662"/>
            <a:ext cx="1141565" cy="203571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3979" y="2745666"/>
            <a:ext cx="2172390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867" b="1" dirty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3733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第三部分</a:t>
            </a:r>
            <a:endParaRPr lang="en-US" altLang="zh-CN" sz="3733" b="1" dirty="0" smtClean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/>
            <a:r>
              <a:rPr lang="zh-CN" altLang="en-US" sz="4800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工具</a:t>
            </a:r>
            <a:endParaRPr lang="en-US" altLang="zh-CN" sz="4800" b="1" dirty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3" dirty="0">
                <a:solidFill>
                  <a:srgbClr val="080808"/>
                </a:solidFill>
                <a:latin typeface="微软雅黑"/>
                <a:ea typeface="微软雅黑"/>
              </a:rPr>
              <a:t>PART </a:t>
            </a:r>
            <a:r>
              <a:rPr lang="en-US" altLang="zh-CN" sz="2133" dirty="0" smtClean="0">
                <a:solidFill>
                  <a:srgbClr val="080808"/>
                </a:solidFill>
                <a:latin typeface="微软雅黑"/>
                <a:ea typeface="微软雅黑"/>
              </a:rPr>
              <a:t>03</a:t>
            </a:r>
            <a:endParaRPr lang="zh-CN" altLang="en-US" sz="2133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31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125784" y="2562029"/>
            <a:ext cx="1203795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7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03</a:t>
            </a:r>
            <a:endParaRPr lang="zh-CN" altLang="en-US" sz="6667" b="1" dirty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069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3719395" y="2505670"/>
            <a:ext cx="39773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Snippingtool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截图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3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60445-A848-4449-84C3-0BF92127252A}"/>
              </a:ext>
            </a:extLst>
          </p:cNvPr>
          <p:cNvSpPr/>
          <p:nvPr/>
        </p:nvSpPr>
        <p:spPr>
          <a:xfrm>
            <a:off x="4100110" y="2505670"/>
            <a:ext cx="321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百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度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谷歌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5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240</Words>
  <Application>Microsoft Office PowerPoint</Application>
  <PresentationFormat>宽屏</PresentationFormat>
  <Paragraphs>62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浙工大官网</vt:lpstr>
      <vt:lpstr>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shagody</dc:creator>
  <cp:lastModifiedBy>Tomato</cp:lastModifiedBy>
  <cp:revision>35</cp:revision>
  <dcterms:created xsi:type="dcterms:W3CDTF">2017-12-23T10:37:42Z</dcterms:created>
  <dcterms:modified xsi:type="dcterms:W3CDTF">2018-05-28T13:26:07Z</dcterms:modified>
</cp:coreProperties>
</file>