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8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" initials="D" lastIdx="1" clrIdx="0">
    <p:extLst>
      <p:ext uri="{19B8F6BF-5375-455C-9EA6-DF929625EA0E}">
        <p15:presenceInfo xmlns:p15="http://schemas.microsoft.com/office/powerpoint/2012/main" userId="Dmit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D0B-3E54-4A55-A6BC-06E02FE4937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81A78-2819-4EC8-90F5-B76EC9C78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8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81A78-2819-4EC8-90F5-B76EC9C780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0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81A78-2819-4EC8-90F5-B76EC9C780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81A78-2819-4EC8-90F5-B76EC9C780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7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81A78-2819-4EC8-90F5-B76EC9C780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57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81A78-2819-4EC8-90F5-B76EC9C780E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4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81A78-2819-4EC8-90F5-B76EC9C780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8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F43C5-3E77-4885-B72D-01ED3FBB6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3902A-7C71-47FD-88BE-B7261B82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DDCBC-88E9-41FA-91E7-6F5A5D86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4A7-BF17-47ED-B1CF-167F861F84C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474AD-0061-4B0B-9830-DD9772DC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6C7FE-7FDC-41F8-9B57-E795DDA8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8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C6F96-1519-4462-8CD8-0182C8B9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BCE500-520B-4747-90F1-D6062788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42B93-EB4A-4BBB-903C-FF584910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CA-1877-4C2A-AC8E-3F2D197BFB08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B4142-B8A2-4D1E-A1B4-147B985B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2A7E3-A68D-4044-8FFC-8D1033BD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7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FE66D2-9AD6-4D39-853B-B37B4294E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84F1D7-6CCE-4080-9514-5DDD8E4F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4E62A-CC17-4906-9014-E15EC910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4E06-5988-4B37-A220-059C3C4A6A10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6F6D6-477E-459D-9E12-8FDFD912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D8D704-53D0-4CAC-B931-65DA74FD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291F2-093F-4712-9497-44E6F73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CB95E-DF3F-42D0-B273-A30C221D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0BD71F-DAB2-4B0B-BB0A-75A44D58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64-AFD5-47F7-B0B2-41E034844473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AD4AA-516E-4C31-82E2-94013AF0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FD17E-E302-4DD5-B4AE-B01B36BC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3FECA-8C7C-4485-9AFA-10111105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4F75F-3453-47F2-888E-DEF5E646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33DE7-7D6A-49A7-B935-77AF0B29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A798-ED84-4C12-9987-14F1DC412DF1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B605C0-48D7-48DD-96D6-59A5A8FE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D77C0-BD9B-411B-8390-DC96A33A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5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EC2F1-B380-4387-8AE8-E8698774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03842-D982-42BB-89E0-FB674271D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4CA2FB-C3A0-4471-8774-B3D26D96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813FB9-B017-43D5-9980-A5920C9E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22-2DC9-4FC6-ADC1-70743F9B8AAF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EFA183-34C8-4B6E-999C-9B629D71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5336BD-FFB6-4F2C-9F05-17FDB949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A1CCC-B275-4EB2-AE7E-439E439D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AF2385-D324-44C7-92B8-F7F54311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A293A2-9101-46D1-B869-35413D3C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81700D-17DA-420A-9A14-2EA5B01F5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97CA7B-BAF7-4497-9AC2-18C50580E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472F2D-BEE6-43EE-A49B-1EAB5DAE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C30A-AC6F-463E-AED3-6CB24F48FC8E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5B51FF-3C9A-4616-A74E-94C7AAFF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E04FC4-B896-41DD-B735-944A9F96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1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D7732-DE3F-4966-BD85-164BEDD3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8F7A3-170E-4AD7-A760-492EDB08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43A3-0C1B-493A-A931-0EEC8B3A98E5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FB25B7-32C8-4119-A3AB-C05C17C5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635907-1E4A-4092-9B8D-066288BA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1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6BE7A6-19AC-494F-8978-B07B1838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E698-96DD-4D37-8085-B955C7207FC3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EDAC3F-1B82-48A9-BC7A-3EE15B12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A56D8F-C59C-418D-95B6-6B1ECDFD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6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00DEA-75E9-4917-A939-92E62EED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B5D4F-B9E2-44A2-B8A6-4669D5F4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B107F4-59F8-4450-8B33-68A9DCEED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B6639D-499D-41C9-9E73-15F4FB36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165-9082-431D-8A00-79C32B21F6ED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5A3915-42D2-4C31-8F79-0728AA21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772E08-E752-4D7C-9BCD-3E035CB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38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4D59F-D9A9-4C0A-BB59-1739669F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DEF40D-5A2F-4128-B01C-33B3426BF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A24FAC-6DCB-4434-80AF-0FAF85BA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17E768-BB4C-41B8-A214-15C13B97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516-3630-48FB-9B14-B6122EE96549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2E96E-A4F5-471E-A050-3F3240E9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6AD11A-7EC3-40AA-A022-A917A301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9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B3BE5-619E-41EA-BE44-BCDF1142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DD7833-6CEC-41BC-83FC-6614B38C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AE10D-451D-416C-BCFC-44382A6A0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F3BF4-F1DD-467F-A05D-3552EF283CDF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A05F5-1E2A-40E7-B2CC-D92DFA336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2AA686-3ECF-4387-B6FA-259BC9ADA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FA64-BBA3-4766-879B-15186A65D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6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363"/>
            <a:ext cx="9144000" cy="1015874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Мобильное приложение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A1FFEF-EAFF-4F87-8328-D0C4F7AB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16" y="1294237"/>
            <a:ext cx="4822611" cy="127751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4D28C5B-05EB-4196-87D4-475930169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9" t="27088" r="19929" b="27017"/>
          <a:stretch/>
        </p:blipFill>
        <p:spPr>
          <a:xfrm>
            <a:off x="919140" y="3325984"/>
            <a:ext cx="2877953" cy="285179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80449EA-D428-4687-887A-FDDC3B335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12" y="1629535"/>
            <a:ext cx="4860020" cy="6244688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0F6A8A71-9940-4E38-A68E-83224512C841}"/>
              </a:ext>
            </a:extLst>
          </p:cNvPr>
          <p:cNvSpPr txBox="1">
            <a:spLocks/>
          </p:cNvSpPr>
          <p:nvPr/>
        </p:nvSpPr>
        <p:spPr>
          <a:xfrm>
            <a:off x="1117445" y="6075080"/>
            <a:ext cx="2481342" cy="478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Усталов Данила</a:t>
            </a: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7F172BDE-D8E6-4A2F-83F8-DA1CEF23DB39}"/>
              </a:ext>
            </a:extLst>
          </p:cNvPr>
          <p:cNvSpPr txBox="1">
            <a:spLocks/>
          </p:cNvSpPr>
          <p:nvPr/>
        </p:nvSpPr>
        <p:spPr>
          <a:xfrm>
            <a:off x="4721685" y="6075080"/>
            <a:ext cx="2748629" cy="478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Бородин Дмитрий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E618DE2-72F1-4869-8A35-3ECEC1ED2A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t="27178" r="21257" b="27993"/>
          <a:stretch/>
        </p:blipFill>
        <p:spPr>
          <a:xfrm>
            <a:off x="8524231" y="3325985"/>
            <a:ext cx="2748629" cy="2851789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906EBF5F-4EEA-449E-83D5-263D03CB3902}"/>
              </a:ext>
            </a:extLst>
          </p:cNvPr>
          <p:cNvSpPr txBox="1">
            <a:spLocks/>
          </p:cNvSpPr>
          <p:nvPr/>
        </p:nvSpPr>
        <p:spPr>
          <a:xfrm>
            <a:off x="8050355" y="6075080"/>
            <a:ext cx="3696379" cy="478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Гончаренко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7260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435" y="-453089"/>
            <a:ext cx="13272116" cy="1496729"/>
          </a:xfrm>
        </p:spPr>
        <p:txBody>
          <a:bodyPr>
            <a:noAutofit/>
          </a:bodyPr>
          <a:lstStyle/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Бизнес-модель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47116D5F-D5F1-48DE-B846-466CC46B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59E0F-F959-46E5-9918-941B4BB6FA63}"/>
              </a:ext>
            </a:extLst>
          </p:cNvPr>
          <p:cNvSpPr txBox="1"/>
          <p:nvPr/>
        </p:nvSpPr>
        <p:spPr>
          <a:xfrm>
            <a:off x="361950" y="1905505"/>
            <a:ext cx="7038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Заключение партнёрских соглашений на основе продвижения контента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Размещение контекстной рекламы в ленте постов на коммерческой основе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Возможность сотрудничества с госструктурами в рамках социальных проектов.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EBEFBA-C9B0-444A-AF3C-A6610F10E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1424998"/>
            <a:ext cx="4714060" cy="46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2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435" y="-453089"/>
            <a:ext cx="13272116" cy="1496729"/>
          </a:xfrm>
        </p:spPr>
        <p:txBody>
          <a:bodyPr>
            <a:noAutofit/>
          </a:bodyPr>
          <a:lstStyle/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План развития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47116D5F-D5F1-48DE-B846-466CC46B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4753D-4860-4C6A-B885-B1425549E957}"/>
              </a:ext>
            </a:extLst>
          </p:cNvPr>
          <p:cNvSpPr txBox="1"/>
          <p:nvPr/>
        </p:nvSpPr>
        <p:spPr>
          <a:xfrm>
            <a:off x="7031685" y="2653196"/>
            <a:ext cx="5160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Разработка веб-приложения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интерактивной карты с информацией о пунктах сбора и сортировки мусора.</a:t>
            </a:r>
            <a:endParaRPr lang="en-US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983A2-2911-4B23-8A8A-576429280CED}"/>
              </a:ext>
            </a:extLst>
          </p:cNvPr>
          <p:cNvSpPr txBox="1"/>
          <p:nvPr/>
        </p:nvSpPr>
        <p:spPr>
          <a:xfrm>
            <a:off x="1562101" y="1434816"/>
            <a:ext cx="254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FB864-07ED-4A2F-B239-516013DFC1D2}"/>
              </a:ext>
            </a:extLst>
          </p:cNvPr>
          <p:cNvSpPr txBox="1"/>
          <p:nvPr/>
        </p:nvSpPr>
        <p:spPr>
          <a:xfrm>
            <a:off x="8212786" y="1434816"/>
            <a:ext cx="254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Долгосрочные</a:t>
            </a:r>
          </a:p>
          <a:p>
            <a:pPr algn="ctr"/>
            <a:r>
              <a:rPr lang="ru-RU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endParaRPr lang="ru-R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0683E-8D2C-4D5A-B6B3-8A2DBB0286D0}"/>
              </a:ext>
            </a:extLst>
          </p:cNvPr>
          <p:cNvSpPr txBox="1"/>
          <p:nvPr/>
        </p:nvSpPr>
        <p:spPr>
          <a:xfrm>
            <a:off x="287984" y="2653196"/>
            <a:ext cx="6217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модели базы данных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Совершенствование дизайна страниц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Разработка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версии мобильного приложения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69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80449EA-D428-4687-887A-FDDC3B335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12" y="429385"/>
            <a:ext cx="4860020" cy="6244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0262"/>
            <a:ext cx="9144000" cy="1015874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Мобильное приложение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A1FFEF-EAFF-4F87-8328-D0C4F7AB4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16" y="875137"/>
            <a:ext cx="4822611" cy="127751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4D28C5B-05EB-4196-87D4-4759301696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9" t="27088" r="19929" b="27017"/>
          <a:stretch/>
        </p:blipFill>
        <p:spPr>
          <a:xfrm>
            <a:off x="1242990" y="2135359"/>
            <a:ext cx="2877953" cy="2851790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7F172BDE-D8E6-4A2F-83F8-DA1CEF23DB39}"/>
              </a:ext>
            </a:extLst>
          </p:cNvPr>
          <p:cNvSpPr txBox="1">
            <a:spLocks/>
          </p:cNvSpPr>
          <p:nvPr/>
        </p:nvSpPr>
        <p:spPr>
          <a:xfrm>
            <a:off x="4703992" y="4873889"/>
            <a:ext cx="2784015" cy="1913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Бородин Дмитрий</a:t>
            </a:r>
            <a:endParaRPr lang="en-US" sz="22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Project manager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Business analyst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Mobile developer</a:t>
            </a:r>
            <a:endParaRPr lang="ru-RU" sz="22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r>
              <a:rPr lang="en-US" sz="2200" i="1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borodin_dn@cs.vsu.ru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E618DE2-72F1-4869-8A35-3ECEC1ED2A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t="27178" r="21257" b="27993"/>
          <a:stretch/>
        </p:blipFill>
        <p:spPr>
          <a:xfrm>
            <a:off x="8076556" y="2078210"/>
            <a:ext cx="2748629" cy="2851789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E51A7BD-DB82-4468-9A30-06D23C2A8555}"/>
              </a:ext>
            </a:extLst>
          </p:cNvPr>
          <p:cNvSpPr txBox="1">
            <a:spLocks/>
          </p:cNvSpPr>
          <p:nvPr/>
        </p:nvSpPr>
        <p:spPr>
          <a:xfrm>
            <a:off x="1067478" y="4873889"/>
            <a:ext cx="3228975" cy="1913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9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Усталов Данила</a:t>
            </a:r>
            <a:endParaRPr lang="en-US" sz="19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endParaRPr lang="ru-RU" sz="19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Backend developer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Designer</a:t>
            </a:r>
          </a:p>
          <a:p>
            <a:endParaRPr lang="ru-RU" sz="19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r>
              <a:rPr lang="en-US" sz="1900" i="1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danilaustalov@gmail.com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291B804-CF95-40B0-806D-97BD0ACFD3AB}"/>
              </a:ext>
            </a:extLst>
          </p:cNvPr>
          <p:cNvSpPr txBox="1">
            <a:spLocks/>
          </p:cNvSpPr>
          <p:nvPr/>
        </p:nvSpPr>
        <p:spPr>
          <a:xfrm>
            <a:off x="7635011" y="4457701"/>
            <a:ext cx="3631718" cy="2310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9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Гончаренко Александр</a:t>
            </a:r>
            <a:endParaRPr lang="en-US" sz="19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endParaRPr lang="ru-RU" sz="19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QA engineer</a:t>
            </a:r>
          </a:p>
          <a:p>
            <a:endParaRPr lang="en-US" sz="19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endParaRPr lang="ru-RU" sz="19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r>
              <a:rPr lang="en-US" sz="1900" i="1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Saha.Goncharenko.1@mail.ru</a:t>
            </a:r>
          </a:p>
        </p:txBody>
      </p:sp>
      <p:sp>
        <p:nvSpPr>
          <p:cNvPr id="15" name="Номер слайда 2">
            <a:extLst>
              <a:ext uri="{FF2B5EF4-FFF2-40B4-BE49-F238E27FC236}">
                <a16:creationId xmlns:a16="http://schemas.microsoft.com/office/drawing/2014/main" id="{3635B76F-6027-4268-980B-F2E7E22B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5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F70374-2F9D-4544-9CEA-5FD85C3738D5}"/>
              </a:ext>
            </a:extLst>
          </p:cNvPr>
          <p:cNvSpPr txBox="1">
            <a:spLocks/>
          </p:cNvSpPr>
          <p:nvPr/>
        </p:nvSpPr>
        <p:spPr>
          <a:xfrm>
            <a:off x="268708" y="1771048"/>
            <a:ext cx="10877347" cy="1021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Затруднительный поиск информации об устойчивом образе жизни</a:t>
            </a:r>
            <a:r>
              <a:rPr lang="en-US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;</a:t>
            </a:r>
            <a:endParaRPr lang="ru-RU" sz="32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6E4C6A6-B062-4548-81C4-F64A44EBF574}"/>
              </a:ext>
            </a:extLst>
          </p:cNvPr>
          <p:cNvSpPr txBox="1">
            <a:spLocks/>
          </p:cNvSpPr>
          <p:nvPr/>
        </p:nvSpPr>
        <p:spPr>
          <a:xfrm>
            <a:off x="268708" y="4484671"/>
            <a:ext cx="12001898" cy="586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Небольшое комьюнити, нехватка единомышленников</a:t>
            </a:r>
            <a:r>
              <a:rPr lang="en-US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1334D24-A751-4E61-84E9-A29D8B7C78CE}"/>
              </a:ext>
            </a:extLst>
          </p:cNvPr>
          <p:cNvSpPr txBox="1">
            <a:spLocks/>
          </p:cNvSpPr>
          <p:nvPr/>
        </p:nvSpPr>
        <p:spPr>
          <a:xfrm>
            <a:off x="268708" y="3149666"/>
            <a:ext cx="12001898" cy="798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Нехватка мотивации и одобрения со стороны общества</a:t>
            </a:r>
            <a:r>
              <a:rPr lang="en-US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;</a:t>
            </a:r>
            <a:r>
              <a:rPr lang="ru-RU" sz="32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BB75028-6EF9-4A93-84A8-D3854786653E}"/>
              </a:ext>
            </a:extLst>
          </p:cNvPr>
          <p:cNvSpPr txBox="1">
            <a:spLocks/>
          </p:cNvSpPr>
          <p:nvPr/>
        </p:nvSpPr>
        <p:spPr>
          <a:xfrm>
            <a:off x="-607435" y="-453089"/>
            <a:ext cx="13272116" cy="1496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Какие проблемы решает наш проект?</a:t>
            </a:r>
          </a:p>
        </p:txBody>
      </p:sp>
      <p:sp>
        <p:nvSpPr>
          <p:cNvPr id="17" name="Номер слайда 2">
            <a:extLst>
              <a:ext uri="{FF2B5EF4-FFF2-40B4-BE49-F238E27FC236}">
                <a16:creationId xmlns:a16="http://schemas.microsoft.com/office/drawing/2014/main" id="{8C61727D-6F32-47AB-B81F-048C298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F70374-2F9D-4544-9CEA-5FD85C3738D5}"/>
              </a:ext>
            </a:extLst>
          </p:cNvPr>
          <p:cNvSpPr txBox="1">
            <a:spLocks/>
          </p:cNvSpPr>
          <p:nvPr/>
        </p:nvSpPr>
        <p:spPr>
          <a:xfrm>
            <a:off x="413686" y="1671185"/>
            <a:ext cx="11364628" cy="3773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Житель города Воронежа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Молодого возраста (18-45 лет)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Неравнодушен к экологической ситуации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Готов приносить пользу обществу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Ищет комфортную площадку для обмена опытом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9087B4A-992F-46C9-BEEB-3D4137B6558D}"/>
              </a:ext>
            </a:extLst>
          </p:cNvPr>
          <p:cNvSpPr txBox="1">
            <a:spLocks/>
          </p:cNvSpPr>
          <p:nvPr/>
        </p:nvSpPr>
        <p:spPr>
          <a:xfrm>
            <a:off x="-607435" y="-453089"/>
            <a:ext cx="13272116" cy="1496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Целевая аудитория</a:t>
            </a:r>
          </a:p>
        </p:txBody>
      </p:sp>
      <p:sp>
        <p:nvSpPr>
          <p:cNvPr id="17" name="Номер слайда 2">
            <a:extLst>
              <a:ext uri="{FF2B5EF4-FFF2-40B4-BE49-F238E27FC236}">
                <a16:creationId xmlns:a16="http://schemas.microsoft.com/office/drawing/2014/main" id="{1B6B6D65-A3E8-4948-BCF8-5365DA6B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435" y="-453089"/>
            <a:ext cx="13272116" cy="1496729"/>
          </a:xfrm>
        </p:spPr>
        <p:txBody>
          <a:bodyPr>
            <a:noAutofit/>
          </a:bodyPr>
          <a:lstStyle/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Что мы предлагаем?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29F755-00B3-4D06-923D-9F45EE98847B}"/>
              </a:ext>
            </a:extLst>
          </p:cNvPr>
          <p:cNvSpPr txBox="1">
            <a:spLocks/>
          </p:cNvSpPr>
          <p:nvPr/>
        </p:nvSpPr>
        <p:spPr>
          <a:xfrm>
            <a:off x="413686" y="2600826"/>
            <a:ext cx="11364628" cy="309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Социальная сеть со следующей функциональностью: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Гибко сортируемая лента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постов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лайков и комментариев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подписки на пользователей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поощрения за активность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A28EE140-7F8C-40D1-8D30-D1948661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6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C4F47E-CCF0-43DA-9AB6-947C33F39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80" y="1542385"/>
            <a:ext cx="2446040" cy="24460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435" y="-453089"/>
            <a:ext cx="13272116" cy="1496729"/>
          </a:xfrm>
        </p:spPr>
        <p:txBody>
          <a:bodyPr>
            <a:noAutofit/>
          </a:bodyPr>
          <a:lstStyle/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Наши технологии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D0C824-FEB3-4E4B-995F-13B1F539B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3" y="1678568"/>
            <a:ext cx="1734495" cy="22660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4BB3E9-363B-4A15-8099-C730D0547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60" y="1488608"/>
            <a:ext cx="2197826" cy="2479706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052820B-5B0D-46D4-BA75-FBD44267C0E2}"/>
              </a:ext>
            </a:extLst>
          </p:cNvPr>
          <p:cNvSpPr txBox="1">
            <a:spLocks/>
          </p:cNvSpPr>
          <p:nvPr/>
        </p:nvSpPr>
        <p:spPr>
          <a:xfrm>
            <a:off x="4553669" y="4155454"/>
            <a:ext cx="2791332" cy="1127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2B4A2CA-008D-4F2E-A2DE-71F7160FBB8F}"/>
              </a:ext>
            </a:extLst>
          </p:cNvPr>
          <p:cNvSpPr txBox="1">
            <a:spLocks/>
          </p:cNvSpPr>
          <p:nvPr/>
        </p:nvSpPr>
        <p:spPr>
          <a:xfrm>
            <a:off x="1220698" y="4147125"/>
            <a:ext cx="1076179" cy="1127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endParaRPr lang="ru-RU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8532650-5AD3-455C-BC4D-E5E2063A6B65}"/>
              </a:ext>
            </a:extLst>
          </p:cNvPr>
          <p:cNvSpPr txBox="1">
            <a:spLocks/>
          </p:cNvSpPr>
          <p:nvPr/>
        </p:nvSpPr>
        <p:spPr>
          <a:xfrm>
            <a:off x="8954070" y="3747988"/>
            <a:ext cx="2791332" cy="1127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A49ED5F4-4D3E-4162-87A1-F4C2B0E63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86" y="4838052"/>
            <a:ext cx="336001" cy="4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C716DF86-C737-4CE5-A827-6E05BD4D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54" y="3985264"/>
            <a:ext cx="594440" cy="59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E6A4A89-C26F-4DC5-8EE7-51555BCA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25" y="4710407"/>
            <a:ext cx="997268" cy="6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4169A45-1D3D-4BEA-9D8D-9E50F933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863" y="4443503"/>
            <a:ext cx="419155" cy="4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7823A50-2B68-4B44-88BF-CB3BA2D1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44" y="4132371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4157F3B-ED84-4F5C-9F47-914A98140F52}"/>
              </a:ext>
            </a:extLst>
          </p:cNvPr>
          <p:cNvSpPr txBox="1">
            <a:spLocks/>
          </p:cNvSpPr>
          <p:nvPr/>
        </p:nvSpPr>
        <p:spPr>
          <a:xfrm>
            <a:off x="1327824" y="1200652"/>
            <a:ext cx="1217689" cy="5035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endParaRPr lang="en-US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445ABF59-AF34-4553-A14B-704769396FC6}"/>
              </a:ext>
            </a:extLst>
          </p:cNvPr>
          <p:cNvSpPr txBox="1">
            <a:spLocks/>
          </p:cNvSpPr>
          <p:nvPr/>
        </p:nvSpPr>
        <p:spPr>
          <a:xfrm>
            <a:off x="5464918" y="1175019"/>
            <a:ext cx="1262164" cy="5035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endParaRPr lang="en-US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FFB8E8A-E41C-4706-873A-C1A4FC08CF8D}"/>
              </a:ext>
            </a:extLst>
          </p:cNvPr>
          <p:cNvSpPr txBox="1">
            <a:spLocks/>
          </p:cNvSpPr>
          <p:nvPr/>
        </p:nvSpPr>
        <p:spPr>
          <a:xfrm>
            <a:off x="9446039" y="1200651"/>
            <a:ext cx="2074468" cy="5035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  <a:endParaRPr lang="en-US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FCF0E1-7DF5-46E7-AD98-D835318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7E17857-9719-4430-86BB-3D6C316257FB}"/>
              </a:ext>
            </a:extLst>
          </p:cNvPr>
          <p:cNvSpPr txBox="1">
            <a:spLocks/>
          </p:cNvSpPr>
          <p:nvPr/>
        </p:nvSpPr>
        <p:spPr>
          <a:xfrm>
            <a:off x="2691230" y="5020138"/>
            <a:ext cx="2905827" cy="881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50000"/>
              </a:lnSpc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Нет настроек сортировки</a:t>
            </a:r>
          </a:p>
          <a:p>
            <a:pPr algn="l">
              <a:lnSpc>
                <a:spcPct val="250000"/>
              </a:lnSpc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Иностранная аудитория</a:t>
            </a:r>
          </a:p>
          <a:p>
            <a:pPr algn="l">
              <a:lnSpc>
                <a:spcPct val="250000"/>
              </a:lnSpc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Нет дизлайков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435" y="-453089"/>
            <a:ext cx="13272116" cy="1496729"/>
          </a:xfrm>
        </p:spPr>
        <p:txBody>
          <a:bodyPr>
            <a:noAutofit/>
          </a:bodyPr>
          <a:lstStyle/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Конкуренты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FA833E-F43F-4EFE-B7F4-34222ADA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303886"/>
            <a:ext cx="1417449" cy="21152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7D186E-1CFE-4F2B-92D5-91B29288B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1"/>
          <a:stretch/>
        </p:blipFill>
        <p:spPr>
          <a:xfrm>
            <a:off x="2226641" y="4099511"/>
            <a:ext cx="464589" cy="4877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306DC2-9244-4CC2-B4C0-2E3AF1EE5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1"/>
          <a:stretch/>
        </p:blipFill>
        <p:spPr>
          <a:xfrm>
            <a:off x="2226641" y="4785311"/>
            <a:ext cx="464589" cy="4877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85B0841-2965-470B-BCA6-36AEE1EA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1"/>
          <a:stretch/>
        </p:blipFill>
        <p:spPr>
          <a:xfrm>
            <a:off x="2226641" y="5471111"/>
            <a:ext cx="464589" cy="487779"/>
          </a:xfrm>
          <a:prstGeom prst="rect">
            <a:avLst/>
          </a:prstGeom>
        </p:spPr>
      </p:pic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47116D5F-D5F1-48DE-B846-466CC46B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A2BD8CE-3E03-4457-B738-F7DEDDE81059}"/>
              </a:ext>
            </a:extLst>
          </p:cNvPr>
          <p:cNvSpPr txBox="1">
            <a:spLocks/>
          </p:cNvSpPr>
          <p:nvPr/>
        </p:nvSpPr>
        <p:spPr>
          <a:xfrm>
            <a:off x="2892647" y="3334169"/>
            <a:ext cx="2298478" cy="517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5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Greenworlder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5606F4B-6EC5-41A8-A4BE-560796B1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7" y="1244503"/>
            <a:ext cx="2174653" cy="21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65B81DDE-386B-41C9-BB47-FB086A285471}"/>
              </a:ext>
            </a:extLst>
          </p:cNvPr>
          <p:cNvSpPr txBox="1">
            <a:spLocks/>
          </p:cNvSpPr>
          <p:nvPr/>
        </p:nvSpPr>
        <p:spPr>
          <a:xfrm>
            <a:off x="6568965" y="3334169"/>
            <a:ext cx="3038475" cy="517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ВКонтакте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33C82D0D-98BD-47DD-8721-DF4CF49AA6F8}"/>
              </a:ext>
            </a:extLst>
          </p:cNvPr>
          <p:cNvSpPr txBox="1">
            <a:spLocks/>
          </p:cNvSpPr>
          <p:nvPr/>
        </p:nvSpPr>
        <p:spPr>
          <a:xfrm>
            <a:off x="7253705" y="4191000"/>
            <a:ext cx="3635579" cy="17108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50000"/>
              </a:lnSpc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pPr algn="l">
              <a:lnSpc>
                <a:spcPct val="250000"/>
              </a:lnSpc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  <a:p>
            <a:pPr algn="l">
              <a:lnSpc>
                <a:spcPct val="250000"/>
              </a:lnSpc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Отток аудитории</a:t>
            </a:r>
          </a:p>
          <a:p>
            <a:pPr algn="l">
              <a:lnSpc>
                <a:spcPct val="250000"/>
              </a:lnSpc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Сообщества «умирают»</a:t>
            </a:r>
          </a:p>
          <a:p>
            <a:pPr algn="l">
              <a:lnSpc>
                <a:spcPct val="250000"/>
              </a:lnSpc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Нет дизлайков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0C663EA-FF1A-405E-B801-5CE09320E1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1"/>
          <a:stretch/>
        </p:blipFill>
        <p:spPr>
          <a:xfrm>
            <a:off x="6817691" y="4109036"/>
            <a:ext cx="464589" cy="48777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9E8018A-F1A6-46F0-89AC-6666D645D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1"/>
          <a:stretch/>
        </p:blipFill>
        <p:spPr>
          <a:xfrm>
            <a:off x="6817691" y="4794836"/>
            <a:ext cx="464589" cy="48777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FD307B8-6D26-46C6-BDAD-053E085E8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1"/>
          <a:stretch/>
        </p:blipFill>
        <p:spPr>
          <a:xfrm>
            <a:off x="6817691" y="5480636"/>
            <a:ext cx="464589" cy="4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3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435" y="-453089"/>
            <a:ext cx="13272116" cy="1496729"/>
          </a:xfrm>
        </p:spPr>
        <p:txBody>
          <a:bodyPr>
            <a:noAutofit/>
          </a:bodyPr>
          <a:lstStyle/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Конкурентное преимущество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47116D5F-D5F1-48DE-B846-466CC46B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55EC31E-EB75-4F70-BEAD-F5A641A6722D}"/>
              </a:ext>
            </a:extLst>
          </p:cNvPr>
          <p:cNvSpPr txBox="1">
            <a:spLocks/>
          </p:cNvSpPr>
          <p:nvPr/>
        </p:nvSpPr>
        <p:spPr>
          <a:xfrm>
            <a:off x="394636" y="1934643"/>
            <a:ext cx="6615764" cy="3664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Отличительной особенностью нашего проекта является система поощрения пользователей за их активность.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Также, проанализировав недостатки конкурентов, мы реализуем возможность отрицательной оценки постов.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2F3F6A-8595-401B-A4D1-A80C03A8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6589" y="694553"/>
            <a:ext cx="5928660" cy="63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47116D5F-D5F1-48DE-B846-466CC46B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A56C35-D432-4962-A17B-D1E97056C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5" y="1212378"/>
            <a:ext cx="2247425" cy="49942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CFCA1C2-37E7-45E5-A252-F617A3AD3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29" y="1212376"/>
            <a:ext cx="2247425" cy="49942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971C90D-4E42-45DA-A03E-766D6042B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0" y="2519362"/>
            <a:ext cx="1876661" cy="18192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C3A7CA1-98C5-4136-A0E1-2C7F0C712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69" y="2530906"/>
            <a:ext cx="1876661" cy="1819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D79F32-CFB7-4514-BDAE-83065ADD12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134" y="1212376"/>
            <a:ext cx="2273589" cy="49942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A1BFC2-C160-4EAD-A5E1-8BFF2F243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212376"/>
            <a:ext cx="2247425" cy="4994278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664CE9A-1AA8-4507-ACFB-180D1C6BBA09}"/>
              </a:ext>
            </a:extLst>
          </p:cNvPr>
          <p:cNvSpPr txBox="1">
            <a:spLocks/>
          </p:cNvSpPr>
          <p:nvPr/>
        </p:nvSpPr>
        <p:spPr>
          <a:xfrm>
            <a:off x="-607435" y="-453089"/>
            <a:ext cx="13272116" cy="1496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Прототипы страниц приложения</a:t>
            </a:r>
            <a:endParaRPr lang="ru-RU" sz="4400" dirty="0">
              <a:latin typeface="Arial" panose="020B0604020202020204" pitchFamily="34" charset="0"/>
              <a:ea typeface="SF Pro Text Light" panose="000004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5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  <a:alpha val="15000"/>
              </a:schemeClr>
            </a:gs>
            <a:gs pos="100000">
              <a:schemeClr val="accent6">
                <a:lumMod val="68000"/>
                <a:lumOff val="32000"/>
                <a:alpha val="64000"/>
              </a:schemeClr>
            </a:gs>
            <a:gs pos="50000">
              <a:schemeClr val="accent6">
                <a:lumMod val="40000"/>
                <a:lumOff val="60000"/>
                <a:alpha val="2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842A-5F04-440A-A6A6-04635BB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435" y="-453089"/>
            <a:ext cx="13272116" cy="1496729"/>
          </a:xfrm>
        </p:spPr>
        <p:txBody>
          <a:bodyPr>
            <a:noAutofit/>
          </a:bodyPr>
          <a:lstStyle/>
          <a:p>
            <a:r>
              <a:rPr lang="ru-RU" sz="4400" dirty="0">
                <a:latin typeface="Arial" panose="020B0604020202020204" pitchFamily="34" charset="0"/>
                <a:ea typeface="SF Pro Text Light" panose="00000400000000000000" pitchFamily="2" charset="0"/>
                <a:cs typeface="Arial" panose="020B0604020202020204" pitchFamily="34" charset="0"/>
              </a:rPr>
              <a:t>Прототипы страниц приложения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47116D5F-D5F1-48DE-B846-466CC46B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360" y="6375398"/>
            <a:ext cx="2743200" cy="365125"/>
          </a:xfrm>
        </p:spPr>
        <p:txBody>
          <a:bodyPr/>
          <a:lstStyle/>
          <a:p>
            <a:fld id="{F7E0FA64-BBA3-4766-879B-15186A65DA83}" type="slidenum">
              <a:rPr lang="ru-RU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EB7F495-D932-40A0-9A8A-0F36092C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3180" y="1043640"/>
            <a:ext cx="2470827" cy="547013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4CADE98-744C-44ED-ABDE-6185C3630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09" y="1043640"/>
            <a:ext cx="2500051" cy="54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97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298</Words>
  <Application>Microsoft Office PowerPoint</Application>
  <PresentationFormat>Широкоэкранный</PresentationFormat>
  <Paragraphs>101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Мобильное приложение</vt:lpstr>
      <vt:lpstr>Презентация PowerPoint</vt:lpstr>
      <vt:lpstr>Презентация PowerPoint</vt:lpstr>
      <vt:lpstr>Что мы предлагаем?</vt:lpstr>
      <vt:lpstr>Наши технологии</vt:lpstr>
      <vt:lpstr>Конкуренты</vt:lpstr>
      <vt:lpstr>Конкурентное преимущество</vt:lpstr>
      <vt:lpstr>Презентация PowerPoint</vt:lpstr>
      <vt:lpstr>Прототипы страниц приложения</vt:lpstr>
      <vt:lpstr>Бизнес-модель</vt:lpstr>
      <vt:lpstr>План развития</vt:lpstr>
      <vt:lpstr>Мобильное 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«GreenHub»</dc:title>
  <dc:creator>Dmitry</dc:creator>
  <cp:lastModifiedBy>Данила Усталов</cp:lastModifiedBy>
  <cp:revision>38</cp:revision>
  <dcterms:created xsi:type="dcterms:W3CDTF">2024-03-13T10:09:58Z</dcterms:created>
  <dcterms:modified xsi:type="dcterms:W3CDTF">2024-03-13T20:42:38Z</dcterms:modified>
</cp:coreProperties>
</file>