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19"/>
  </p:notesMasterIdLst>
  <p:sldIdLst>
    <p:sldId id="256" r:id="rId2"/>
    <p:sldId id="257" r:id="rId3"/>
    <p:sldId id="304" r:id="rId4"/>
    <p:sldId id="306" r:id="rId5"/>
    <p:sldId id="305" r:id="rId6"/>
    <p:sldId id="307" r:id="rId7"/>
    <p:sldId id="315" r:id="rId8"/>
    <p:sldId id="308" r:id="rId9"/>
    <p:sldId id="309" r:id="rId10"/>
    <p:sldId id="310" r:id="rId11"/>
    <p:sldId id="311" r:id="rId12"/>
    <p:sldId id="316" r:id="rId13"/>
    <p:sldId id="317" r:id="rId14"/>
    <p:sldId id="312" r:id="rId15"/>
    <p:sldId id="314" r:id="rId16"/>
    <p:sldId id="318" r:id="rId17"/>
    <p:sldId id="319" r:id="rId18"/>
  </p:sldIdLst>
  <p:sldSz cx="9144000" cy="5143500" type="screen16x9"/>
  <p:notesSz cx="6858000" cy="9144000"/>
  <p:embeddedFontLst>
    <p:embeddedFont>
      <p:font typeface="Actor" panose="020B0604020202020204" charset="0"/>
      <p:regular r:id="rId20"/>
    </p:embeddedFont>
    <p:embeddedFont>
      <p:font typeface="Archivo Black" panose="020B0604020202020204" charset="0"/>
      <p:regular r:id="rId21"/>
    </p:embeddedFont>
    <p:embeddedFont>
      <p:font typeface="Bebas Neue" panose="020B0604020202020204" charset="0"/>
      <p:regular r:id="rId22"/>
    </p:embeddedFont>
    <p:embeddedFont>
      <p:font typeface="Roboto Condensed Light" panose="02000000000000000000" pitchFamily="2" charset="0"/>
      <p:regular r:id="rId23"/>
      <p: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A29C11B-2700-4E38-AF92-33A423BBA308}">
  <a:tblStyle styleId="{4A29C11B-2700-4E38-AF92-33A423BBA30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55" autoAdjust="0"/>
    <p:restoredTop sz="94660"/>
  </p:normalViewPr>
  <p:slideViewPr>
    <p:cSldViewPr snapToGrid="0">
      <p:cViewPr varScale="1">
        <p:scale>
          <a:sx n="138" d="100"/>
          <a:sy n="138" d="100"/>
        </p:scale>
        <p:origin x="105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9" name="Google Shape;70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g99f2f57a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6" name="Google Shape;766;g99f2f57a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73936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g99f2f57a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6" name="Google Shape;766;g99f2f57a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27756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g99f2f57a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6" name="Google Shape;766;g99f2f57a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37981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g99f2f57a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6" name="Google Shape;766;g99f2f57a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89970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g99f2f57a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6" name="Google Shape;766;g99f2f57a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60234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g99f2f57a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6" name="Google Shape;766;g99f2f57a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35556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g99f2f57a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6" name="Google Shape;766;g99f2f57a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17471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g99f2f57a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6" name="Google Shape;766;g99f2f57a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52784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g99f2f57a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6" name="Google Shape;766;g99f2f57a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g99f2f57a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6" name="Google Shape;766;g99f2f57a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54968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g99f2f57a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6" name="Google Shape;766;g99f2f57a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51047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g99f2f57a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6" name="Google Shape;766;g99f2f57a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31340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g99f2f57a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6" name="Google Shape;766;g99f2f57a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76331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g99f2f57a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6" name="Google Shape;766;g99f2f57a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50894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g99f2f57a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6" name="Google Shape;766;g99f2f57a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08872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g99f2f57a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6" name="Google Shape;766;g99f2f57a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6772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436933" y="-612867"/>
            <a:ext cx="9669648" cy="6817997"/>
            <a:chOff x="-101445" y="101637"/>
            <a:chExt cx="7515076" cy="5298824"/>
          </a:xfrm>
        </p:grpSpPr>
        <p:sp>
          <p:nvSpPr>
            <p:cNvPr id="10" name="Google Shape;10;p2"/>
            <p:cNvSpPr/>
            <p:nvPr/>
          </p:nvSpPr>
          <p:spPr>
            <a:xfrm>
              <a:off x="6878330" y="2457572"/>
              <a:ext cx="535300" cy="830975"/>
            </a:xfrm>
            <a:custGeom>
              <a:avLst/>
              <a:gdLst/>
              <a:ahLst/>
              <a:cxnLst/>
              <a:rect l="l" t="t" r="r" b="b"/>
              <a:pathLst>
                <a:path w="21412" h="33239" extrusionOk="0">
                  <a:moveTo>
                    <a:pt x="21412" y="0"/>
                  </a:moveTo>
                  <a:lnTo>
                    <a:pt x="9313" y="136"/>
                  </a:lnTo>
                  <a:lnTo>
                    <a:pt x="1" y="20052"/>
                  </a:lnTo>
                  <a:lnTo>
                    <a:pt x="21412" y="33238"/>
                  </a:lnTo>
                  <a:lnTo>
                    <a:pt x="2141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6596800" y="4316300"/>
              <a:ext cx="747700" cy="832675"/>
            </a:xfrm>
            <a:custGeom>
              <a:avLst/>
              <a:gdLst/>
              <a:ahLst/>
              <a:cxnLst/>
              <a:rect l="l" t="t" r="r" b="b"/>
              <a:pathLst>
                <a:path w="29908" h="33307" extrusionOk="0">
                  <a:moveTo>
                    <a:pt x="0" y="1"/>
                  </a:moveTo>
                  <a:lnTo>
                    <a:pt x="12915" y="25558"/>
                  </a:lnTo>
                  <a:lnTo>
                    <a:pt x="9652" y="33307"/>
                  </a:lnTo>
                  <a:lnTo>
                    <a:pt x="29908" y="33307"/>
                  </a:lnTo>
                  <a:lnTo>
                    <a:pt x="29908" y="163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5561761" y="4255636"/>
              <a:ext cx="562500" cy="1056975"/>
            </a:xfrm>
            <a:custGeom>
              <a:avLst/>
              <a:gdLst/>
              <a:ahLst/>
              <a:cxnLst/>
              <a:rect l="l" t="t" r="r" b="b"/>
              <a:pathLst>
                <a:path w="22500" h="42279" extrusionOk="0">
                  <a:moveTo>
                    <a:pt x="13051" y="1"/>
                  </a:moveTo>
                  <a:lnTo>
                    <a:pt x="69" y="8973"/>
                  </a:lnTo>
                  <a:lnTo>
                    <a:pt x="1" y="42279"/>
                  </a:lnTo>
                  <a:lnTo>
                    <a:pt x="22499" y="42279"/>
                  </a:lnTo>
                  <a:lnTo>
                    <a:pt x="21956" y="4555"/>
                  </a:lnTo>
                  <a:lnTo>
                    <a:pt x="1305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748886" y="4367788"/>
              <a:ext cx="458825" cy="832675"/>
            </a:xfrm>
            <a:custGeom>
              <a:avLst/>
              <a:gdLst/>
              <a:ahLst/>
              <a:cxnLst/>
              <a:rect l="l" t="t" r="r" b="b"/>
              <a:pathLst>
                <a:path w="18353" h="33307" extrusionOk="0">
                  <a:moveTo>
                    <a:pt x="18353" y="1"/>
                  </a:moveTo>
                  <a:lnTo>
                    <a:pt x="1" y="33307"/>
                  </a:lnTo>
                  <a:lnTo>
                    <a:pt x="18285" y="33307"/>
                  </a:lnTo>
                  <a:lnTo>
                    <a:pt x="183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624781" y="4316311"/>
              <a:ext cx="1248975" cy="1084150"/>
            </a:xfrm>
            <a:custGeom>
              <a:avLst/>
              <a:gdLst/>
              <a:ahLst/>
              <a:cxnLst/>
              <a:rect l="l" t="t" r="r" b="b"/>
              <a:pathLst>
                <a:path w="49959" h="43366" extrusionOk="0">
                  <a:moveTo>
                    <a:pt x="35617" y="0"/>
                  </a:moveTo>
                  <a:lnTo>
                    <a:pt x="17469" y="1088"/>
                  </a:lnTo>
                  <a:lnTo>
                    <a:pt x="0" y="30315"/>
                  </a:lnTo>
                  <a:lnTo>
                    <a:pt x="7205" y="43366"/>
                  </a:lnTo>
                  <a:lnTo>
                    <a:pt x="31607" y="43366"/>
                  </a:lnTo>
                  <a:lnTo>
                    <a:pt x="49959" y="10060"/>
                  </a:lnTo>
                  <a:lnTo>
                    <a:pt x="3561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015445" y="4193118"/>
              <a:ext cx="712000" cy="1079050"/>
            </a:xfrm>
            <a:custGeom>
              <a:avLst/>
              <a:gdLst/>
              <a:ahLst/>
              <a:cxnLst/>
              <a:rect l="l" t="t" r="r" b="b"/>
              <a:pathLst>
                <a:path w="28480" h="43162" extrusionOk="0">
                  <a:moveTo>
                    <a:pt x="28480" y="0"/>
                  </a:moveTo>
                  <a:lnTo>
                    <a:pt x="14682" y="884"/>
                  </a:lnTo>
                  <a:lnTo>
                    <a:pt x="0" y="7613"/>
                  </a:lnTo>
                  <a:lnTo>
                    <a:pt x="19032" y="43162"/>
                  </a:lnTo>
                  <a:lnTo>
                    <a:pt x="27868" y="43162"/>
                  </a:lnTo>
                  <a:lnTo>
                    <a:pt x="2848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874629" y="4069925"/>
              <a:ext cx="1485175" cy="1079050"/>
            </a:xfrm>
            <a:custGeom>
              <a:avLst/>
              <a:gdLst/>
              <a:ahLst/>
              <a:cxnLst/>
              <a:rect l="l" t="t" r="r" b="b"/>
              <a:pathLst>
                <a:path w="59407" h="43162" extrusionOk="0">
                  <a:moveTo>
                    <a:pt x="30791" y="0"/>
                  </a:moveTo>
                  <a:lnTo>
                    <a:pt x="0" y="884"/>
                  </a:lnTo>
                  <a:cubicBezTo>
                    <a:pt x="2311" y="884"/>
                    <a:pt x="42210" y="24742"/>
                    <a:pt x="42210" y="24742"/>
                  </a:cubicBezTo>
                  <a:cubicBezTo>
                    <a:pt x="42210" y="24742"/>
                    <a:pt x="38336" y="43162"/>
                    <a:pt x="40783" y="43162"/>
                  </a:cubicBezTo>
                  <a:lnTo>
                    <a:pt x="59407" y="43162"/>
                  </a:lnTo>
                  <a:lnTo>
                    <a:pt x="40375" y="7613"/>
                  </a:lnTo>
                  <a:lnTo>
                    <a:pt x="3079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439500" y="4069925"/>
              <a:ext cx="1303375" cy="1079050"/>
            </a:xfrm>
            <a:custGeom>
              <a:avLst/>
              <a:gdLst/>
              <a:ahLst/>
              <a:cxnLst/>
              <a:rect l="l" t="t" r="r" b="b"/>
              <a:pathLst>
                <a:path w="52135" h="43162" extrusionOk="0">
                  <a:moveTo>
                    <a:pt x="12167" y="0"/>
                  </a:moveTo>
                  <a:lnTo>
                    <a:pt x="0" y="884"/>
                  </a:lnTo>
                  <a:lnTo>
                    <a:pt x="25354" y="43162"/>
                  </a:lnTo>
                  <a:lnTo>
                    <a:pt x="50707" y="43162"/>
                  </a:lnTo>
                  <a:lnTo>
                    <a:pt x="52134" y="24742"/>
                  </a:lnTo>
                  <a:lnTo>
                    <a:pt x="121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3393675" y="4861775"/>
              <a:ext cx="701825" cy="287200"/>
            </a:xfrm>
            <a:custGeom>
              <a:avLst/>
              <a:gdLst/>
              <a:ahLst/>
              <a:cxnLst/>
              <a:rect l="l" t="t" r="r" b="b"/>
              <a:pathLst>
                <a:path w="28073" h="11488" extrusionOk="0">
                  <a:moveTo>
                    <a:pt x="22159" y="1"/>
                  </a:moveTo>
                  <a:lnTo>
                    <a:pt x="0" y="11488"/>
                  </a:lnTo>
                  <a:lnTo>
                    <a:pt x="28072" y="11488"/>
                  </a:lnTo>
                  <a:lnTo>
                    <a:pt x="2215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6303" y="4092000"/>
              <a:ext cx="1845425" cy="1056975"/>
            </a:xfrm>
            <a:custGeom>
              <a:avLst/>
              <a:gdLst/>
              <a:ahLst/>
              <a:cxnLst/>
              <a:rect l="l" t="t" r="r" b="b"/>
              <a:pathLst>
                <a:path w="73817" h="42279" extrusionOk="0">
                  <a:moveTo>
                    <a:pt x="48055" y="1"/>
                  </a:moveTo>
                  <a:lnTo>
                    <a:pt x="8428" y="23587"/>
                  </a:lnTo>
                  <a:lnTo>
                    <a:pt x="0" y="22295"/>
                  </a:lnTo>
                  <a:lnTo>
                    <a:pt x="0" y="42279"/>
                  </a:lnTo>
                  <a:lnTo>
                    <a:pt x="73816" y="42279"/>
                  </a:lnTo>
                  <a:lnTo>
                    <a:pt x="4805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-101445" y="3092629"/>
              <a:ext cx="802075" cy="1558250"/>
            </a:xfrm>
            <a:custGeom>
              <a:avLst/>
              <a:gdLst/>
              <a:ahLst/>
              <a:cxnLst/>
              <a:rect l="l" t="t" r="r" b="b"/>
              <a:pathLst>
                <a:path w="32083" h="62330" extrusionOk="0">
                  <a:moveTo>
                    <a:pt x="0" y="0"/>
                  </a:moveTo>
                  <a:lnTo>
                    <a:pt x="0" y="61038"/>
                  </a:lnTo>
                  <a:lnTo>
                    <a:pt x="8428" y="62330"/>
                  </a:lnTo>
                  <a:lnTo>
                    <a:pt x="32082" y="205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6303" y="2345132"/>
              <a:ext cx="686525" cy="778300"/>
            </a:xfrm>
            <a:custGeom>
              <a:avLst/>
              <a:gdLst/>
              <a:ahLst/>
              <a:cxnLst/>
              <a:rect l="l" t="t" r="r" b="b"/>
              <a:pathLst>
                <a:path w="27461" h="31132" extrusionOk="0">
                  <a:moveTo>
                    <a:pt x="0" y="1"/>
                  </a:moveTo>
                  <a:lnTo>
                    <a:pt x="0" y="14682"/>
                  </a:lnTo>
                  <a:lnTo>
                    <a:pt x="27460" y="31131"/>
                  </a:lnTo>
                  <a:lnTo>
                    <a:pt x="114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69059" y="1070338"/>
              <a:ext cx="661025" cy="873450"/>
            </a:xfrm>
            <a:custGeom>
              <a:avLst/>
              <a:gdLst/>
              <a:ahLst/>
              <a:cxnLst/>
              <a:rect l="l" t="t" r="r" b="b"/>
              <a:pathLst>
                <a:path w="26441" h="34938" extrusionOk="0">
                  <a:moveTo>
                    <a:pt x="7273" y="1"/>
                  </a:moveTo>
                  <a:lnTo>
                    <a:pt x="0" y="4011"/>
                  </a:lnTo>
                  <a:lnTo>
                    <a:pt x="0" y="27529"/>
                  </a:lnTo>
                  <a:lnTo>
                    <a:pt x="2651" y="34938"/>
                  </a:lnTo>
                  <a:lnTo>
                    <a:pt x="20187" y="33170"/>
                  </a:lnTo>
                  <a:lnTo>
                    <a:pt x="26441" y="12168"/>
                  </a:lnTo>
                  <a:lnTo>
                    <a:pt x="72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38130" y="530350"/>
              <a:ext cx="708625" cy="423325"/>
            </a:xfrm>
            <a:custGeom>
              <a:avLst/>
              <a:gdLst/>
              <a:ahLst/>
              <a:cxnLst/>
              <a:rect l="l" t="t" r="r" b="b"/>
              <a:pathLst>
                <a:path w="28345" h="16933" extrusionOk="0">
                  <a:moveTo>
                    <a:pt x="1836" y="0"/>
                  </a:moveTo>
                  <a:cubicBezTo>
                    <a:pt x="1836" y="0"/>
                    <a:pt x="1" y="16517"/>
                    <a:pt x="1632" y="16925"/>
                  </a:cubicBezTo>
                  <a:cubicBezTo>
                    <a:pt x="1654" y="16930"/>
                    <a:pt x="1680" y="16933"/>
                    <a:pt x="1710" y="16933"/>
                  </a:cubicBezTo>
                  <a:cubicBezTo>
                    <a:pt x="3916" y="16933"/>
                    <a:pt x="27597" y="2447"/>
                    <a:pt x="27597" y="2447"/>
                  </a:cubicBezTo>
                  <a:lnTo>
                    <a:pt x="2834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946741" y="376915"/>
              <a:ext cx="1316975" cy="620250"/>
            </a:xfrm>
            <a:custGeom>
              <a:avLst/>
              <a:gdLst/>
              <a:ahLst/>
              <a:cxnLst/>
              <a:rect l="l" t="t" r="r" b="b"/>
              <a:pathLst>
                <a:path w="52679" h="24810" extrusionOk="0">
                  <a:moveTo>
                    <a:pt x="748" y="0"/>
                  </a:moveTo>
                  <a:lnTo>
                    <a:pt x="1" y="2447"/>
                  </a:lnTo>
                  <a:lnTo>
                    <a:pt x="37861" y="24809"/>
                  </a:lnTo>
                  <a:lnTo>
                    <a:pt x="526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2263724" y="101637"/>
              <a:ext cx="1043375" cy="895525"/>
            </a:xfrm>
            <a:custGeom>
              <a:avLst/>
              <a:gdLst/>
              <a:ahLst/>
              <a:cxnLst/>
              <a:rect l="l" t="t" r="r" b="b"/>
              <a:pathLst>
                <a:path w="41735" h="35821" extrusionOk="0">
                  <a:moveTo>
                    <a:pt x="14818" y="0"/>
                  </a:moveTo>
                  <a:lnTo>
                    <a:pt x="1" y="24809"/>
                  </a:lnTo>
                  <a:lnTo>
                    <a:pt x="8021" y="29635"/>
                  </a:lnTo>
                  <a:lnTo>
                    <a:pt x="7885" y="35821"/>
                  </a:lnTo>
                  <a:lnTo>
                    <a:pt x="41531" y="17129"/>
                  </a:lnTo>
                  <a:lnTo>
                    <a:pt x="417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764100" y="530350"/>
              <a:ext cx="630475" cy="644025"/>
            </a:xfrm>
            <a:custGeom>
              <a:avLst/>
              <a:gdLst/>
              <a:ahLst/>
              <a:cxnLst/>
              <a:rect l="l" t="t" r="r" b="b"/>
              <a:pathLst>
                <a:path w="25219" h="25761" extrusionOk="0">
                  <a:moveTo>
                    <a:pt x="1" y="0"/>
                  </a:moveTo>
                  <a:lnTo>
                    <a:pt x="15158" y="25761"/>
                  </a:lnTo>
                  <a:cubicBezTo>
                    <a:pt x="15158" y="25761"/>
                    <a:pt x="24198" y="1699"/>
                    <a:pt x="252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552744" y="392216"/>
              <a:ext cx="752800" cy="589650"/>
            </a:xfrm>
            <a:custGeom>
              <a:avLst/>
              <a:gdLst/>
              <a:ahLst/>
              <a:cxnLst/>
              <a:rect l="l" t="t" r="r" b="b"/>
              <a:pathLst>
                <a:path w="30112" h="23586" extrusionOk="0">
                  <a:moveTo>
                    <a:pt x="10196" y="0"/>
                  </a:moveTo>
                  <a:lnTo>
                    <a:pt x="1" y="16041"/>
                  </a:lnTo>
                  <a:lnTo>
                    <a:pt x="4147" y="23586"/>
                  </a:lnTo>
                  <a:lnTo>
                    <a:pt x="30112" y="4894"/>
                  </a:lnTo>
                  <a:lnTo>
                    <a:pt x="3011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109975" y="1070325"/>
              <a:ext cx="234525" cy="754500"/>
            </a:xfrm>
            <a:custGeom>
              <a:avLst/>
              <a:gdLst/>
              <a:ahLst/>
              <a:cxnLst/>
              <a:rect l="l" t="t" r="r" b="b"/>
              <a:pathLst>
                <a:path w="9381" h="30180" extrusionOk="0">
                  <a:moveTo>
                    <a:pt x="9381" y="0"/>
                  </a:moveTo>
                  <a:lnTo>
                    <a:pt x="1" y="21275"/>
                  </a:lnTo>
                  <a:lnTo>
                    <a:pt x="3807" y="30179"/>
                  </a:lnTo>
                  <a:lnTo>
                    <a:pt x="9381" y="30043"/>
                  </a:lnTo>
                  <a:lnTo>
                    <a:pt x="938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" name="Google Shape;29;p2"/>
          <p:cNvSpPr txBox="1">
            <a:spLocks noGrp="1"/>
          </p:cNvSpPr>
          <p:nvPr>
            <p:ph type="ctrTitle"/>
          </p:nvPr>
        </p:nvSpPr>
        <p:spPr>
          <a:xfrm>
            <a:off x="713100" y="927400"/>
            <a:ext cx="3698400" cy="28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2"/>
          <p:cNvSpPr txBox="1">
            <a:spLocks noGrp="1"/>
          </p:cNvSpPr>
          <p:nvPr>
            <p:ph type="subTitle" idx="1"/>
          </p:nvPr>
        </p:nvSpPr>
        <p:spPr>
          <a:xfrm>
            <a:off x="713120" y="3740300"/>
            <a:ext cx="3698400" cy="47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4"/>
          <p:cNvGrpSpPr/>
          <p:nvPr/>
        </p:nvGrpSpPr>
        <p:grpSpPr>
          <a:xfrm rot="10800000">
            <a:off x="-414133" y="-840729"/>
            <a:ext cx="9891248" cy="6221297"/>
            <a:chOff x="-225464" y="313895"/>
            <a:chExt cx="7687299" cy="4835080"/>
          </a:xfrm>
        </p:grpSpPr>
        <p:sp>
          <p:nvSpPr>
            <p:cNvPr id="56" name="Google Shape;56;p4"/>
            <p:cNvSpPr/>
            <p:nvPr/>
          </p:nvSpPr>
          <p:spPr>
            <a:xfrm>
              <a:off x="6604685" y="2410242"/>
              <a:ext cx="535300" cy="830975"/>
            </a:xfrm>
            <a:custGeom>
              <a:avLst/>
              <a:gdLst/>
              <a:ahLst/>
              <a:cxnLst/>
              <a:rect l="l" t="t" r="r" b="b"/>
              <a:pathLst>
                <a:path w="21412" h="33239" extrusionOk="0">
                  <a:moveTo>
                    <a:pt x="21412" y="0"/>
                  </a:moveTo>
                  <a:lnTo>
                    <a:pt x="9313" y="136"/>
                  </a:lnTo>
                  <a:lnTo>
                    <a:pt x="1" y="20052"/>
                  </a:lnTo>
                  <a:lnTo>
                    <a:pt x="21412" y="33238"/>
                  </a:lnTo>
                  <a:lnTo>
                    <a:pt x="2141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4"/>
            <p:cNvSpPr/>
            <p:nvPr/>
          </p:nvSpPr>
          <p:spPr>
            <a:xfrm>
              <a:off x="6596781" y="3716918"/>
              <a:ext cx="747700" cy="832675"/>
            </a:xfrm>
            <a:custGeom>
              <a:avLst/>
              <a:gdLst/>
              <a:ahLst/>
              <a:cxnLst/>
              <a:rect l="l" t="t" r="r" b="b"/>
              <a:pathLst>
                <a:path w="29908" h="33307" extrusionOk="0">
                  <a:moveTo>
                    <a:pt x="0" y="1"/>
                  </a:moveTo>
                  <a:lnTo>
                    <a:pt x="12915" y="25558"/>
                  </a:lnTo>
                  <a:lnTo>
                    <a:pt x="9652" y="33307"/>
                  </a:lnTo>
                  <a:lnTo>
                    <a:pt x="29908" y="33307"/>
                  </a:lnTo>
                  <a:lnTo>
                    <a:pt x="29908" y="163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4"/>
            <p:cNvSpPr/>
            <p:nvPr/>
          </p:nvSpPr>
          <p:spPr>
            <a:xfrm>
              <a:off x="3393675" y="4861775"/>
              <a:ext cx="701825" cy="287200"/>
            </a:xfrm>
            <a:custGeom>
              <a:avLst/>
              <a:gdLst/>
              <a:ahLst/>
              <a:cxnLst/>
              <a:rect l="l" t="t" r="r" b="b"/>
              <a:pathLst>
                <a:path w="28073" h="11488" extrusionOk="0">
                  <a:moveTo>
                    <a:pt x="22159" y="1"/>
                  </a:moveTo>
                  <a:lnTo>
                    <a:pt x="0" y="11488"/>
                  </a:lnTo>
                  <a:lnTo>
                    <a:pt x="28072" y="11488"/>
                  </a:lnTo>
                  <a:lnTo>
                    <a:pt x="2215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4"/>
            <p:cNvSpPr/>
            <p:nvPr/>
          </p:nvSpPr>
          <p:spPr>
            <a:xfrm>
              <a:off x="-225464" y="2991343"/>
              <a:ext cx="802075" cy="1558250"/>
            </a:xfrm>
            <a:custGeom>
              <a:avLst/>
              <a:gdLst/>
              <a:ahLst/>
              <a:cxnLst/>
              <a:rect l="l" t="t" r="r" b="b"/>
              <a:pathLst>
                <a:path w="32083" h="62330" extrusionOk="0">
                  <a:moveTo>
                    <a:pt x="0" y="0"/>
                  </a:moveTo>
                  <a:lnTo>
                    <a:pt x="0" y="61038"/>
                  </a:lnTo>
                  <a:lnTo>
                    <a:pt x="8428" y="62330"/>
                  </a:lnTo>
                  <a:lnTo>
                    <a:pt x="32082" y="205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4"/>
            <p:cNvSpPr/>
            <p:nvPr/>
          </p:nvSpPr>
          <p:spPr>
            <a:xfrm>
              <a:off x="-98881" y="2214633"/>
              <a:ext cx="686525" cy="778300"/>
            </a:xfrm>
            <a:custGeom>
              <a:avLst/>
              <a:gdLst/>
              <a:ahLst/>
              <a:cxnLst/>
              <a:rect l="l" t="t" r="r" b="b"/>
              <a:pathLst>
                <a:path w="27461" h="31132" extrusionOk="0">
                  <a:moveTo>
                    <a:pt x="0" y="1"/>
                  </a:moveTo>
                  <a:lnTo>
                    <a:pt x="0" y="14682"/>
                  </a:lnTo>
                  <a:lnTo>
                    <a:pt x="27460" y="31131"/>
                  </a:lnTo>
                  <a:lnTo>
                    <a:pt x="114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4"/>
            <p:cNvSpPr/>
            <p:nvPr/>
          </p:nvSpPr>
          <p:spPr>
            <a:xfrm>
              <a:off x="-86144" y="1070338"/>
              <a:ext cx="661025" cy="873450"/>
            </a:xfrm>
            <a:custGeom>
              <a:avLst/>
              <a:gdLst/>
              <a:ahLst/>
              <a:cxnLst/>
              <a:rect l="l" t="t" r="r" b="b"/>
              <a:pathLst>
                <a:path w="26441" h="34938" extrusionOk="0">
                  <a:moveTo>
                    <a:pt x="7273" y="1"/>
                  </a:moveTo>
                  <a:lnTo>
                    <a:pt x="0" y="4011"/>
                  </a:lnTo>
                  <a:lnTo>
                    <a:pt x="0" y="27529"/>
                  </a:lnTo>
                  <a:lnTo>
                    <a:pt x="2651" y="34938"/>
                  </a:lnTo>
                  <a:lnTo>
                    <a:pt x="20187" y="33170"/>
                  </a:lnTo>
                  <a:lnTo>
                    <a:pt x="26441" y="12168"/>
                  </a:lnTo>
                  <a:lnTo>
                    <a:pt x="72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4"/>
            <p:cNvSpPr/>
            <p:nvPr/>
          </p:nvSpPr>
          <p:spPr>
            <a:xfrm>
              <a:off x="-54712" y="475374"/>
              <a:ext cx="708625" cy="423325"/>
            </a:xfrm>
            <a:custGeom>
              <a:avLst/>
              <a:gdLst/>
              <a:ahLst/>
              <a:cxnLst/>
              <a:rect l="l" t="t" r="r" b="b"/>
              <a:pathLst>
                <a:path w="28345" h="16933" extrusionOk="0">
                  <a:moveTo>
                    <a:pt x="1836" y="0"/>
                  </a:moveTo>
                  <a:cubicBezTo>
                    <a:pt x="1836" y="0"/>
                    <a:pt x="1" y="16517"/>
                    <a:pt x="1632" y="16925"/>
                  </a:cubicBezTo>
                  <a:cubicBezTo>
                    <a:pt x="1654" y="16930"/>
                    <a:pt x="1680" y="16933"/>
                    <a:pt x="1710" y="16933"/>
                  </a:cubicBezTo>
                  <a:cubicBezTo>
                    <a:pt x="3916" y="16933"/>
                    <a:pt x="27597" y="2447"/>
                    <a:pt x="27597" y="2447"/>
                  </a:cubicBezTo>
                  <a:lnTo>
                    <a:pt x="2834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4"/>
            <p:cNvSpPr/>
            <p:nvPr/>
          </p:nvSpPr>
          <p:spPr>
            <a:xfrm>
              <a:off x="6709035" y="313895"/>
              <a:ext cx="752800" cy="589650"/>
            </a:xfrm>
            <a:custGeom>
              <a:avLst/>
              <a:gdLst/>
              <a:ahLst/>
              <a:cxnLst/>
              <a:rect l="l" t="t" r="r" b="b"/>
              <a:pathLst>
                <a:path w="30112" h="23586" extrusionOk="0">
                  <a:moveTo>
                    <a:pt x="10196" y="0"/>
                  </a:moveTo>
                  <a:lnTo>
                    <a:pt x="1" y="16041"/>
                  </a:lnTo>
                  <a:lnTo>
                    <a:pt x="4147" y="23586"/>
                  </a:lnTo>
                  <a:lnTo>
                    <a:pt x="30112" y="4894"/>
                  </a:lnTo>
                  <a:lnTo>
                    <a:pt x="3011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4"/>
            <p:cNvSpPr/>
            <p:nvPr/>
          </p:nvSpPr>
          <p:spPr>
            <a:xfrm>
              <a:off x="6905460" y="1180044"/>
              <a:ext cx="234525" cy="754500"/>
            </a:xfrm>
            <a:custGeom>
              <a:avLst/>
              <a:gdLst/>
              <a:ahLst/>
              <a:cxnLst/>
              <a:rect l="l" t="t" r="r" b="b"/>
              <a:pathLst>
                <a:path w="9381" h="30180" extrusionOk="0">
                  <a:moveTo>
                    <a:pt x="9381" y="0"/>
                  </a:moveTo>
                  <a:lnTo>
                    <a:pt x="1" y="21275"/>
                  </a:lnTo>
                  <a:lnTo>
                    <a:pt x="3807" y="30179"/>
                  </a:lnTo>
                  <a:lnTo>
                    <a:pt x="9381" y="30043"/>
                  </a:lnTo>
                  <a:lnTo>
                    <a:pt x="938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" name="Google Shape;65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4"/>
          <p:cNvSpPr txBox="1">
            <a:spLocks noGrp="1"/>
          </p:cNvSpPr>
          <p:nvPr>
            <p:ph type="body" idx="1"/>
          </p:nvPr>
        </p:nvSpPr>
        <p:spPr>
          <a:xfrm>
            <a:off x="720000" y="1215750"/>
            <a:ext cx="7704000" cy="338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50"/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8" name="Google Shape;658;p33"/>
          <p:cNvGrpSpPr/>
          <p:nvPr/>
        </p:nvGrpSpPr>
        <p:grpSpPr>
          <a:xfrm>
            <a:off x="-436933" y="-1084341"/>
            <a:ext cx="9928265" cy="7176434"/>
            <a:chOff x="-101445" y="-264784"/>
            <a:chExt cx="7716069" cy="5577395"/>
          </a:xfrm>
        </p:grpSpPr>
        <p:sp>
          <p:nvSpPr>
            <p:cNvPr id="659" name="Google Shape;659;p33"/>
            <p:cNvSpPr/>
            <p:nvPr/>
          </p:nvSpPr>
          <p:spPr>
            <a:xfrm>
              <a:off x="6878330" y="2457572"/>
              <a:ext cx="535300" cy="830975"/>
            </a:xfrm>
            <a:custGeom>
              <a:avLst/>
              <a:gdLst/>
              <a:ahLst/>
              <a:cxnLst/>
              <a:rect l="l" t="t" r="r" b="b"/>
              <a:pathLst>
                <a:path w="21412" h="33239" extrusionOk="0">
                  <a:moveTo>
                    <a:pt x="21412" y="0"/>
                  </a:moveTo>
                  <a:lnTo>
                    <a:pt x="9313" y="136"/>
                  </a:lnTo>
                  <a:lnTo>
                    <a:pt x="1" y="20052"/>
                  </a:lnTo>
                  <a:lnTo>
                    <a:pt x="21412" y="33238"/>
                  </a:lnTo>
                  <a:lnTo>
                    <a:pt x="2141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3"/>
            <p:cNvSpPr/>
            <p:nvPr/>
          </p:nvSpPr>
          <p:spPr>
            <a:xfrm>
              <a:off x="6596800" y="4316300"/>
              <a:ext cx="747700" cy="832675"/>
            </a:xfrm>
            <a:custGeom>
              <a:avLst/>
              <a:gdLst/>
              <a:ahLst/>
              <a:cxnLst/>
              <a:rect l="l" t="t" r="r" b="b"/>
              <a:pathLst>
                <a:path w="29908" h="33307" extrusionOk="0">
                  <a:moveTo>
                    <a:pt x="0" y="1"/>
                  </a:moveTo>
                  <a:lnTo>
                    <a:pt x="12915" y="25558"/>
                  </a:lnTo>
                  <a:lnTo>
                    <a:pt x="9652" y="33307"/>
                  </a:lnTo>
                  <a:lnTo>
                    <a:pt x="29908" y="33307"/>
                  </a:lnTo>
                  <a:lnTo>
                    <a:pt x="29908" y="163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3"/>
            <p:cNvSpPr/>
            <p:nvPr/>
          </p:nvSpPr>
          <p:spPr>
            <a:xfrm>
              <a:off x="5729729" y="4255636"/>
              <a:ext cx="562500" cy="1056975"/>
            </a:xfrm>
            <a:custGeom>
              <a:avLst/>
              <a:gdLst/>
              <a:ahLst/>
              <a:cxnLst/>
              <a:rect l="l" t="t" r="r" b="b"/>
              <a:pathLst>
                <a:path w="22500" h="42279" extrusionOk="0">
                  <a:moveTo>
                    <a:pt x="13051" y="1"/>
                  </a:moveTo>
                  <a:lnTo>
                    <a:pt x="69" y="8973"/>
                  </a:lnTo>
                  <a:lnTo>
                    <a:pt x="1" y="42279"/>
                  </a:lnTo>
                  <a:lnTo>
                    <a:pt x="22499" y="42279"/>
                  </a:lnTo>
                  <a:lnTo>
                    <a:pt x="21956" y="4555"/>
                  </a:lnTo>
                  <a:lnTo>
                    <a:pt x="1305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3"/>
            <p:cNvSpPr/>
            <p:nvPr/>
          </p:nvSpPr>
          <p:spPr>
            <a:xfrm>
              <a:off x="4966342" y="4367788"/>
              <a:ext cx="458825" cy="832675"/>
            </a:xfrm>
            <a:custGeom>
              <a:avLst/>
              <a:gdLst/>
              <a:ahLst/>
              <a:cxnLst/>
              <a:rect l="l" t="t" r="r" b="b"/>
              <a:pathLst>
                <a:path w="18353" h="33307" extrusionOk="0">
                  <a:moveTo>
                    <a:pt x="18353" y="1"/>
                  </a:moveTo>
                  <a:lnTo>
                    <a:pt x="1" y="33307"/>
                  </a:lnTo>
                  <a:lnTo>
                    <a:pt x="18285" y="33307"/>
                  </a:lnTo>
                  <a:lnTo>
                    <a:pt x="183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3"/>
            <p:cNvSpPr/>
            <p:nvPr/>
          </p:nvSpPr>
          <p:spPr>
            <a:xfrm rot="3546479">
              <a:off x="4935378" y="7338"/>
              <a:ext cx="1248922" cy="1084104"/>
            </a:xfrm>
            <a:custGeom>
              <a:avLst/>
              <a:gdLst/>
              <a:ahLst/>
              <a:cxnLst/>
              <a:rect l="l" t="t" r="r" b="b"/>
              <a:pathLst>
                <a:path w="49959" h="43366" extrusionOk="0">
                  <a:moveTo>
                    <a:pt x="35617" y="0"/>
                  </a:moveTo>
                  <a:lnTo>
                    <a:pt x="17469" y="1088"/>
                  </a:lnTo>
                  <a:lnTo>
                    <a:pt x="0" y="30315"/>
                  </a:lnTo>
                  <a:lnTo>
                    <a:pt x="7205" y="43366"/>
                  </a:lnTo>
                  <a:lnTo>
                    <a:pt x="31607" y="43366"/>
                  </a:lnTo>
                  <a:lnTo>
                    <a:pt x="49959" y="10060"/>
                  </a:lnTo>
                  <a:lnTo>
                    <a:pt x="3561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3"/>
            <p:cNvSpPr/>
            <p:nvPr/>
          </p:nvSpPr>
          <p:spPr>
            <a:xfrm>
              <a:off x="4062076" y="4193118"/>
              <a:ext cx="712000" cy="1079050"/>
            </a:xfrm>
            <a:custGeom>
              <a:avLst/>
              <a:gdLst/>
              <a:ahLst/>
              <a:cxnLst/>
              <a:rect l="l" t="t" r="r" b="b"/>
              <a:pathLst>
                <a:path w="28480" h="43162" extrusionOk="0">
                  <a:moveTo>
                    <a:pt x="28480" y="0"/>
                  </a:moveTo>
                  <a:lnTo>
                    <a:pt x="14682" y="884"/>
                  </a:lnTo>
                  <a:lnTo>
                    <a:pt x="0" y="7613"/>
                  </a:lnTo>
                  <a:lnTo>
                    <a:pt x="19032" y="43162"/>
                  </a:lnTo>
                  <a:lnTo>
                    <a:pt x="27868" y="43162"/>
                  </a:lnTo>
                  <a:lnTo>
                    <a:pt x="2848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3"/>
            <p:cNvSpPr/>
            <p:nvPr/>
          </p:nvSpPr>
          <p:spPr>
            <a:xfrm>
              <a:off x="2543122" y="4121413"/>
              <a:ext cx="1485175" cy="1079050"/>
            </a:xfrm>
            <a:custGeom>
              <a:avLst/>
              <a:gdLst/>
              <a:ahLst/>
              <a:cxnLst/>
              <a:rect l="l" t="t" r="r" b="b"/>
              <a:pathLst>
                <a:path w="59407" h="43162" extrusionOk="0">
                  <a:moveTo>
                    <a:pt x="30791" y="0"/>
                  </a:moveTo>
                  <a:lnTo>
                    <a:pt x="0" y="884"/>
                  </a:lnTo>
                  <a:cubicBezTo>
                    <a:pt x="2311" y="884"/>
                    <a:pt x="42210" y="24742"/>
                    <a:pt x="42210" y="24742"/>
                  </a:cubicBezTo>
                  <a:cubicBezTo>
                    <a:pt x="42210" y="24742"/>
                    <a:pt x="38336" y="43162"/>
                    <a:pt x="40783" y="43162"/>
                  </a:cubicBezTo>
                  <a:lnTo>
                    <a:pt x="59407" y="43162"/>
                  </a:lnTo>
                  <a:lnTo>
                    <a:pt x="40375" y="7613"/>
                  </a:lnTo>
                  <a:lnTo>
                    <a:pt x="3079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3"/>
            <p:cNvSpPr/>
            <p:nvPr/>
          </p:nvSpPr>
          <p:spPr>
            <a:xfrm>
              <a:off x="1675822" y="4080961"/>
              <a:ext cx="1303375" cy="1079050"/>
            </a:xfrm>
            <a:custGeom>
              <a:avLst/>
              <a:gdLst/>
              <a:ahLst/>
              <a:cxnLst/>
              <a:rect l="l" t="t" r="r" b="b"/>
              <a:pathLst>
                <a:path w="52135" h="43162" extrusionOk="0">
                  <a:moveTo>
                    <a:pt x="12167" y="0"/>
                  </a:moveTo>
                  <a:lnTo>
                    <a:pt x="0" y="884"/>
                  </a:lnTo>
                  <a:lnTo>
                    <a:pt x="25354" y="43162"/>
                  </a:lnTo>
                  <a:lnTo>
                    <a:pt x="50707" y="43162"/>
                  </a:lnTo>
                  <a:lnTo>
                    <a:pt x="52134" y="24742"/>
                  </a:lnTo>
                  <a:lnTo>
                    <a:pt x="121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3"/>
            <p:cNvSpPr/>
            <p:nvPr/>
          </p:nvSpPr>
          <p:spPr>
            <a:xfrm rot="7200044">
              <a:off x="6963905" y="3658837"/>
              <a:ext cx="701810" cy="287194"/>
            </a:xfrm>
            <a:custGeom>
              <a:avLst/>
              <a:gdLst/>
              <a:ahLst/>
              <a:cxnLst/>
              <a:rect l="l" t="t" r="r" b="b"/>
              <a:pathLst>
                <a:path w="28073" h="11488" extrusionOk="0">
                  <a:moveTo>
                    <a:pt x="22159" y="1"/>
                  </a:moveTo>
                  <a:lnTo>
                    <a:pt x="0" y="11488"/>
                  </a:lnTo>
                  <a:lnTo>
                    <a:pt x="28072" y="11488"/>
                  </a:lnTo>
                  <a:lnTo>
                    <a:pt x="2215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3"/>
            <p:cNvSpPr/>
            <p:nvPr/>
          </p:nvSpPr>
          <p:spPr>
            <a:xfrm>
              <a:off x="56303" y="4092000"/>
              <a:ext cx="1845425" cy="1056975"/>
            </a:xfrm>
            <a:custGeom>
              <a:avLst/>
              <a:gdLst/>
              <a:ahLst/>
              <a:cxnLst/>
              <a:rect l="l" t="t" r="r" b="b"/>
              <a:pathLst>
                <a:path w="73817" h="42279" extrusionOk="0">
                  <a:moveTo>
                    <a:pt x="48055" y="1"/>
                  </a:moveTo>
                  <a:lnTo>
                    <a:pt x="8428" y="23587"/>
                  </a:lnTo>
                  <a:lnTo>
                    <a:pt x="0" y="22295"/>
                  </a:lnTo>
                  <a:lnTo>
                    <a:pt x="0" y="42279"/>
                  </a:lnTo>
                  <a:lnTo>
                    <a:pt x="73816" y="42279"/>
                  </a:lnTo>
                  <a:lnTo>
                    <a:pt x="4805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3"/>
            <p:cNvSpPr/>
            <p:nvPr/>
          </p:nvSpPr>
          <p:spPr>
            <a:xfrm>
              <a:off x="-101445" y="3092629"/>
              <a:ext cx="802075" cy="1558250"/>
            </a:xfrm>
            <a:custGeom>
              <a:avLst/>
              <a:gdLst/>
              <a:ahLst/>
              <a:cxnLst/>
              <a:rect l="l" t="t" r="r" b="b"/>
              <a:pathLst>
                <a:path w="32083" h="62330" extrusionOk="0">
                  <a:moveTo>
                    <a:pt x="0" y="0"/>
                  </a:moveTo>
                  <a:lnTo>
                    <a:pt x="0" y="61038"/>
                  </a:lnTo>
                  <a:lnTo>
                    <a:pt x="8428" y="62330"/>
                  </a:lnTo>
                  <a:lnTo>
                    <a:pt x="32082" y="205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3"/>
            <p:cNvSpPr/>
            <p:nvPr/>
          </p:nvSpPr>
          <p:spPr>
            <a:xfrm>
              <a:off x="56303" y="2345132"/>
              <a:ext cx="686525" cy="778300"/>
            </a:xfrm>
            <a:custGeom>
              <a:avLst/>
              <a:gdLst/>
              <a:ahLst/>
              <a:cxnLst/>
              <a:rect l="l" t="t" r="r" b="b"/>
              <a:pathLst>
                <a:path w="27461" h="31132" extrusionOk="0">
                  <a:moveTo>
                    <a:pt x="0" y="1"/>
                  </a:moveTo>
                  <a:lnTo>
                    <a:pt x="0" y="14682"/>
                  </a:lnTo>
                  <a:lnTo>
                    <a:pt x="27460" y="31131"/>
                  </a:lnTo>
                  <a:lnTo>
                    <a:pt x="114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3"/>
            <p:cNvSpPr/>
            <p:nvPr/>
          </p:nvSpPr>
          <p:spPr>
            <a:xfrm>
              <a:off x="69059" y="1070338"/>
              <a:ext cx="661025" cy="873450"/>
            </a:xfrm>
            <a:custGeom>
              <a:avLst/>
              <a:gdLst/>
              <a:ahLst/>
              <a:cxnLst/>
              <a:rect l="l" t="t" r="r" b="b"/>
              <a:pathLst>
                <a:path w="26441" h="34938" extrusionOk="0">
                  <a:moveTo>
                    <a:pt x="7273" y="1"/>
                  </a:moveTo>
                  <a:lnTo>
                    <a:pt x="0" y="4011"/>
                  </a:lnTo>
                  <a:lnTo>
                    <a:pt x="0" y="27529"/>
                  </a:lnTo>
                  <a:lnTo>
                    <a:pt x="2651" y="34938"/>
                  </a:lnTo>
                  <a:lnTo>
                    <a:pt x="20187" y="33170"/>
                  </a:lnTo>
                  <a:lnTo>
                    <a:pt x="26441" y="12168"/>
                  </a:lnTo>
                  <a:lnTo>
                    <a:pt x="72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3"/>
            <p:cNvSpPr/>
            <p:nvPr/>
          </p:nvSpPr>
          <p:spPr>
            <a:xfrm>
              <a:off x="238130" y="530350"/>
              <a:ext cx="708625" cy="423325"/>
            </a:xfrm>
            <a:custGeom>
              <a:avLst/>
              <a:gdLst/>
              <a:ahLst/>
              <a:cxnLst/>
              <a:rect l="l" t="t" r="r" b="b"/>
              <a:pathLst>
                <a:path w="28345" h="16933" extrusionOk="0">
                  <a:moveTo>
                    <a:pt x="1836" y="0"/>
                  </a:moveTo>
                  <a:cubicBezTo>
                    <a:pt x="1836" y="0"/>
                    <a:pt x="1" y="16517"/>
                    <a:pt x="1632" y="16925"/>
                  </a:cubicBezTo>
                  <a:cubicBezTo>
                    <a:pt x="1654" y="16930"/>
                    <a:pt x="1680" y="16933"/>
                    <a:pt x="1710" y="16933"/>
                  </a:cubicBezTo>
                  <a:cubicBezTo>
                    <a:pt x="3916" y="16933"/>
                    <a:pt x="27597" y="2447"/>
                    <a:pt x="27597" y="2447"/>
                  </a:cubicBezTo>
                  <a:lnTo>
                    <a:pt x="2834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3"/>
            <p:cNvSpPr/>
            <p:nvPr/>
          </p:nvSpPr>
          <p:spPr>
            <a:xfrm>
              <a:off x="946741" y="376915"/>
              <a:ext cx="1316975" cy="620250"/>
            </a:xfrm>
            <a:custGeom>
              <a:avLst/>
              <a:gdLst/>
              <a:ahLst/>
              <a:cxnLst/>
              <a:rect l="l" t="t" r="r" b="b"/>
              <a:pathLst>
                <a:path w="52679" h="24810" extrusionOk="0">
                  <a:moveTo>
                    <a:pt x="748" y="0"/>
                  </a:moveTo>
                  <a:lnTo>
                    <a:pt x="1" y="2447"/>
                  </a:lnTo>
                  <a:lnTo>
                    <a:pt x="37861" y="24809"/>
                  </a:lnTo>
                  <a:lnTo>
                    <a:pt x="526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3"/>
            <p:cNvSpPr/>
            <p:nvPr/>
          </p:nvSpPr>
          <p:spPr>
            <a:xfrm>
              <a:off x="2263724" y="101637"/>
              <a:ext cx="1043375" cy="895525"/>
            </a:xfrm>
            <a:custGeom>
              <a:avLst/>
              <a:gdLst/>
              <a:ahLst/>
              <a:cxnLst/>
              <a:rect l="l" t="t" r="r" b="b"/>
              <a:pathLst>
                <a:path w="41735" h="35821" extrusionOk="0">
                  <a:moveTo>
                    <a:pt x="14818" y="0"/>
                  </a:moveTo>
                  <a:lnTo>
                    <a:pt x="1" y="24809"/>
                  </a:lnTo>
                  <a:lnTo>
                    <a:pt x="8021" y="29635"/>
                  </a:lnTo>
                  <a:lnTo>
                    <a:pt x="7885" y="35821"/>
                  </a:lnTo>
                  <a:lnTo>
                    <a:pt x="41531" y="17129"/>
                  </a:lnTo>
                  <a:lnTo>
                    <a:pt x="417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3"/>
            <p:cNvSpPr/>
            <p:nvPr/>
          </p:nvSpPr>
          <p:spPr>
            <a:xfrm rot="-3687845">
              <a:off x="3939613" y="365023"/>
              <a:ext cx="630462" cy="644012"/>
            </a:xfrm>
            <a:custGeom>
              <a:avLst/>
              <a:gdLst/>
              <a:ahLst/>
              <a:cxnLst/>
              <a:rect l="l" t="t" r="r" b="b"/>
              <a:pathLst>
                <a:path w="25219" h="25761" extrusionOk="0">
                  <a:moveTo>
                    <a:pt x="1" y="0"/>
                  </a:moveTo>
                  <a:lnTo>
                    <a:pt x="15158" y="25761"/>
                  </a:lnTo>
                  <a:cubicBezTo>
                    <a:pt x="15158" y="25761"/>
                    <a:pt x="24198" y="1699"/>
                    <a:pt x="252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3"/>
            <p:cNvSpPr/>
            <p:nvPr/>
          </p:nvSpPr>
          <p:spPr>
            <a:xfrm>
              <a:off x="6552744" y="392216"/>
              <a:ext cx="752800" cy="589650"/>
            </a:xfrm>
            <a:custGeom>
              <a:avLst/>
              <a:gdLst/>
              <a:ahLst/>
              <a:cxnLst/>
              <a:rect l="l" t="t" r="r" b="b"/>
              <a:pathLst>
                <a:path w="30112" h="23586" extrusionOk="0">
                  <a:moveTo>
                    <a:pt x="10196" y="0"/>
                  </a:moveTo>
                  <a:lnTo>
                    <a:pt x="1" y="16041"/>
                  </a:lnTo>
                  <a:lnTo>
                    <a:pt x="4147" y="23586"/>
                  </a:lnTo>
                  <a:lnTo>
                    <a:pt x="30112" y="4894"/>
                  </a:lnTo>
                  <a:lnTo>
                    <a:pt x="3011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3"/>
            <p:cNvSpPr/>
            <p:nvPr/>
          </p:nvSpPr>
          <p:spPr>
            <a:xfrm>
              <a:off x="7109975" y="1070325"/>
              <a:ext cx="234525" cy="754500"/>
            </a:xfrm>
            <a:custGeom>
              <a:avLst/>
              <a:gdLst/>
              <a:ahLst/>
              <a:cxnLst/>
              <a:rect l="l" t="t" r="r" b="b"/>
              <a:pathLst>
                <a:path w="9381" h="30180" extrusionOk="0">
                  <a:moveTo>
                    <a:pt x="9381" y="0"/>
                  </a:moveTo>
                  <a:lnTo>
                    <a:pt x="1" y="21275"/>
                  </a:lnTo>
                  <a:lnTo>
                    <a:pt x="3807" y="30179"/>
                  </a:lnTo>
                  <a:lnTo>
                    <a:pt x="9381" y="30043"/>
                  </a:lnTo>
                  <a:lnTo>
                    <a:pt x="938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9" name="Google Shape;679;p34"/>
          <p:cNvGrpSpPr/>
          <p:nvPr/>
        </p:nvGrpSpPr>
        <p:grpSpPr>
          <a:xfrm rot="10800000">
            <a:off x="-263158" y="-946654"/>
            <a:ext cx="9520566" cy="6849520"/>
            <a:chOff x="-54712" y="-58257"/>
            <a:chExt cx="7399212" cy="5323323"/>
          </a:xfrm>
        </p:grpSpPr>
        <p:sp>
          <p:nvSpPr>
            <p:cNvPr id="680" name="Google Shape;680;p34"/>
            <p:cNvSpPr/>
            <p:nvPr/>
          </p:nvSpPr>
          <p:spPr>
            <a:xfrm>
              <a:off x="6596800" y="4129893"/>
              <a:ext cx="747700" cy="832675"/>
            </a:xfrm>
            <a:custGeom>
              <a:avLst/>
              <a:gdLst/>
              <a:ahLst/>
              <a:cxnLst/>
              <a:rect l="l" t="t" r="r" b="b"/>
              <a:pathLst>
                <a:path w="29908" h="33307" extrusionOk="0">
                  <a:moveTo>
                    <a:pt x="0" y="1"/>
                  </a:moveTo>
                  <a:lnTo>
                    <a:pt x="12915" y="25558"/>
                  </a:lnTo>
                  <a:lnTo>
                    <a:pt x="9652" y="33307"/>
                  </a:lnTo>
                  <a:lnTo>
                    <a:pt x="29908" y="33307"/>
                  </a:lnTo>
                  <a:lnTo>
                    <a:pt x="29908" y="163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4"/>
            <p:cNvSpPr/>
            <p:nvPr/>
          </p:nvSpPr>
          <p:spPr>
            <a:xfrm rot="-7469555">
              <a:off x="5537182" y="-55656"/>
              <a:ext cx="562500" cy="1056976"/>
            </a:xfrm>
            <a:custGeom>
              <a:avLst/>
              <a:gdLst/>
              <a:ahLst/>
              <a:cxnLst/>
              <a:rect l="l" t="t" r="r" b="b"/>
              <a:pathLst>
                <a:path w="22500" h="42279" extrusionOk="0">
                  <a:moveTo>
                    <a:pt x="13051" y="1"/>
                  </a:moveTo>
                  <a:lnTo>
                    <a:pt x="69" y="8973"/>
                  </a:lnTo>
                  <a:lnTo>
                    <a:pt x="1" y="42279"/>
                  </a:lnTo>
                  <a:lnTo>
                    <a:pt x="22499" y="42279"/>
                  </a:lnTo>
                  <a:lnTo>
                    <a:pt x="21956" y="4555"/>
                  </a:lnTo>
                  <a:lnTo>
                    <a:pt x="1305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4"/>
            <p:cNvSpPr/>
            <p:nvPr/>
          </p:nvSpPr>
          <p:spPr>
            <a:xfrm>
              <a:off x="5859324" y="4129893"/>
              <a:ext cx="458825" cy="832675"/>
            </a:xfrm>
            <a:custGeom>
              <a:avLst/>
              <a:gdLst/>
              <a:ahLst/>
              <a:cxnLst/>
              <a:rect l="l" t="t" r="r" b="b"/>
              <a:pathLst>
                <a:path w="18353" h="33307" extrusionOk="0">
                  <a:moveTo>
                    <a:pt x="18353" y="1"/>
                  </a:moveTo>
                  <a:lnTo>
                    <a:pt x="1" y="33307"/>
                  </a:lnTo>
                  <a:lnTo>
                    <a:pt x="18285" y="33307"/>
                  </a:lnTo>
                  <a:lnTo>
                    <a:pt x="183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4"/>
            <p:cNvSpPr/>
            <p:nvPr/>
          </p:nvSpPr>
          <p:spPr>
            <a:xfrm>
              <a:off x="3850863" y="4180917"/>
              <a:ext cx="1248975" cy="1084150"/>
            </a:xfrm>
            <a:custGeom>
              <a:avLst/>
              <a:gdLst/>
              <a:ahLst/>
              <a:cxnLst/>
              <a:rect l="l" t="t" r="r" b="b"/>
              <a:pathLst>
                <a:path w="49959" h="43366" extrusionOk="0">
                  <a:moveTo>
                    <a:pt x="35617" y="0"/>
                  </a:moveTo>
                  <a:lnTo>
                    <a:pt x="17469" y="1088"/>
                  </a:lnTo>
                  <a:lnTo>
                    <a:pt x="0" y="30315"/>
                  </a:lnTo>
                  <a:lnTo>
                    <a:pt x="7205" y="43366"/>
                  </a:lnTo>
                  <a:lnTo>
                    <a:pt x="31607" y="43366"/>
                  </a:lnTo>
                  <a:lnTo>
                    <a:pt x="49959" y="10060"/>
                  </a:lnTo>
                  <a:lnTo>
                    <a:pt x="3561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4"/>
            <p:cNvSpPr/>
            <p:nvPr/>
          </p:nvSpPr>
          <p:spPr>
            <a:xfrm>
              <a:off x="3015114" y="4183471"/>
              <a:ext cx="712000" cy="1079050"/>
            </a:xfrm>
            <a:custGeom>
              <a:avLst/>
              <a:gdLst/>
              <a:ahLst/>
              <a:cxnLst/>
              <a:rect l="l" t="t" r="r" b="b"/>
              <a:pathLst>
                <a:path w="28480" h="43162" extrusionOk="0">
                  <a:moveTo>
                    <a:pt x="28480" y="0"/>
                  </a:moveTo>
                  <a:lnTo>
                    <a:pt x="14682" y="884"/>
                  </a:lnTo>
                  <a:lnTo>
                    <a:pt x="0" y="7613"/>
                  </a:lnTo>
                  <a:lnTo>
                    <a:pt x="19032" y="43162"/>
                  </a:lnTo>
                  <a:lnTo>
                    <a:pt x="27868" y="43162"/>
                  </a:lnTo>
                  <a:lnTo>
                    <a:pt x="2848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4"/>
            <p:cNvSpPr/>
            <p:nvPr/>
          </p:nvSpPr>
          <p:spPr>
            <a:xfrm>
              <a:off x="1678736" y="4183471"/>
              <a:ext cx="1303375" cy="1079050"/>
            </a:xfrm>
            <a:custGeom>
              <a:avLst/>
              <a:gdLst/>
              <a:ahLst/>
              <a:cxnLst/>
              <a:rect l="l" t="t" r="r" b="b"/>
              <a:pathLst>
                <a:path w="52135" h="43162" extrusionOk="0">
                  <a:moveTo>
                    <a:pt x="12167" y="0"/>
                  </a:moveTo>
                  <a:lnTo>
                    <a:pt x="0" y="884"/>
                  </a:lnTo>
                  <a:lnTo>
                    <a:pt x="25354" y="43162"/>
                  </a:lnTo>
                  <a:lnTo>
                    <a:pt x="50707" y="43162"/>
                  </a:lnTo>
                  <a:lnTo>
                    <a:pt x="52134" y="24742"/>
                  </a:lnTo>
                  <a:lnTo>
                    <a:pt x="121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4"/>
            <p:cNvSpPr/>
            <p:nvPr/>
          </p:nvSpPr>
          <p:spPr>
            <a:xfrm>
              <a:off x="5223589" y="4274323"/>
              <a:ext cx="701825" cy="287200"/>
            </a:xfrm>
            <a:custGeom>
              <a:avLst/>
              <a:gdLst/>
              <a:ahLst/>
              <a:cxnLst/>
              <a:rect l="l" t="t" r="r" b="b"/>
              <a:pathLst>
                <a:path w="28073" h="11488" extrusionOk="0">
                  <a:moveTo>
                    <a:pt x="22159" y="1"/>
                  </a:moveTo>
                  <a:lnTo>
                    <a:pt x="0" y="11488"/>
                  </a:lnTo>
                  <a:lnTo>
                    <a:pt x="28072" y="11488"/>
                  </a:lnTo>
                  <a:lnTo>
                    <a:pt x="2215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4"/>
            <p:cNvSpPr/>
            <p:nvPr/>
          </p:nvSpPr>
          <p:spPr>
            <a:xfrm>
              <a:off x="-9874" y="4194510"/>
              <a:ext cx="1845425" cy="1056975"/>
            </a:xfrm>
            <a:custGeom>
              <a:avLst/>
              <a:gdLst/>
              <a:ahLst/>
              <a:cxnLst/>
              <a:rect l="l" t="t" r="r" b="b"/>
              <a:pathLst>
                <a:path w="73817" h="42279" extrusionOk="0">
                  <a:moveTo>
                    <a:pt x="48055" y="1"/>
                  </a:moveTo>
                  <a:lnTo>
                    <a:pt x="8428" y="23587"/>
                  </a:lnTo>
                  <a:lnTo>
                    <a:pt x="0" y="22295"/>
                  </a:lnTo>
                  <a:lnTo>
                    <a:pt x="0" y="42279"/>
                  </a:lnTo>
                  <a:lnTo>
                    <a:pt x="73816" y="42279"/>
                  </a:lnTo>
                  <a:lnTo>
                    <a:pt x="4805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4"/>
            <p:cNvSpPr/>
            <p:nvPr/>
          </p:nvSpPr>
          <p:spPr>
            <a:xfrm>
              <a:off x="-54712" y="475374"/>
              <a:ext cx="708625" cy="423325"/>
            </a:xfrm>
            <a:custGeom>
              <a:avLst/>
              <a:gdLst/>
              <a:ahLst/>
              <a:cxnLst/>
              <a:rect l="l" t="t" r="r" b="b"/>
              <a:pathLst>
                <a:path w="28345" h="16933" extrusionOk="0">
                  <a:moveTo>
                    <a:pt x="1836" y="0"/>
                  </a:moveTo>
                  <a:cubicBezTo>
                    <a:pt x="1836" y="0"/>
                    <a:pt x="1" y="16517"/>
                    <a:pt x="1632" y="16925"/>
                  </a:cubicBezTo>
                  <a:cubicBezTo>
                    <a:pt x="1654" y="16930"/>
                    <a:pt x="1680" y="16933"/>
                    <a:pt x="1710" y="16933"/>
                  </a:cubicBezTo>
                  <a:cubicBezTo>
                    <a:pt x="3916" y="16933"/>
                    <a:pt x="27597" y="2447"/>
                    <a:pt x="27597" y="2447"/>
                  </a:cubicBezTo>
                  <a:lnTo>
                    <a:pt x="2834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4"/>
            <p:cNvSpPr/>
            <p:nvPr/>
          </p:nvSpPr>
          <p:spPr>
            <a:xfrm rot="-1301765">
              <a:off x="1205721" y="266547"/>
              <a:ext cx="1317035" cy="620278"/>
            </a:xfrm>
            <a:custGeom>
              <a:avLst/>
              <a:gdLst/>
              <a:ahLst/>
              <a:cxnLst/>
              <a:rect l="l" t="t" r="r" b="b"/>
              <a:pathLst>
                <a:path w="52679" h="24810" extrusionOk="0">
                  <a:moveTo>
                    <a:pt x="748" y="0"/>
                  </a:moveTo>
                  <a:lnTo>
                    <a:pt x="1" y="2447"/>
                  </a:lnTo>
                  <a:lnTo>
                    <a:pt x="37861" y="24809"/>
                  </a:lnTo>
                  <a:lnTo>
                    <a:pt x="526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4"/>
            <p:cNvSpPr/>
            <p:nvPr/>
          </p:nvSpPr>
          <p:spPr>
            <a:xfrm>
              <a:off x="2807498" y="-26812"/>
              <a:ext cx="1043375" cy="895525"/>
            </a:xfrm>
            <a:custGeom>
              <a:avLst/>
              <a:gdLst/>
              <a:ahLst/>
              <a:cxnLst/>
              <a:rect l="l" t="t" r="r" b="b"/>
              <a:pathLst>
                <a:path w="41735" h="35821" extrusionOk="0">
                  <a:moveTo>
                    <a:pt x="14818" y="0"/>
                  </a:moveTo>
                  <a:lnTo>
                    <a:pt x="1" y="24809"/>
                  </a:lnTo>
                  <a:lnTo>
                    <a:pt x="8021" y="29635"/>
                  </a:lnTo>
                  <a:lnTo>
                    <a:pt x="7885" y="35821"/>
                  </a:lnTo>
                  <a:lnTo>
                    <a:pt x="41531" y="17129"/>
                  </a:lnTo>
                  <a:lnTo>
                    <a:pt x="417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4"/>
            <p:cNvSpPr/>
            <p:nvPr/>
          </p:nvSpPr>
          <p:spPr>
            <a:xfrm>
              <a:off x="4242358" y="254684"/>
              <a:ext cx="630475" cy="644025"/>
            </a:xfrm>
            <a:custGeom>
              <a:avLst/>
              <a:gdLst/>
              <a:ahLst/>
              <a:cxnLst/>
              <a:rect l="l" t="t" r="r" b="b"/>
              <a:pathLst>
                <a:path w="25219" h="25761" extrusionOk="0">
                  <a:moveTo>
                    <a:pt x="1" y="0"/>
                  </a:moveTo>
                  <a:lnTo>
                    <a:pt x="15158" y="25761"/>
                  </a:lnTo>
                  <a:cubicBezTo>
                    <a:pt x="15158" y="25761"/>
                    <a:pt x="24198" y="1699"/>
                    <a:pt x="252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4"/>
            <p:cNvSpPr/>
            <p:nvPr/>
          </p:nvSpPr>
          <p:spPr>
            <a:xfrm>
              <a:off x="6552744" y="392216"/>
              <a:ext cx="752800" cy="589650"/>
            </a:xfrm>
            <a:custGeom>
              <a:avLst/>
              <a:gdLst/>
              <a:ahLst/>
              <a:cxnLst/>
              <a:rect l="l" t="t" r="r" b="b"/>
              <a:pathLst>
                <a:path w="30112" h="23586" extrusionOk="0">
                  <a:moveTo>
                    <a:pt x="10196" y="0"/>
                  </a:moveTo>
                  <a:lnTo>
                    <a:pt x="1" y="16041"/>
                  </a:lnTo>
                  <a:lnTo>
                    <a:pt x="4147" y="23586"/>
                  </a:lnTo>
                  <a:lnTo>
                    <a:pt x="30112" y="4894"/>
                  </a:lnTo>
                  <a:lnTo>
                    <a:pt x="3011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9_1_1"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4" name="Google Shape;694;p35"/>
          <p:cNvGrpSpPr/>
          <p:nvPr/>
        </p:nvGrpSpPr>
        <p:grpSpPr>
          <a:xfrm rot="10800000">
            <a:off x="-474995" y="-69505"/>
            <a:ext cx="9952110" cy="5349297"/>
            <a:chOff x="-225464" y="392216"/>
            <a:chExt cx="7734600" cy="4157377"/>
          </a:xfrm>
        </p:grpSpPr>
        <p:sp>
          <p:nvSpPr>
            <p:cNvPr id="695" name="Google Shape;695;p35"/>
            <p:cNvSpPr/>
            <p:nvPr/>
          </p:nvSpPr>
          <p:spPr>
            <a:xfrm>
              <a:off x="6604685" y="2410242"/>
              <a:ext cx="535300" cy="830975"/>
            </a:xfrm>
            <a:custGeom>
              <a:avLst/>
              <a:gdLst/>
              <a:ahLst/>
              <a:cxnLst/>
              <a:rect l="l" t="t" r="r" b="b"/>
              <a:pathLst>
                <a:path w="21412" h="33239" extrusionOk="0">
                  <a:moveTo>
                    <a:pt x="21412" y="0"/>
                  </a:moveTo>
                  <a:lnTo>
                    <a:pt x="9313" y="136"/>
                  </a:lnTo>
                  <a:lnTo>
                    <a:pt x="1" y="20052"/>
                  </a:lnTo>
                  <a:lnTo>
                    <a:pt x="21412" y="33238"/>
                  </a:lnTo>
                  <a:lnTo>
                    <a:pt x="2141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5"/>
            <p:cNvSpPr/>
            <p:nvPr/>
          </p:nvSpPr>
          <p:spPr>
            <a:xfrm>
              <a:off x="6596781" y="3716918"/>
              <a:ext cx="747700" cy="832675"/>
            </a:xfrm>
            <a:custGeom>
              <a:avLst/>
              <a:gdLst/>
              <a:ahLst/>
              <a:cxnLst/>
              <a:rect l="l" t="t" r="r" b="b"/>
              <a:pathLst>
                <a:path w="29908" h="33307" extrusionOk="0">
                  <a:moveTo>
                    <a:pt x="0" y="1"/>
                  </a:moveTo>
                  <a:lnTo>
                    <a:pt x="12915" y="25558"/>
                  </a:lnTo>
                  <a:lnTo>
                    <a:pt x="9652" y="33307"/>
                  </a:lnTo>
                  <a:lnTo>
                    <a:pt x="29908" y="33307"/>
                  </a:lnTo>
                  <a:lnTo>
                    <a:pt x="29908" y="163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5"/>
            <p:cNvSpPr/>
            <p:nvPr/>
          </p:nvSpPr>
          <p:spPr>
            <a:xfrm>
              <a:off x="-225464" y="2991343"/>
              <a:ext cx="802075" cy="1558250"/>
            </a:xfrm>
            <a:custGeom>
              <a:avLst/>
              <a:gdLst/>
              <a:ahLst/>
              <a:cxnLst/>
              <a:rect l="l" t="t" r="r" b="b"/>
              <a:pathLst>
                <a:path w="32083" h="62330" extrusionOk="0">
                  <a:moveTo>
                    <a:pt x="0" y="0"/>
                  </a:moveTo>
                  <a:lnTo>
                    <a:pt x="0" y="61038"/>
                  </a:lnTo>
                  <a:lnTo>
                    <a:pt x="8428" y="62330"/>
                  </a:lnTo>
                  <a:lnTo>
                    <a:pt x="32082" y="205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5"/>
            <p:cNvSpPr/>
            <p:nvPr/>
          </p:nvSpPr>
          <p:spPr>
            <a:xfrm>
              <a:off x="-98881" y="2214633"/>
              <a:ext cx="686525" cy="778300"/>
            </a:xfrm>
            <a:custGeom>
              <a:avLst/>
              <a:gdLst/>
              <a:ahLst/>
              <a:cxnLst/>
              <a:rect l="l" t="t" r="r" b="b"/>
              <a:pathLst>
                <a:path w="27461" h="31132" extrusionOk="0">
                  <a:moveTo>
                    <a:pt x="0" y="1"/>
                  </a:moveTo>
                  <a:lnTo>
                    <a:pt x="0" y="14682"/>
                  </a:lnTo>
                  <a:lnTo>
                    <a:pt x="27460" y="31131"/>
                  </a:lnTo>
                  <a:lnTo>
                    <a:pt x="114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5"/>
            <p:cNvSpPr/>
            <p:nvPr/>
          </p:nvSpPr>
          <p:spPr>
            <a:xfrm>
              <a:off x="-86144" y="1070338"/>
              <a:ext cx="661025" cy="873450"/>
            </a:xfrm>
            <a:custGeom>
              <a:avLst/>
              <a:gdLst/>
              <a:ahLst/>
              <a:cxnLst/>
              <a:rect l="l" t="t" r="r" b="b"/>
              <a:pathLst>
                <a:path w="26441" h="34938" extrusionOk="0">
                  <a:moveTo>
                    <a:pt x="7273" y="1"/>
                  </a:moveTo>
                  <a:lnTo>
                    <a:pt x="0" y="4011"/>
                  </a:lnTo>
                  <a:lnTo>
                    <a:pt x="0" y="27529"/>
                  </a:lnTo>
                  <a:lnTo>
                    <a:pt x="2651" y="34938"/>
                  </a:lnTo>
                  <a:lnTo>
                    <a:pt x="20187" y="33170"/>
                  </a:lnTo>
                  <a:lnTo>
                    <a:pt x="26441" y="12168"/>
                  </a:lnTo>
                  <a:lnTo>
                    <a:pt x="72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5"/>
            <p:cNvSpPr/>
            <p:nvPr/>
          </p:nvSpPr>
          <p:spPr>
            <a:xfrm>
              <a:off x="-54712" y="475374"/>
              <a:ext cx="708625" cy="423325"/>
            </a:xfrm>
            <a:custGeom>
              <a:avLst/>
              <a:gdLst/>
              <a:ahLst/>
              <a:cxnLst/>
              <a:rect l="l" t="t" r="r" b="b"/>
              <a:pathLst>
                <a:path w="28345" h="16933" extrusionOk="0">
                  <a:moveTo>
                    <a:pt x="1836" y="0"/>
                  </a:moveTo>
                  <a:cubicBezTo>
                    <a:pt x="1836" y="0"/>
                    <a:pt x="1" y="16517"/>
                    <a:pt x="1632" y="16925"/>
                  </a:cubicBezTo>
                  <a:cubicBezTo>
                    <a:pt x="1654" y="16930"/>
                    <a:pt x="1680" y="16933"/>
                    <a:pt x="1710" y="16933"/>
                  </a:cubicBezTo>
                  <a:cubicBezTo>
                    <a:pt x="3916" y="16933"/>
                    <a:pt x="27597" y="2447"/>
                    <a:pt x="27597" y="2447"/>
                  </a:cubicBezTo>
                  <a:lnTo>
                    <a:pt x="2834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5"/>
            <p:cNvSpPr/>
            <p:nvPr/>
          </p:nvSpPr>
          <p:spPr>
            <a:xfrm>
              <a:off x="6756336" y="392216"/>
              <a:ext cx="752800" cy="589650"/>
            </a:xfrm>
            <a:custGeom>
              <a:avLst/>
              <a:gdLst/>
              <a:ahLst/>
              <a:cxnLst/>
              <a:rect l="l" t="t" r="r" b="b"/>
              <a:pathLst>
                <a:path w="30112" h="23586" extrusionOk="0">
                  <a:moveTo>
                    <a:pt x="10196" y="0"/>
                  </a:moveTo>
                  <a:lnTo>
                    <a:pt x="1" y="16041"/>
                  </a:lnTo>
                  <a:lnTo>
                    <a:pt x="4147" y="23586"/>
                  </a:lnTo>
                  <a:lnTo>
                    <a:pt x="30112" y="4894"/>
                  </a:lnTo>
                  <a:lnTo>
                    <a:pt x="3011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5"/>
            <p:cNvSpPr/>
            <p:nvPr/>
          </p:nvSpPr>
          <p:spPr>
            <a:xfrm>
              <a:off x="6905460" y="1279639"/>
              <a:ext cx="234525" cy="754500"/>
            </a:xfrm>
            <a:custGeom>
              <a:avLst/>
              <a:gdLst/>
              <a:ahLst/>
              <a:cxnLst/>
              <a:rect l="l" t="t" r="r" b="b"/>
              <a:pathLst>
                <a:path w="9381" h="30180" extrusionOk="0">
                  <a:moveTo>
                    <a:pt x="9381" y="0"/>
                  </a:moveTo>
                  <a:lnTo>
                    <a:pt x="1" y="21275"/>
                  </a:lnTo>
                  <a:lnTo>
                    <a:pt x="3807" y="30179"/>
                  </a:lnTo>
                  <a:lnTo>
                    <a:pt x="9381" y="30043"/>
                  </a:lnTo>
                  <a:lnTo>
                    <a:pt x="938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chivo Black"/>
              <a:buNone/>
              <a:defRPr sz="27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●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○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■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●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○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■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●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○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ctor"/>
              <a:buChar char="■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79" r:id="rId4"/>
    <p:sldLayoutId id="2147483680" r:id="rId5"/>
    <p:sldLayoutId id="2147483681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gov.sg/dataset/overall-crime-cases-crime-rate?resource_id=124af3cd-08d5-405a-9c83-02f0ad16cb5f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ata.gov.sg/dataset/total-persons-locals-and-foreigners-arrested" TargetMode="External"/><Relationship Id="rId4" Type="http://schemas.openxmlformats.org/officeDocument/2006/relationships/hyperlink" Target="https://data.gov.sg/dataset/islandwide-persons-arrested-for-selected-major-offences?resource_id=57bed499-17a8-4994-b18f-71f774525a61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38"/>
          <p:cNvSpPr txBox="1">
            <a:spLocks noGrp="1"/>
          </p:cNvSpPr>
          <p:nvPr>
            <p:ph type="ctrTitle"/>
          </p:nvPr>
        </p:nvSpPr>
        <p:spPr>
          <a:xfrm>
            <a:off x="713100" y="927400"/>
            <a:ext cx="3698400" cy="28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7300" dirty="0">
                <a:solidFill>
                  <a:schemeClr val="dk1"/>
                </a:solidFill>
              </a:rPr>
              <a:t>Crime &amp; </a:t>
            </a:r>
            <a:r>
              <a:rPr lang="en-SG" sz="7300" dirty="0">
                <a:solidFill>
                  <a:schemeClr val="accent3"/>
                </a:solidFill>
              </a:rPr>
              <a:t>Safety</a:t>
            </a:r>
            <a:endParaRPr lang="en-SG" sz="12800" dirty="0">
              <a:solidFill>
                <a:schemeClr val="accent3"/>
              </a:solidFill>
            </a:endParaRPr>
          </a:p>
        </p:txBody>
      </p:sp>
      <p:sp>
        <p:nvSpPr>
          <p:cNvPr id="712" name="Google Shape;712;p38"/>
          <p:cNvSpPr txBox="1">
            <a:spLocks noGrp="1"/>
          </p:cNvSpPr>
          <p:nvPr>
            <p:ph type="subTitle" idx="1"/>
          </p:nvPr>
        </p:nvSpPr>
        <p:spPr>
          <a:xfrm>
            <a:off x="713120" y="3740300"/>
            <a:ext cx="3698400" cy="47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 Singapore</a:t>
            </a:r>
            <a:endParaRPr dirty="0"/>
          </a:p>
        </p:txBody>
      </p:sp>
      <p:grpSp>
        <p:nvGrpSpPr>
          <p:cNvPr id="713" name="Google Shape;713;p38"/>
          <p:cNvGrpSpPr/>
          <p:nvPr/>
        </p:nvGrpSpPr>
        <p:grpSpPr>
          <a:xfrm>
            <a:off x="3472933" y="-43925"/>
            <a:ext cx="4876689" cy="4647821"/>
            <a:chOff x="3830023" y="0"/>
            <a:chExt cx="4830796" cy="4604082"/>
          </a:xfrm>
        </p:grpSpPr>
        <p:grpSp>
          <p:nvGrpSpPr>
            <p:cNvPr id="714" name="Google Shape;714;p38"/>
            <p:cNvGrpSpPr/>
            <p:nvPr/>
          </p:nvGrpSpPr>
          <p:grpSpPr>
            <a:xfrm>
              <a:off x="3830023" y="0"/>
              <a:ext cx="3739211" cy="883229"/>
              <a:chOff x="3830023" y="-234825"/>
              <a:chExt cx="3739211" cy="883229"/>
            </a:xfrm>
          </p:grpSpPr>
          <p:sp>
            <p:nvSpPr>
              <p:cNvPr id="715" name="Google Shape;715;p38"/>
              <p:cNvSpPr/>
              <p:nvPr/>
            </p:nvSpPr>
            <p:spPr>
              <a:xfrm>
                <a:off x="3830023" y="-234825"/>
                <a:ext cx="3391577" cy="648625"/>
              </a:xfrm>
              <a:custGeom>
                <a:avLst/>
                <a:gdLst/>
                <a:ahLst/>
                <a:cxnLst/>
                <a:rect l="l" t="t" r="r" b="b"/>
                <a:pathLst>
                  <a:path w="41580" h="7952" extrusionOk="0">
                    <a:moveTo>
                      <a:pt x="25690" y="426"/>
                    </a:moveTo>
                    <a:cubicBezTo>
                      <a:pt x="25765" y="602"/>
                      <a:pt x="25790" y="777"/>
                      <a:pt x="25790" y="952"/>
                    </a:cubicBezTo>
                    <a:cubicBezTo>
                      <a:pt x="25665" y="777"/>
                      <a:pt x="25564" y="576"/>
                      <a:pt x="25690" y="426"/>
                    </a:cubicBezTo>
                    <a:close/>
                    <a:moveTo>
                      <a:pt x="76" y="0"/>
                    </a:moveTo>
                    <a:cubicBezTo>
                      <a:pt x="25" y="0"/>
                      <a:pt x="0" y="75"/>
                      <a:pt x="51" y="75"/>
                    </a:cubicBezTo>
                    <a:cubicBezTo>
                      <a:pt x="3860" y="1078"/>
                      <a:pt x="7720" y="1955"/>
                      <a:pt x="11579" y="2682"/>
                    </a:cubicBezTo>
                    <a:cubicBezTo>
                      <a:pt x="13484" y="3058"/>
                      <a:pt x="15389" y="3409"/>
                      <a:pt x="17319" y="3609"/>
                    </a:cubicBezTo>
                    <a:cubicBezTo>
                      <a:pt x="18268" y="3712"/>
                      <a:pt x="19244" y="3781"/>
                      <a:pt x="20218" y="3781"/>
                    </a:cubicBezTo>
                    <a:cubicBezTo>
                      <a:pt x="21148" y="3781"/>
                      <a:pt x="22078" y="3718"/>
                      <a:pt x="22983" y="3559"/>
                    </a:cubicBezTo>
                    <a:cubicBezTo>
                      <a:pt x="23835" y="3409"/>
                      <a:pt x="24712" y="3108"/>
                      <a:pt x="25314" y="2431"/>
                    </a:cubicBezTo>
                    <a:cubicBezTo>
                      <a:pt x="25590" y="2080"/>
                      <a:pt x="25815" y="1654"/>
                      <a:pt x="25865" y="1203"/>
                    </a:cubicBezTo>
                    <a:cubicBezTo>
                      <a:pt x="26166" y="1479"/>
                      <a:pt x="26592" y="1629"/>
                      <a:pt x="26943" y="1754"/>
                    </a:cubicBezTo>
                    <a:cubicBezTo>
                      <a:pt x="27970" y="2155"/>
                      <a:pt x="29048" y="2306"/>
                      <a:pt x="30126" y="2381"/>
                    </a:cubicBezTo>
                    <a:cubicBezTo>
                      <a:pt x="30673" y="2409"/>
                      <a:pt x="31220" y="2424"/>
                      <a:pt x="31766" y="2424"/>
                    </a:cubicBezTo>
                    <a:cubicBezTo>
                      <a:pt x="33623" y="2424"/>
                      <a:pt x="35473" y="2259"/>
                      <a:pt x="37294" y="1930"/>
                    </a:cubicBezTo>
                    <a:cubicBezTo>
                      <a:pt x="38647" y="1704"/>
                      <a:pt x="39976" y="1378"/>
                      <a:pt x="41279" y="952"/>
                    </a:cubicBezTo>
                    <a:lnTo>
                      <a:pt x="41279" y="952"/>
                    </a:lnTo>
                    <a:cubicBezTo>
                      <a:pt x="41229" y="3283"/>
                      <a:pt x="41279" y="5589"/>
                      <a:pt x="41454" y="7895"/>
                    </a:cubicBezTo>
                    <a:cubicBezTo>
                      <a:pt x="41454" y="7932"/>
                      <a:pt x="41486" y="7951"/>
                      <a:pt x="41517" y="7951"/>
                    </a:cubicBezTo>
                    <a:cubicBezTo>
                      <a:pt x="41548" y="7951"/>
                      <a:pt x="41580" y="7932"/>
                      <a:pt x="41580" y="7895"/>
                    </a:cubicBezTo>
                    <a:cubicBezTo>
                      <a:pt x="41404" y="5564"/>
                      <a:pt x="41329" y="3208"/>
                      <a:pt x="41404" y="877"/>
                    </a:cubicBezTo>
                    <a:cubicBezTo>
                      <a:pt x="41404" y="857"/>
                      <a:pt x="41371" y="820"/>
                      <a:pt x="41346" y="820"/>
                    </a:cubicBezTo>
                    <a:cubicBezTo>
                      <a:pt x="41339" y="820"/>
                      <a:pt x="41334" y="822"/>
                      <a:pt x="41329" y="827"/>
                    </a:cubicBezTo>
                    <a:cubicBezTo>
                      <a:pt x="39174" y="1504"/>
                      <a:pt x="36968" y="1955"/>
                      <a:pt x="34712" y="2180"/>
                    </a:cubicBezTo>
                    <a:cubicBezTo>
                      <a:pt x="33610" y="2281"/>
                      <a:pt x="32507" y="2306"/>
                      <a:pt x="31404" y="2306"/>
                    </a:cubicBezTo>
                    <a:cubicBezTo>
                      <a:pt x="30376" y="2281"/>
                      <a:pt x="29299" y="2231"/>
                      <a:pt x="28271" y="2030"/>
                    </a:cubicBezTo>
                    <a:cubicBezTo>
                      <a:pt x="27695" y="1905"/>
                      <a:pt x="27143" y="1754"/>
                      <a:pt x="26592" y="1504"/>
                    </a:cubicBezTo>
                    <a:cubicBezTo>
                      <a:pt x="26366" y="1378"/>
                      <a:pt x="26091" y="1253"/>
                      <a:pt x="25890" y="1078"/>
                    </a:cubicBezTo>
                    <a:cubicBezTo>
                      <a:pt x="25915" y="802"/>
                      <a:pt x="25865" y="551"/>
                      <a:pt x="25790" y="301"/>
                    </a:cubicBezTo>
                    <a:cubicBezTo>
                      <a:pt x="25772" y="283"/>
                      <a:pt x="25755" y="265"/>
                      <a:pt x="25728" y="265"/>
                    </a:cubicBezTo>
                    <a:cubicBezTo>
                      <a:pt x="25717" y="265"/>
                      <a:pt x="25704" y="268"/>
                      <a:pt x="25690" y="276"/>
                    </a:cubicBezTo>
                    <a:cubicBezTo>
                      <a:pt x="25414" y="476"/>
                      <a:pt x="25539" y="827"/>
                      <a:pt x="25740" y="1078"/>
                    </a:cubicBezTo>
                    <a:cubicBezTo>
                      <a:pt x="25740" y="1078"/>
                      <a:pt x="25765" y="1078"/>
                      <a:pt x="25765" y="1103"/>
                    </a:cubicBezTo>
                    <a:cubicBezTo>
                      <a:pt x="25715" y="1604"/>
                      <a:pt x="25489" y="2080"/>
                      <a:pt x="25138" y="2431"/>
                    </a:cubicBezTo>
                    <a:cubicBezTo>
                      <a:pt x="24562" y="3033"/>
                      <a:pt x="23760" y="3308"/>
                      <a:pt x="22958" y="3459"/>
                    </a:cubicBezTo>
                    <a:cubicBezTo>
                      <a:pt x="22079" y="3605"/>
                      <a:pt x="21177" y="3662"/>
                      <a:pt x="20274" y="3662"/>
                    </a:cubicBezTo>
                    <a:cubicBezTo>
                      <a:pt x="19322" y="3662"/>
                      <a:pt x="18370" y="3599"/>
                      <a:pt x="17444" y="3509"/>
                    </a:cubicBezTo>
                    <a:cubicBezTo>
                      <a:pt x="15539" y="3333"/>
                      <a:pt x="13660" y="2982"/>
                      <a:pt x="11780" y="2607"/>
                    </a:cubicBezTo>
                    <a:cubicBezTo>
                      <a:pt x="9925" y="2256"/>
                      <a:pt x="8096" y="1880"/>
                      <a:pt x="6266" y="1479"/>
                    </a:cubicBezTo>
                    <a:cubicBezTo>
                      <a:pt x="4186" y="1028"/>
                      <a:pt x="2131" y="526"/>
                      <a:pt x="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" name="Google Shape;716;p38"/>
              <p:cNvSpPr/>
              <p:nvPr/>
            </p:nvSpPr>
            <p:spPr>
              <a:xfrm>
                <a:off x="6904704" y="409085"/>
                <a:ext cx="664530" cy="239319"/>
              </a:xfrm>
              <a:custGeom>
                <a:avLst/>
                <a:gdLst/>
                <a:ahLst/>
                <a:cxnLst/>
                <a:rect l="l" t="t" r="r" b="b"/>
                <a:pathLst>
                  <a:path w="8147" h="2934" extrusionOk="0">
                    <a:moveTo>
                      <a:pt x="3760" y="1"/>
                    </a:moveTo>
                    <a:lnTo>
                      <a:pt x="1" y="2933"/>
                    </a:lnTo>
                    <a:lnTo>
                      <a:pt x="8146" y="2933"/>
                    </a:lnTo>
                    <a:lnTo>
                      <a:pt x="376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17" name="Google Shape;717;p38"/>
            <p:cNvSpPr/>
            <p:nvPr/>
          </p:nvSpPr>
          <p:spPr>
            <a:xfrm>
              <a:off x="5651550" y="883150"/>
              <a:ext cx="3009270" cy="3720932"/>
            </a:xfrm>
            <a:custGeom>
              <a:avLst/>
              <a:gdLst/>
              <a:ahLst/>
              <a:cxnLst/>
              <a:rect l="l" t="t" r="r" b="b"/>
              <a:pathLst>
                <a:path w="36893" h="48497" extrusionOk="0">
                  <a:moveTo>
                    <a:pt x="15364" y="0"/>
                  </a:moveTo>
                  <a:lnTo>
                    <a:pt x="0" y="48497"/>
                  </a:lnTo>
                  <a:lnTo>
                    <a:pt x="36893" y="48497"/>
                  </a:lnTo>
                  <a:lnTo>
                    <a:pt x="23509" y="0"/>
                  </a:lnTo>
                  <a:close/>
                </a:path>
              </a:pathLst>
            </a:custGeom>
            <a:solidFill>
              <a:srgbClr val="FFFFFF">
                <a:alpha val="28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8" name="Google Shape;718;p38"/>
          <p:cNvGrpSpPr/>
          <p:nvPr/>
        </p:nvGrpSpPr>
        <p:grpSpPr>
          <a:xfrm>
            <a:off x="5601435" y="1294346"/>
            <a:ext cx="1752578" cy="3317543"/>
            <a:chOff x="1897375" y="545750"/>
            <a:chExt cx="620975" cy="1175475"/>
          </a:xfrm>
        </p:grpSpPr>
        <p:sp>
          <p:nvSpPr>
            <p:cNvPr id="719" name="Google Shape;719;p38"/>
            <p:cNvSpPr/>
            <p:nvPr/>
          </p:nvSpPr>
          <p:spPr>
            <a:xfrm>
              <a:off x="2237600" y="684225"/>
              <a:ext cx="52050" cy="104050"/>
            </a:xfrm>
            <a:custGeom>
              <a:avLst/>
              <a:gdLst/>
              <a:ahLst/>
              <a:cxnLst/>
              <a:rect l="l" t="t" r="r" b="b"/>
              <a:pathLst>
                <a:path w="2082" h="4162" extrusionOk="0">
                  <a:moveTo>
                    <a:pt x="1029" y="1"/>
                  </a:moveTo>
                  <a:cubicBezTo>
                    <a:pt x="477" y="1"/>
                    <a:pt x="1" y="477"/>
                    <a:pt x="1" y="1028"/>
                  </a:cubicBezTo>
                  <a:lnTo>
                    <a:pt x="1" y="3134"/>
                  </a:lnTo>
                  <a:cubicBezTo>
                    <a:pt x="1" y="3710"/>
                    <a:pt x="477" y="4161"/>
                    <a:pt x="1029" y="4161"/>
                  </a:cubicBezTo>
                  <a:cubicBezTo>
                    <a:pt x="1605" y="4161"/>
                    <a:pt x="2081" y="3710"/>
                    <a:pt x="2081" y="3134"/>
                  </a:cubicBezTo>
                  <a:lnTo>
                    <a:pt x="2081" y="1028"/>
                  </a:lnTo>
                  <a:cubicBezTo>
                    <a:pt x="2081" y="477"/>
                    <a:pt x="1605" y="1"/>
                    <a:pt x="1029" y="1"/>
                  </a:cubicBezTo>
                  <a:close/>
                </a:path>
              </a:pathLst>
            </a:custGeom>
            <a:solidFill>
              <a:srgbClr val="D894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8"/>
            <p:cNvSpPr/>
            <p:nvPr/>
          </p:nvSpPr>
          <p:spPr>
            <a:xfrm>
              <a:off x="2237600" y="684225"/>
              <a:ext cx="52050" cy="63450"/>
            </a:xfrm>
            <a:custGeom>
              <a:avLst/>
              <a:gdLst/>
              <a:ahLst/>
              <a:cxnLst/>
              <a:rect l="l" t="t" r="r" b="b"/>
              <a:pathLst>
                <a:path w="2082" h="2538" extrusionOk="0">
                  <a:moveTo>
                    <a:pt x="953" y="1"/>
                  </a:moveTo>
                  <a:cubicBezTo>
                    <a:pt x="427" y="1"/>
                    <a:pt x="1" y="427"/>
                    <a:pt x="1" y="953"/>
                  </a:cubicBezTo>
                  <a:lnTo>
                    <a:pt x="1" y="1705"/>
                  </a:lnTo>
                  <a:cubicBezTo>
                    <a:pt x="609" y="2219"/>
                    <a:pt x="1456" y="2537"/>
                    <a:pt x="1974" y="2537"/>
                  </a:cubicBezTo>
                  <a:cubicBezTo>
                    <a:pt x="2011" y="2537"/>
                    <a:pt x="2047" y="2535"/>
                    <a:pt x="2081" y="2532"/>
                  </a:cubicBezTo>
                  <a:lnTo>
                    <a:pt x="2081" y="953"/>
                  </a:lnTo>
                  <a:cubicBezTo>
                    <a:pt x="2081" y="427"/>
                    <a:pt x="1655" y="1"/>
                    <a:pt x="1129" y="1"/>
                  </a:cubicBezTo>
                  <a:close/>
                </a:path>
              </a:pathLst>
            </a:custGeom>
            <a:solidFill>
              <a:srgbClr val="B26E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8"/>
            <p:cNvSpPr/>
            <p:nvPr/>
          </p:nvSpPr>
          <p:spPr>
            <a:xfrm>
              <a:off x="2220075" y="600900"/>
              <a:ext cx="116550" cy="141100"/>
            </a:xfrm>
            <a:custGeom>
              <a:avLst/>
              <a:gdLst/>
              <a:ahLst/>
              <a:cxnLst/>
              <a:rect l="l" t="t" r="r" b="b"/>
              <a:pathLst>
                <a:path w="4662" h="5644" extrusionOk="0">
                  <a:moveTo>
                    <a:pt x="2256" y="0"/>
                  </a:moveTo>
                  <a:cubicBezTo>
                    <a:pt x="1153" y="0"/>
                    <a:pt x="251" y="827"/>
                    <a:pt x="125" y="1880"/>
                  </a:cubicBezTo>
                  <a:cubicBezTo>
                    <a:pt x="0" y="2356"/>
                    <a:pt x="326" y="3409"/>
                    <a:pt x="526" y="3985"/>
                  </a:cubicBezTo>
                  <a:cubicBezTo>
                    <a:pt x="627" y="4236"/>
                    <a:pt x="777" y="4462"/>
                    <a:pt x="1003" y="4637"/>
                  </a:cubicBezTo>
                  <a:cubicBezTo>
                    <a:pt x="1518" y="5046"/>
                    <a:pt x="2551" y="5644"/>
                    <a:pt x="3331" y="5644"/>
                  </a:cubicBezTo>
                  <a:cubicBezTo>
                    <a:pt x="3651" y="5644"/>
                    <a:pt x="3928" y="5544"/>
                    <a:pt x="4110" y="5289"/>
                  </a:cubicBezTo>
                  <a:cubicBezTo>
                    <a:pt x="4662" y="4487"/>
                    <a:pt x="4537" y="3108"/>
                    <a:pt x="4411" y="2131"/>
                  </a:cubicBezTo>
                  <a:cubicBezTo>
                    <a:pt x="4411" y="1905"/>
                    <a:pt x="4361" y="1655"/>
                    <a:pt x="4286" y="1454"/>
                  </a:cubicBezTo>
                  <a:cubicBezTo>
                    <a:pt x="4286" y="1429"/>
                    <a:pt x="4286" y="1429"/>
                    <a:pt x="4286" y="1429"/>
                  </a:cubicBezTo>
                  <a:cubicBezTo>
                    <a:pt x="3985" y="602"/>
                    <a:pt x="3183" y="0"/>
                    <a:pt x="2256" y="0"/>
                  </a:cubicBezTo>
                  <a:close/>
                </a:path>
              </a:pathLst>
            </a:custGeom>
            <a:solidFill>
              <a:srgbClr val="D894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8"/>
            <p:cNvSpPr/>
            <p:nvPr/>
          </p:nvSpPr>
          <p:spPr>
            <a:xfrm>
              <a:off x="2238875" y="670450"/>
              <a:ext cx="94625" cy="22575"/>
            </a:xfrm>
            <a:custGeom>
              <a:avLst/>
              <a:gdLst/>
              <a:ahLst/>
              <a:cxnLst/>
              <a:rect l="l" t="t" r="r" b="b"/>
              <a:pathLst>
                <a:path w="3785" h="903" extrusionOk="0">
                  <a:moveTo>
                    <a:pt x="3734" y="0"/>
                  </a:moveTo>
                  <a:lnTo>
                    <a:pt x="25" y="50"/>
                  </a:lnTo>
                  <a:lnTo>
                    <a:pt x="0" y="878"/>
                  </a:lnTo>
                  <a:lnTo>
                    <a:pt x="3759" y="903"/>
                  </a:lnTo>
                  <a:cubicBezTo>
                    <a:pt x="3785" y="652"/>
                    <a:pt x="3759" y="251"/>
                    <a:pt x="37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8"/>
            <p:cNvSpPr/>
            <p:nvPr/>
          </p:nvSpPr>
          <p:spPr>
            <a:xfrm>
              <a:off x="2297125" y="694400"/>
              <a:ext cx="18200" cy="6150"/>
            </a:xfrm>
            <a:custGeom>
              <a:avLst/>
              <a:gdLst/>
              <a:ahLst/>
              <a:cxnLst/>
              <a:rect l="l" t="t" r="r" b="b"/>
              <a:pathLst>
                <a:path w="728" h="246" extrusionOk="0">
                  <a:moveTo>
                    <a:pt x="665" y="1"/>
                  </a:moveTo>
                  <a:cubicBezTo>
                    <a:pt x="653" y="1"/>
                    <a:pt x="640" y="7"/>
                    <a:pt x="627" y="20"/>
                  </a:cubicBezTo>
                  <a:cubicBezTo>
                    <a:pt x="627" y="20"/>
                    <a:pt x="538" y="109"/>
                    <a:pt x="382" y="109"/>
                  </a:cubicBezTo>
                  <a:cubicBezTo>
                    <a:pt x="304" y="109"/>
                    <a:pt x="210" y="87"/>
                    <a:pt x="101" y="20"/>
                  </a:cubicBezTo>
                  <a:cubicBezTo>
                    <a:pt x="94" y="12"/>
                    <a:pt x="84" y="9"/>
                    <a:pt x="75" y="9"/>
                  </a:cubicBezTo>
                  <a:cubicBezTo>
                    <a:pt x="51" y="9"/>
                    <a:pt x="26" y="27"/>
                    <a:pt x="26" y="45"/>
                  </a:cubicBezTo>
                  <a:cubicBezTo>
                    <a:pt x="1" y="70"/>
                    <a:pt x="1" y="120"/>
                    <a:pt x="26" y="120"/>
                  </a:cubicBezTo>
                  <a:cubicBezTo>
                    <a:pt x="176" y="220"/>
                    <a:pt x="277" y="245"/>
                    <a:pt x="377" y="245"/>
                  </a:cubicBezTo>
                  <a:cubicBezTo>
                    <a:pt x="577" y="245"/>
                    <a:pt x="703" y="120"/>
                    <a:pt x="703" y="120"/>
                  </a:cubicBezTo>
                  <a:cubicBezTo>
                    <a:pt x="728" y="95"/>
                    <a:pt x="728" y="45"/>
                    <a:pt x="703" y="20"/>
                  </a:cubicBezTo>
                  <a:cubicBezTo>
                    <a:pt x="690" y="7"/>
                    <a:pt x="678" y="1"/>
                    <a:pt x="6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8"/>
            <p:cNvSpPr/>
            <p:nvPr/>
          </p:nvSpPr>
          <p:spPr>
            <a:xfrm>
              <a:off x="2267050" y="661350"/>
              <a:ext cx="24475" cy="7700"/>
            </a:xfrm>
            <a:custGeom>
              <a:avLst/>
              <a:gdLst/>
              <a:ahLst/>
              <a:cxnLst/>
              <a:rect l="l" t="t" r="r" b="b"/>
              <a:pathLst>
                <a:path w="979" h="308" extrusionOk="0">
                  <a:moveTo>
                    <a:pt x="404" y="0"/>
                  </a:moveTo>
                  <a:cubicBezTo>
                    <a:pt x="281" y="0"/>
                    <a:pt x="150" y="36"/>
                    <a:pt x="26" y="139"/>
                  </a:cubicBezTo>
                  <a:cubicBezTo>
                    <a:pt x="1" y="164"/>
                    <a:pt x="1" y="189"/>
                    <a:pt x="26" y="214"/>
                  </a:cubicBezTo>
                  <a:cubicBezTo>
                    <a:pt x="26" y="214"/>
                    <a:pt x="51" y="239"/>
                    <a:pt x="51" y="239"/>
                  </a:cubicBezTo>
                  <a:cubicBezTo>
                    <a:pt x="76" y="239"/>
                    <a:pt x="76" y="239"/>
                    <a:pt x="101" y="214"/>
                  </a:cubicBezTo>
                  <a:cubicBezTo>
                    <a:pt x="200" y="136"/>
                    <a:pt x="305" y="108"/>
                    <a:pt x="405" y="108"/>
                  </a:cubicBezTo>
                  <a:cubicBezTo>
                    <a:pt x="658" y="108"/>
                    <a:pt x="878" y="289"/>
                    <a:pt x="878" y="289"/>
                  </a:cubicBezTo>
                  <a:cubicBezTo>
                    <a:pt x="891" y="302"/>
                    <a:pt x="909" y="308"/>
                    <a:pt x="925" y="308"/>
                  </a:cubicBezTo>
                  <a:cubicBezTo>
                    <a:pt x="941" y="308"/>
                    <a:pt x="953" y="302"/>
                    <a:pt x="953" y="289"/>
                  </a:cubicBezTo>
                  <a:cubicBezTo>
                    <a:pt x="978" y="264"/>
                    <a:pt x="978" y="239"/>
                    <a:pt x="953" y="214"/>
                  </a:cubicBezTo>
                  <a:cubicBezTo>
                    <a:pt x="953" y="214"/>
                    <a:pt x="702" y="0"/>
                    <a:pt x="4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8"/>
            <p:cNvSpPr/>
            <p:nvPr/>
          </p:nvSpPr>
          <p:spPr>
            <a:xfrm>
              <a:off x="2311550" y="660900"/>
              <a:ext cx="20075" cy="7975"/>
            </a:xfrm>
            <a:custGeom>
              <a:avLst/>
              <a:gdLst/>
              <a:ahLst/>
              <a:cxnLst/>
              <a:rect l="l" t="t" r="r" b="b"/>
              <a:pathLst>
                <a:path w="803" h="319" extrusionOk="0">
                  <a:moveTo>
                    <a:pt x="587" y="1"/>
                  </a:moveTo>
                  <a:cubicBezTo>
                    <a:pt x="290" y="1"/>
                    <a:pt x="46" y="207"/>
                    <a:pt x="25" y="207"/>
                  </a:cubicBezTo>
                  <a:cubicBezTo>
                    <a:pt x="0" y="232"/>
                    <a:pt x="0" y="282"/>
                    <a:pt x="25" y="307"/>
                  </a:cubicBezTo>
                  <a:cubicBezTo>
                    <a:pt x="42" y="307"/>
                    <a:pt x="59" y="318"/>
                    <a:pt x="76" y="318"/>
                  </a:cubicBezTo>
                  <a:cubicBezTo>
                    <a:pt x="84" y="318"/>
                    <a:pt x="92" y="315"/>
                    <a:pt x="101" y="307"/>
                  </a:cubicBezTo>
                  <a:cubicBezTo>
                    <a:pt x="120" y="287"/>
                    <a:pt x="342" y="112"/>
                    <a:pt x="595" y="112"/>
                  </a:cubicBezTo>
                  <a:cubicBezTo>
                    <a:pt x="663" y="112"/>
                    <a:pt x="733" y="125"/>
                    <a:pt x="802" y="157"/>
                  </a:cubicBezTo>
                  <a:cubicBezTo>
                    <a:pt x="802" y="107"/>
                    <a:pt x="802" y="82"/>
                    <a:pt x="777" y="31"/>
                  </a:cubicBezTo>
                  <a:cubicBezTo>
                    <a:pt x="712" y="10"/>
                    <a:pt x="648" y="1"/>
                    <a:pt x="5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8"/>
            <p:cNvSpPr/>
            <p:nvPr/>
          </p:nvSpPr>
          <p:spPr>
            <a:xfrm>
              <a:off x="2257650" y="677850"/>
              <a:ext cx="35750" cy="12975"/>
            </a:xfrm>
            <a:custGeom>
              <a:avLst/>
              <a:gdLst/>
              <a:ahLst/>
              <a:cxnLst/>
              <a:rect l="l" t="t" r="r" b="b"/>
              <a:pathLst>
                <a:path w="1430" h="519" extrusionOk="0">
                  <a:moveTo>
                    <a:pt x="622" y="0"/>
                  </a:moveTo>
                  <a:cubicBezTo>
                    <a:pt x="440" y="0"/>
                    <a:pt x="232" y="49"/>
                    <a:pt x="1" y="181"/>
                  </a:cubicBezTo>
                  <a:cubicBezTo>
                    <a:pt x="1" y="181"/>
                    <a:pt x="297" y="519"/>
                    <a:pt x="826" y="519"/>
                  </a:cubicBezTo>
                  <a:cubicBezTo>
                    <a:pt x="1002" y="519"/>
                    <a:pt x="1204" y="481"/>
                    <a:pt x="1430" y="381"/>
                  </a:cubicBezTo>
                  <a:cubicBezTo>
                    <a:pt x="1430" y="381"/>
                    <a:pt x="1130" y="0"/>
                    <a:pt x="6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8"/>
            <p:cNvSpPr/>
            <p:nvPr/>
          </p:nvSpPr>
          <p:spPr>
            <a:xfrm>
              <a:off x="2258300" y="677975"/>
              <a:ext cx="16300" cy="12550"/>
            </a:xfrm>
            <a:custGeom>
              <a:avLst/>
              <a:gdLst/>
              <a:ahLst/>
              <a:cxnLst/>
              <a:rect l="l" t="t" r="r" b="b"/>
              <a:pathLst>
                <a:path w="652" h="502" extrusionOk="0">
                  <a:moveTo>
                    <a:pt x="426" y="0"/>
                  </a:moveTo>
                  <a:cubicBezTo>
                    <a:pt x="301" y="25"/>
                    <a:pt x="150" y="75"/>
                    <a:pt x="0" y="176"/>
                  </a:cubicBezTo>
                  <a:cubicBezTo>
                    <a:pt x="25" y="201"/>
                    <a:pt x="201" y="426"/>
                    <a:pt x="551" y="501"/>
                  </a:cubicBezTo>
                  <a:cubicBezTo>
                    <a:pt x="602" y="426"/>
                    <a:pt x="652" y="351"/>
                    <a:pt x="652" y="251"/>
                  </a:cubicBezTo>
                  <a:cubicBezTo>
                    <a:pt x="652" y="176"/>
                    <a:pt x="627" y="100"/>
                    <a:pt x="576" y="50"/>
                  </a:cubicBezTo>
                  <a:cubicBezTo>
                    <a:pt x="526" y="25"/>
                    <a:pt x="476" y="25"/>
                    <a:pt x="4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8"/>
            <p:cNvSpPr/>
            <p:nvPr/>
          </p:nvSpPr>
          <p:spPr>
            <a:xfrm>
              <a:off x="2256400" y="676325"/>
              <a:ext cx="38250" cy="12325"/>
            </a:xfrm>
            <a:custGeom>
              <a:avLst/>
              <a:gdLst/>
              <a:ahLst/>
              <a:cxnLst/>
              <a:rect l="l" t="t" r="r" b="b"/>
              <a:pathLst>
                <a:path w="1530" h="493" extrusionOk="0">
                  <a:moveTo>
                    <a:pt x="669" y="1"/>
                  </a:moveTo>
                  <a:cubicBezTo>
                    <a:pt x="481" y="1"/>
                    <a:pt x="265" y="52"/>
                    <a:pt x="26" y="191"/>
                  </a:cubicBezTo>
                  <a:cubicBezTo>
                    <a:pt x="1" y="216"/>
                    <a:pt x="1" y="242"/>
                    <a:pt x="1" y="267"/>
                  </a:cubicBezTo>
                  <a:cubicBezTo>
                    <a:pt x="26" y="292"/>
                    <a:pt x="51" y="292"/>
                    <a:pt x="101" y="292"/>
                  </a:cubicBezTo>
                  <a:cubicBezTo>
                    <a:pt x="314" y="161"/>
                    <a:pt x="508" y="114"/>
                    <a:pt x="678" y="114"/>
                  </a:cubicBezTo>
                  <a:cubicBezTo>
                    <a:pt x="1129" y="114"/>
                    <a:pt x="1411" y="449"/>
                    <a:pt x="1429" y="467"/>
                  </a:cubicBezTo>
                  <a:cubicBezTo>
                    <a:pt x="1429" y="492"/>
                    <a:pt x="1454" y="492"/>
                    <a:pt x="1480" y="492"/>
                  </a:cubicBezTo>
                  <a:lnTo>
                    <a:pt x="1505" y="492"/>
                  </a:lnTo>
                  <a:cubicBezTo>
                    <a:pt x="1530" y="467"/>
                    <a:pt x="1530" y="417"/>
                    <a:pt x="1505" y="417"/>
                  </a:cubicBezTo>
                  <a:cubicBezTo>
                    <a:pt x="1505" y="399"/>
                    <a:pt x="1193" y="1"/>
                    <a:pt x="669" y="1"/>
                  </a:cubicBezTo>
                  <a:close/>
                </a:path>
              </a:pathLst>
            </a:custGeom>
            <a:solidFill>
              <a:srgbClr val="0E0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8"/>
            <p:cNvSpPr/>
            <p:nvPr/>
          </p:nvSpPr>
          <p:spPr>
            <a:xfrm>
              <a:off x="2314050" y="677350"/>
              <a:ext cx="18825" cy="12900"/>
            </a:xfrm>
            <a:custGeom>
              <a:avLst/>
              <a:gdLst/>
              <a:ahLst/>
              <a:cxnLst/>
              <a:rect l="l" t="t" r="r" b="b"/>
              <a:pathLst>
                <a:path w="753" h="516" extrusionOk="0">
                  <a:moveTo>
                    <a:pt x="752" y="0"/>
                  </a:moveTo>
                  <a:cubicBezTo>
                    <a:pt x="527" y="0"/>
                    <a:pt x="276" y="75"/>
                    <a:pt x="1" y="326"/>
                  </a:cubicBezTo>
                  <a:cubicBezTo>
                    <a:pt x="1" y="326"/>
                    <a:pt x="228" y="515"/>
                    <a:pt x="584" y="515"/>
                  </a:cubicBezTo>
                  <a:cubicBezTo>
                    <a:pt x="637" y="515"/>
                    <a:pt x="694" y="511"/>
                    <a:pt x="752" y="501"/>
                  </a:cubicBezTo>
                  <a:cubicBezTo>
                    <a:pt x="752" y="326"/>
                    <a:pt x="752" y="175"/>
                    <a:pt x="7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8"/>
            <p:cNvSpPr/>
            <p:nvPr/>
          </p:nvSpPr>
          <p:spPr>
            <a:xfrm>
              <a:off x="2312175" y="676075"/>
              <a:ext cx="20700" cy="10975"/>
            </a:xfrm>
            <a:custGeom>
              <a:avLst/>
              <a:gdLst/>
              <a:ahLst/>
              <a:cxnLst/>
              <a:rect l="l" t="t" r="r" b="b"/>
              <a:pathLst>
                <a:path w="828" h="439" extrusionOk="0">
                  <a:moveTo>
                    <a:pt x="827" y="1"/>
                  </a:moveTo>
                  <a:cubicBezTo>
                    <a:pt x="577" y="1"/>
                    <a:pt x="301" y="76"/>
                    <a:pt x="25" y="327"/>
                  </a:cubicBezTo>
                  <a:cubicBezTo>
                    <a:pt x="0" y="352"/>
                    <a:pt x="0" y="402"/>
                    <a:pt x="25" y="427"/>
                  </a:cubicBezTo>
                  <a:cubicBezTo>
                    <a:pt x="42" y="427"/>
                    <a:pt x="59" y="438"/>
                    <a:pt x="76" y="438"/>
                  </a:cubicBezTo>
                  <a:cubicBezTo>
                    <a:pt x="84" y="438"/>
                    <a:pt x="92" y="435"/>
                    <a:pt x="101" y="427"/>
                  </a:cubicBezTo>
                  <a:cubicBezTo>
                    <a:pt x="351" y="176"/>
                    <a:pt x="602" y="101"/>
                    <a:pt x="827" y="101"/>
                  </a:cubicBezTo>
                  <a:cubicBezTo>
                    <a:pt x="827" y="76"/>
                    <a:pt x="827" y="26"/>
                    <a:pt x="827" y="1"/>
                  </a:cubicBezTo>
                  <a:close/>
                </a:path>
              </a:pathLst>
            </a:custGeom>
            <a:solidFill>
              <a:srgbClr val="0E0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8"/>
            <p:cNvSpPr/>
            <p:nvPr/>
          </p:nvSpPr>
          <p:spPr>
            <a:xfrm>
              <a:off x="2314050" y="678600"/>
              <a:ext cx="15700" cy="11300"/>
            </a:xfrm>
            <a:custGeom>
              <a:avLst/>
              <a:gdLst/>
              <a:ahLst/>
              <a:cxnLst/>
              <a:rect l="l" t="t" r="r" b="b"/>
              <a:pathLst>
                <a:path w="628" h="452" extrusionOk="0">
                  <a:moveTo>
                    <a:pt x="477" y="0"/>
                  </a:moveTo>
                  <a:cubicBezTo>
                    <a:pt x="326" y="50"/>
                    <a:pt x="151" y="125"/>
                    <a:pt x="1" y="276"/>
                  </a:cubicBezTo>
                  <a:cubicBezTo>
                    <a:pt x="1" y="276"/>
                    <a:pt x="176" y="426"/>
                    <a:pt x="477" y="451"/>
                  </a:cubicBezTo>
                  <a:lnTo>
                    <a:pt x="552" y="451"/>
                  </a:lnTo>
                  <a:cubicBezTo>
                    <a:pt x="602" y="376"/>
                    <a:pt x="627" y="276"/>
                    <a:pt x="602" y="176"/>
                  </a:cubicBezTo>
                  <a:cubicBezTo>
                    <a:pt x="577" y="100"/>
                    <a:pt x="527" y="50"/>
                    <a:pt x="4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8"/>
            <p:cNvSpPr/>
            <p:nvPr/>
          </p:nvSpPr>
          <p:spPr>
            <a:xfrm>
              <a:off x="2278500" y="706075"/>
              <a:ext cx="28675" cy="13225"/>
            </a:xfrm>
            <a:custGeom>
              <a:avLst/>
              <a:gdLst/>
              <a:ahLst/>
              <a:cxnLst/>
              <a:rect l="l" t="t" r="r" b="b"/>
              <a:pathLst>
                <a:path w="1147" h="529" extrusionOk="0">
                  <a:moveTo>
                    <a:pt x="143" y="1"/>
                  </a:moveTo>
                  <a:cubicBezTo>
                    <a:pt x="57" y="1"/>
                    <a:pt x="1" y="111"/>
                    <a:pt x="69" y="179"/>
                  </a:cubicBezTo>
                  <a:cubicBezTo>
                    <a:pt x="326" y="455"/>
                    <a:pt x="597" y="528"/>
                    <a:pt x="822" y="528"/>
                  </a:cubicBezTo>
                  <a:cubicBezTo>
                    <a:pt x="904" y="528"/>
                    <a:pt x="980" y="519"/>
                    <a:pt x="1047" y="505"/>
                  </a:cubicBezTo>
                  <a:cubicBezTo>
                    <a:pt x="1147" y="480"/>
                    <a:pt x="1147" y="330"/>
                    <a:pt x="1047" y="305"/>
                  </a:cubicBezTo>
                  <a:lnTo>
                    <a:pt x="169" y="4"/>
                  </a:lnTo>
                  <a:cubicBezTo>
                    <a:pt x="161" y="2"/>
                    <a:pt x="152" y="1"/>
                    <a:pt x="1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8"/>
            <p:cNvSpPr/>
            <p:nvPr/>
          </p:nvSpPr>
          <p:spPr>
            <a:xfrm>
              <a:off x="2168700" y="681875"/>
              <a:ext cx="61425" cy="59675"/>
            </a:xfrm>
            <a:custGeom>
              <a:avLst/>
              <a:gdLst/>
              <a:ahLst/>
              <a:cxnLst/>
              <a:rect l="l" t="t" r="r" b="b"/>
              <a:pathLst>
                <a:path w="2457" h="2387" extrusionOk="0">
                  <a:moveTo>
                    <a:pt x="2293" y="1"/>
                  </a:moveTo>
                  <a:cubicBezTo>
                    <a:pt x="2262" y="1"/>
                    <a:pt x="2231" y="7"/>
                    <a:pt x="2206" y="20"/>
                  </a:cubicBezTo>
                  <a:cubicBezTo>
                    <a:pt x="1830" y="45"/>
                    <a:pt x="1579" y="496"/>
                    <a:pt x="1454" y="796"/>
                  </a:cubicBezTo>
                  <a:cubicBezTo>
                    <a:pt x="1278" y="1172"/>
                    <a:pt x="1153" y="1573"/>
                    <a:pt x="802" y="1824"/>
                  </a:cubicBezTo>
                  <a:cubicBezTo>
                    <a:pt x="576" y="1999"/>
                    <a:pt x="326" y="2075"/>
                    <a:pt x="75" y="2150"/>
                  </a:cubicBezTo>
                  <a:cubicBezTo>
                    <a:pt x="0" y="2175"/>
                    <a:pt x="0" y="2275"/>
                    <a:pt x="75" y="2300"/>
                  </a:cubicBezTo>
                  <a:cubicBezTo>
                    <a:pt x="280" y="2346"/>
                    <a:pt x="506" y="2386"/>
                    <a:pt x="728" y="2386"/>
                  </a:cubicBezTo>
                  <a:cubicBezTo>
                    <a:pt x="996" y="2386"/>
                    <a:pt x="1260" y="2328"/>
                    <a:pt x="1479" y="2150"/>
                  </a:cubicBezTo>
                  <a:cubicBezTo>
                    <a:pt x="1855" y="1874"/>
                    <a:pt x="1980" y="1373"/>
                    <a:pt x="2080" y="947"/>
                  </a:cubicBezTo>
                  <a:cubicBezTo>
                    <a:pt x="2155" y="671"/>
                    <a:pt x="2231" y="370"/>
                    <a:pt x="2431" y="145"/>
                  </a:cubicBezTo>
                  <a:cubicBezTo>
                    <a:pt x="2456" y="95"/>
                    <a:pt x="2456" y="20"/>
                    <a:pt x="2381" y="20"/>
                  </a:cubicBezTo>
                  <a:cubicBezTo>
                    <a:pt x="2356" y="7"/>
                    <a:pt x="2325" y="1"/>
                    <a:pt x="22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8"/>
            <p:cNvSpPr/>
            <p:nvPr/>
          </p:nvSpPr>
          <p:spPr>
            <a:xfrm>
              <a:off x="2146475" y="674950"/>
              <a:ext cx="82400" cy="27450"/>
            </a:xfrm>
            <a:custGeom>
              <a:avLst/>
              <a:gdLst/>
              <a:ahLst/>
              <a:cxnLst/>
              <a:rect l="l" t="t" r="r" b="b"/>
              <a:pathLst>
                <a:path w="3296" h="1098" extrusionOk="0">
                  <a:moveTo>
                    <a:pt x="67" y="1"/>
                  </a:moveTo>
                  <a:cubicBezTo>
                    <a:pt x="30" y="1"/>
                    <a:pt x="1" y="42"/>
                    <a:pt x="37" y="96"/>
                  </a:cubicBezTo>
                  <a:cubicBezTo>
                    <a:pt x="262" y="522"/>
                    <a:pt x="563" y="973"/>
                    <a:pt x="1064" y="1073"/>
                  </a:cubicBezTo>
                  <a:cubicBezTo>
                    <a:pt x="1140" y="1090"/>
                    <a:pt x="1216" y="1098"/>
                    <a:pt x="1292" y="1098"/>
                  </a:cubicBezTo>
                  <a:cubicBezTo>
                    <a:pt x="1666" y="1098"/>
                    <a:pt x="2034" y="910"/>
                    <a:pt x="2368" y="723"/>
                  </a:cubicBezTo>
                  <a:cubicBezTo>
                    <a:pt x="2618" y="597"/>
                    <a:pt x="2894" y="472"/>
                    <a:pt x="3195" y="472"/>
                  </a:cubicBezTo>
                  <a:cubicBezTo>
                    <a:pt x="3245" y="472"/>
                    <a:pt x="3295" y="397"/>
                    <a:pt x="3270" y="347"/>
                  </a:cubicBezTo>
                  <a:cubicBezTo>
                    <a:pt x="3245" y="297"/>
                    <a:pt x="3195" y="246"/>
                    <a:pt x="3145" y="221"/>
                  </a:cubicBezTo>
                  <a:cubicBezTo>
                    <a:pt x="3024" y="101"/>
                    <a:pt x="2845" y="61"/>
                    <a:pt x="2656" y="61"/>
                  </a:cubicBezTo>
                  <a:cubicBezTo>
                    <a:pt x="2452" y="61"/>
                    <a:pt x="2236" y="107"/>
                    <a:pt x="2067" y="146"/>
                  </a:cubicBezTo>
                  <a:cubicBezTo>
                    <a:pt x="1749" y="245"/>
                    <a:pt x="1431" y="376"/>
                    <a:pt x="1113" y="376"/>
                  </a:cubicBezTo>
                  <a:cubicBezTo>
                    <a:pt x="1030" y="376"/>
                    <a:pt x="947" y="367"/>
                    <a:pt x="864" y="347"/>
                  </a:cubicBezTo>
                  <a:cubicBezTo>
                    <a:pt x="588" y="271"/>
                    <a:pt x="363" y="146"/>
                    <a:pt x="112" y="21"/>
                  </a:cubicBezTo>
                  <a:cubicBezTo>
                    <a:pt x="98" y="7"/>
                    <a:pt x="82" y="1"/>
                    <a:pt x="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8"/>
            <p:cNvSpPr/>
            <p:nvPr/>
          </p:nvSpPr>
          <p:spPr>
            <a:xfrm>
              <a:off x="2280225" y="705900"/>
              <a:ext cx="26325" cy="11575"/>
            </a:xfrm>
            <a:custGeom>
              <a:avLst/>
              <a:gdLst/>
              <a:ahLst/>
              <a:cxnLst/>
              <a:rect l="l" t="t" r="r" b="b"/>
              <a:pathLst>
                <a:path w="1053" h="463" extrusionOk="0">
                  <a:moveTo>
                    <a:pt x="62" y="1"/>
                  </a:moveTo>
                  <a:cubicBezTo>
                    <a:pt x="36" y="1"/>
                    <a:pt x="18" y="18"/>
                    <a:pt x="0" y="36"/>
                  </a:cubicBezTo>
                  <a:lnTo>
                    <a:pt x="1053" y="462"/>
                  </a:lnTo>
                  <a:cubicBezTo>
                    <a:pt x="1053" y="387"/>
                    <a:pt x="1053" y="337"/>
                    <a:pt x="978" y="312"/>
                  </a:cubicBezTo>
                  <a:lnTo>
                    <a:pt x="100" y="11"/>
                  </a:lnTo>
                  <a:cubicBezTo>
                    <a:pt x="86" y="4"/>
                    <a:pt x="73" y="1"/>
                    <a:pt x="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8"/>
            <p:cNvSpPr/>
            <p:nvPr/>
          </p:nvSpPr>
          <p:spPr>
            <a:xfrm>
              <a:off x="2220700" y="600900"/>
              <a:ext cx="110925" cy="75200"/>
            </a:xfrm>
            <a:custGeom>
              <a:avLst/>
              <a:gdLst/>
              <a:ahLst/>
              <a:cxnLst/>
              <a:rect l="l" t="t" r="r" b="b"/>
              <a:pathLst>
                <a:path w="4437" h="3008" extrusionOk="0">
                  <a:moveTo>
                    <a:pt x="2256" y="0"/>
                  </a:moveTo>
                  <a:cubicBezTo>
                    <a:pt x="1128" y="0"/>
                    <a:pt x="201" y="827"/>
                    <a:pt x="75" y="1880"/>
                  </a:cubicBezTo>
                  <a:cubicBezTo>
                    <a:pt x="0" y="2131"/>
                    <a:pt x="75" y="2582"/>
                    <a:pt x="176" y="3008"/>
                  </a:cubicBezTo>
                  <a:lnTo>
                    <a:pt x="652" y="3008"/>
                  </a:lnTo>
                  <a:cubicBezTo>
                    <a:pt x="1404" y="1354"/>
                    <a:pt x="3158" y="1304"/>
                    <a:pt x="3158" y="1304"/>
                  </a:cubicBezTo>
                  <a:lnTo>
                    <a:pt x="2306" y="301"/>
                  </a:lnTo>
                  <a:lnTo>
                    <a:pt x="2306" y="301"/>
                  </a:lnTo>
                  <a:cubicBezTo>
                    <a:pt x="2311" y="308"/>
                    <a:pt x="3159" y="1304"/>
                    <a:pt x="3459" y="1329"/>
                  </a:cubicBezTo>
                  <a:cubicBezTo>
                    <a:pt x="3935" y="1354"/>
                    <a:pt x="4211" y="1655"/>
                    <a:pt x="4336" y="1855"/>
                  </a:cubicBezTo>
                  <a:cubicBezTo>
                    <a:pt x="4346" y="1874"/>
                    <a:pt x="4363" y="1882"/>
                    <a:pt x="4380" y="1882"/>
                  </a:cubicBezTo>
                  <a:cubicBezTo>
                    <a:pt x="4408" y="1882"/>
                    <a:pt x="4436" y="1861"/>
                    <a:pt x="4436" y="1830"/>
                  </a:cubicBezTo>
                  <a:cubicBezTo>
                    <a:pt x="4411" y="1705"/>
                    <a:pt x="4361" y="1579"/>
                    <a:pt x="4336" y="1454"/>
                  </a:cubicBezTo>
                  <a:cubicBezTo>
                    <a:pt x="4336" y="1429"/>
                    <a:pt x="4336" y="1429"/>
                    <a:pt x="4336" y="1429"/>
                  </a:cubicBezTo>
                  <a:lnTo>
                    <a:pt x="4311" y="1429"/>
                  </a:lnTo>
                  <a:cubicBezTo>
                    <a:pt x="4010" y="602"/>
                    <a:pt x="3208" y="0"/>
                    <a:pt x="22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8"/>
            <p:cNvSpPr/>
            <p:nvPr/>
          </p:nvSpPr>
          <p:spPr>
            <a:xfrm>
              <a:off x="2206900" y="667325"/>
              <a:ext cx="41375" cy="41375"/>
            </a:xfrm>
            <a:custGeom>
              <a:avLst/>
              <a:gdLst/>
              <a:ahLst/>
              <a:cxnLst/>
              <a:rect l="l" t="t" r="r" b="b"/>
              <a:pathLst>
                <a:path w="1655" h="1655" extrusionOk="0">
                  <a:moveTo>
                    <a:pt x="828" y="0"/>
                  </a:moveTo>
                  <a:cubicBezTo>
                    <a:pt x="377" y="0"/>
                    <a:pt x="1" y="376"/>
                    <a:pt x="1" y="827"/>
                  </a:cubicBezTo>
                  <a:cubicBezTo>
                    <a:pt x="1" y="1278"/>
                    <a:pt x="377" y="1654"/>
                    <a:pt x="828" y="1654"/>
                  </a:cubicBezTo>
                  <a:cubicBezTo>
                    <a:pt x="1304" y="1654"/>
                    <a:pt x="1655" y="1278"/>
                    <a:pt x="1655" y="827"/>
                  </a:cubicBezTo>
                  <a:cubicBezTo>
                    <a:pt x="1655" y="376"/>
                    <a:pt x="1304" y="0"/>
                    <a:pt x="828" y="0"/>
                  </a:cubicBezTo>
                  <a:close/>
                </a:path>
              </a:pathLst>
            </a:custGeom>
            <a:solidFill>
              <a:srgbClr val="D894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8"/>
            <p:cNvSpPr/>
            <p:nvPr/>
          </p:nvSpPr>
          <p:spPr>
            <a:xfrm>
              <a:off x="2210675" y="674775"/>
              <a:ext cx="28225" cy="17000"/>
            </a:xfrm>
            <a:custGeom>
              <a:avLst/>
              <a:gdLst/>
              <a:ahLst/>
              <a:cxnLst/>
              <a:rect l="l" t="t" r="r" b="b"/>
              <a:pathLst>
                <a:path w="1129" h="680" extrusionOk="0">
                  <a:moveTo>
                    <a:pt x="303" y="1"/>
                  </a:moveTo>
                  <a:cubicBezTo>
                    <a:pt x="232" y="1"/>
                    <a:pt x="156" y="9"/>
                    <a:pt x="75" y="28"/>
                  </a:cubicBezTo>
                  <a:cubicBezTo>
                    <a:pt x="25" y="28"/>
                    <a:pt x="0" y="53"/>
                    <a:pt x="25" y="103"/>
                  </a:cubicBezTo>
                  <a:cubicBezTo>
                    <a:pt x="25" y="128"/>
                    <a:pt x="50" y="153"/>
                    <a:pt x="100" y="153"/>
                  </a:cubicBezTo>
                  <a:cubicBezTo>
                    <a:pt x="173" y="136"/>
                    <a:pt x="240" y="129"/>
                    <a:pt x="303" y="129"/>
                  </a:cubicBezTo>
                  <a:cubicBezTo>
                    <a:pt x="805" y="129"/>
                    <a:pt x="1003" y="607"/>
                    <a:pt x="1003" y="629"/>
                  </a:cubicBezTo>
                  <a:cubicBezTo>
                    <a:pt x="1003" y="654"/>
                    <a:pt x="1028" y="679"/>
                    <a:pt x="1053" y="679"/>
                  </a:cubicBezTo>
                  <a:cubicBezTo>
                    <a:pt x="1078" y="679"/>
                    <a:pt x="1078" y="679"/>
                    <a:pt x="1078" y="654"/>
                  </a:cubicBezTo>
                  <a:cubicBezTo>
                    <a:pt x="1128" y="654"/>
                    <a:pt x="1128" y="604"/>
                    <a:pt x="1128" y="579"/>
                  </a:cubicBezTo>
                  <a:cubicBezTo>
                    <a:pt x="1128" y="579"/>
                    <a:pt x="889" y="1"/>
                    <a:pt x="3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8"/>
            <p:cNvSpPr/>
            <p:nvPr/>
          </p:nvSpPr>
          <p:spPr>
            <a:xfrm>
              <a:off x="2223200" y="545750"/>
              <a:ext cx="87750" cy="67700"/>
            </a:xfrm>
            <a:custGeom>
              <a:avLst/>
              <a:gdLst/>
              <a:ahLst/>
              <a:cxnLst/>
              <a:rect l="l" t="t" r="r" b="b"/>
              <a:pathLst>
                <a:path w="3510" h="2708" extrusionOk="0">
                  <a:moveTo>
                    <a:pt x="1755" y="1"/>
                  </a:moveTo>
                  <a:cubicBezTo>
                    <a:pt x="802" y="1"/>
                    <a:pt x="0" y="602"/>
                    <a:pt x="0" y="1354"/>
                  </a:cubicBezTo>
                  <a:cubicBezTo>
                    <a:pt x="0" y="2106"/>
                    <a:pt x="802" y="2708"/>
                    <a:pt x="1755" y="2708"/>
                  </a:cubicBezTo>
                  <a:cubicBezTo>
                    <a:pt x="2732" y="2708"/>
                    <a:pt x="3509" y="2106"/>
                    <a:pt x="3509" y="1354"/>
                  </a:cubicBezTo>
                  <a:cubicBezTo>
                    <a:pt x="3509" y="602"/>
                    <a:pt x="2732" y="1"/>
                    <a:pt x="17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8"/>
            <p:cNvSpPr/>
            <p:nvPr/>
          </p:nvSpPr>
          <p:spPr>
            <a:xfrm>
              <a:off x="2245750" y="603400"/>
              <a:ext cx="54550" cy="8175"/>
            </a:xfrm>
            <a:custGeom>
              <a:avLst/>
              <a:gdLst/>
              <a:ahLst/>
              <a:cxnLst/>
              <a:rect l="l" t="t" r="r" b="b"/>
              <a:pathLst>
                <a:path w="2182" h="327" extrusionOk="0">
                  <a:moveTo>
                    <a:pt x="2131" y="1"/>
                  </a:moveTo>
                  <a:lnTo>
                    <a:pt x="51" y="201"/>
                  </a:lnTo>
                  <a:cubicBezTo>
                    <a:pt x="26" y="201"/>
                    <a:pt x="1" y="226"/>
                    <a:pt x="1" y="276"/>
                  </a:cubicBezTo>
                  <a:cubicBezTo>
                    <a:pt x="1" y="301"/>
                    <a:pt x="26" y="326"/>
                    <a:pt x="76" y="326"/>
                  </a:cubicBezTo>
                  <a:lnTo>
                    <a:pt x="2131" y="126"/>
                  </a:lnTo>
                  <a:cubicBezTo>
                    <a:pt x="2156" y="126"/>
                    <a:pt x="2181" y="101"/>
                    <a:pt x="2181" y="76"/>
                  </a:cubicBezTo>
                  <a:cubicBezTo>
                    <a:pt x="2181" y="26"/>
                    <a:pt x="2156" y="1"/>
                    <a:pt x="21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8"/>
            <p:cNvSpPr/>
            <p:nvPr/>
          </p:nvSpPr>
          <p:spPr>
            <a:xfrm>
              <a:off x="1897375" y="760675"/>
              <a:ext cx="307675" cy="352150"/>
            </a:xfrm>
            <a:custGeom>
              <a:avLst/>
              <a:gdLst/>
              <a:ahLst/>
              <a:cxnLst/>
              <a:rect l="l" t="t" r="r" b="b"/>
              <a:pathLst>
                <a:path w="12307" h="14086" extrusionOk="0">
                  <a:moveTo>
                    <a:pt x="12156" y="201"/>
                  </a:moveTo>
                  <a:cubicBezTo>
                    <a:pt x="12156" y="878"/>
                    <a:pt x="12106" y="4587"/>
                    <a:pt x="11254" y="9875"/>
                  </a:cubicBezTo>
                  <a:cubicBezTo>
                    <a:pt x="10878" y="12206"/>
                    <a:pt x="9475" y="13685"/>
                    <a:pt x="7419" y="13935"/>
                  </a:cubicBezTo>
                  <a:cubicBezTo>
                    <a:pt x="7225" y="13959"/>
                    <a:pt x="7029" y="13970"/>
                    <a:pt x="6834" y="13970"/>
                  </a:cubicBezTo>
                  <a:cubicBezTo>
                    <a:pt x="4707" y="13970"/>
                    <a:pt x="2561" y="12636"/>
                    <a:pt x="1780" y="10777"/>
                  </a:cubicBezTo>
                  <a:cubicBezTo>
                    <a:pt x="251" y="7118"/>
                    <a:pt x="11028" y="853"/>
                    <a:pt x="12156" y="201"/>
                  </a:cubicBezTo>
                  <a:close/>
                  <a:moveTo>
                    <a:pt x="12282" y="0"/>
                  </a:moveTo>
                  <a:lnTo>
                    <a:pt x="12181" y="50"/>
                  </a:lnTo>
                  <a:cubicBezTo>
                    <a:pt x="11680" y="326"/>
                    <a:pt x="1" y="6893"/>
                    <a:pt x="1680" y="10827"/>
                  </a:cubicBezTo>
                  <a:cubicBezTo>
                    <a:pt x="2482" y="12757"/>
                    <a:pt x="4612" y="14086"/>
                    <a:pt x="6793" y="14086"/>
                  </a:cubicBezTo>
                  <a:cubicBezTo>
                    <a:pt x="7018" y="14086"/>
                    <a:pt x="7219" y="14086"/>
                    <a:pt x="7419" y="14061"/>
                  </a:cubicBezTo>
                  <a:cubicBezTo>
                    <a:pt x="9550" y="13810"/>
                    <a:pt x="10978" y="12281"/>
                    <a:pt x="11354" y="9900"/>
                  </a:cubicBezTo>
                  <a:cubicBezTo>
                    <a:pt x="12307" y="4061"/>
                    <a:pt x="12282" y="151"/>
                    <a:pt x="12282" y="101"/>
                  </a:cubicBezTo>
                  <a:lnTo>
                    <a:pt x="122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8"/>
            <p:cNvSpPr/>
            <p:nvPr/>
          </p:nvSpPr>
          <p:spPr>
            <a:xfrm>
              <a:off x="1965675" y="943000"/>
              <a:ext cx="149775" cy="160425"/>
            </a:xfrm>
            <a:custGeom>
              <a:avLst/>
              <a:gdLst/>
              <a:ahLst/>
              <a:cxnLst/>
              <a:rect l="l" t="t" r="r" b="b"/>
              <a:pathLst>
                <a:path w="5991" h="6417" extrusionOk="0">
                  <a:moveTo>
                    <a:pt x="1" y="1"/>
                  </a:moveTo>
                  <a:cubicBezTo>
                    <a:pt x="427" y="4337"/>
                    <a:pt x="5890" y="6392"/>
                    <a:pt x="5941" y="6417"/>
                  </a:cubicBezTo>
                  <a:lnTo>
                    <a:pt x="5991" y="6291"/>
                  </a:lnTo>
                  <a:cubicBezTo>
                    <a:pt x="5941" y="6266"/>
                    <a:pt x="527" y="4236"/>
                    <a:pt x="1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8"/>
            <p:cNvSpPr/>
            <p:nvPr/>
          </p:nvSpPr>
          <p:spPr>
            <a:xfrm>
              <a:off x="2012050" y="894750"/>
              <a:ext cx="155400" cy="157925"/>
            </a:xfrm>
            <a:custGeom>
              <a:avLst/>
              <a:gdLst/>
              <a:ahLst/>
              <a:cxnLst/>
              <a:rect l="l" t="t" r="r" b="b"/>
              <a:pathLst>
                <a:path w="6216" h="6317" extrusionOk="0">
                  <a:moveTo>
                    <a:pt x="126" y="1"/>
                  </a:moveTo>
                  <a:lnTo>
                    <a:pt x="0" y="26"/>
                  </a:lnTo>
                  <a:cubicBezTo>
                    <a:pt x="326" y="4086"/>
                    <a:pt x="6116" y="6292"/>
                    <a:pt x="6166" y="6317"/>
                  </a:cubicBezTo>
                  <a:lnTo>
                    <a:pt x="6216" y="6191"/>
                  </a:lnTo>
                  <a:cubicBezTo>
                    <a:pt x="6141" y="6166"/>
                    <a:pt x="451" y="4011"/>
                    <a:pt x="1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8"/>
            <p:cNvSpPr/>
            <p:nvPr/>
          </p:nvSpPr>
          <p:spPr>
            <a:xfrm>
              <a:off x="2067175" y="850275"/>
              <a:ext cx="118450" cy="115300"/>
            </a:xfrm>
            <a:custGeom>
              <a:avLst/>
              <a:gdLst/>
              <a:ahLst/>
              <a:cxnLst/>
              <a:rect l="l" t="t" r="r" b="b"/>
              <a:pathLst>
                <a:path w="4738" h="4612" extrusionOk="0">
                  <a:moveTo>
                    <a:pt x="126" y="0"/>
                  </a:moveTo>
                  <a:lnTo>
                    <a:pt x="1" y="25"/>
                  </a:lnTo>
                  <a:cubicBezTo>
                    <a:pt x="527" y="4562"/>
                    <a:pt x="4688" y="4612"/>
                    <a:pt x="4738" y="4612"/>
                  </a:cubicBezTo>
                  <a:lnTo>
                    <a:pt x="4738" y="4487"/>
                  </a:lnTo>
                  <a:cubicBezTo>
                    <a:pt x="4688" y="4487"/>
                    <a:pt x="627" y="4462"/>
                    <a:pt x="1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8"/>
            <p:cNvSpPr/>
            <p:nvPr/>
          </p:nvSpPr>
          <p:spPr>
            <a:xfrm>
              <a:off x="1943125" y="792625"/>
              <a:ext cx="255675" cy="247525"/>
            </a:xfrm>
            <a:custGeom>
              <a:avLst/>
              <a:gdLst/>
              <a:ahLst/>
              <a:cxnLst/>
              <a:rect l="l" t="t" r="r" b="b"/>
              <a:pathLst>
                <a:path w="10227" h="9901" extrusionOk="0">
                  <a:moveTo>
                    <a:pt x="10151" y="1"/>
                  </a:moveTo>
                  <a:cubicBezTo>
                    <a:pt x="10076" y="76"/>
                    <a:pt x="2131" y="6692"/>
                    <a:pt x="0" y="9825"/>
                  </a:cubicBezTo>
                  <a:lnTo>
                    <a:pt x="101" y="9900"/>
                  </a:lnTo>
                  <a:cubicBezTo>
                    <a:pt x="2231" y="6793"/>
                    <a:pt x="10151" y="176"/>
                    <a:pt x="10226" y="101"/>
                  </a:cubicBezTo>
                  <a:lnTo>
                    <a:pt x="1015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8"/>
            <p:cNvSpPr/>
            <p:nvPr/>
          </p:nvSpPr>
          <p:spPr>
            <a:xfrm>
              <a:off x="1975075" y="845875"/>
              <a:ext cx="223725" cy="233125"/>
            </a:xfrm>
            <a:custGeom>
              <a:avLst/>
              <a:gdLst/>
              <a:ahLst/>
              <a:cxnLst/>
              <a:rect l="l" t="t" r="r" b="b"/>
              <a:pathLst>
                <a:path w="8949" h="9325" extrusionOk="0">
                  <a:moveTo>
                    <a:pt x="8873" y="1"/>
                  </a:moveTo>
                  <a:lnTo>
                    <a:pt x="1" y="9249"/>
                  </a:lnTo>
                  <a:lnTo>
                    <a:pt x="101" y="9324"/>
                  </a:lnTo>
                  <a:lnTo>
                    <a:pt x="8948" y="76"/>
                  </a:lnTo>
                  <a:lnTo>
                    <a:pt x="88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8"/>
            <p:cNvSpPr/>
            <p:nvPr/>
          </p:nvSpPr>
          <p:spPr>
            <a:xfrm>
              <a:off x="2024575" y="912925"/>
              <a:ext cx="169200" cy="193000"/>
            </a:xfrm>
            <a:custGeom>
              <a:avLst/>
              <a:gdLst/>
              <a:ahLst/>
              <a:cxnLst/>
              <a:rect l="l" t="t" r="r" b="b"/>
              <a:pathLst>
                <a:path w="6768" h="7720" extrusionOk="0">
                  <a:moveTo>
                    <a:pt x="6692" y="1"/>
                  </a:moveTo>
                  <a:lnTo>
                    <a:pt x="1" y="7620"/>
                  </a:lnTo>
                  <a:lnTo>
                    <a:pt x="101" y="7720"/>
                  </a:lnTo>
                  <a:lnTo>
                    <a:pt x="6768" y="76"/>
                  </a:lnTo>
                  <a:lnTo>
                    <a:pt x="66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8"/>
            <p:cNvSpPr/>
            <p:nvPr/>
          </p:nvSpPr>
          <p:spPr>
            <a:xfrm>
              <a:off x="2137975" y="801400"/>
              <a:ext cx="60825" cy="65825"/>
            </a:xfrm>
            <a:custGeom>
              <a:avLst/>
              <a:gdLst/>
              <a:ahLst/>
              <a:cxnLst/>
              <a:rect l="l" t="t" r="r" b="b"/>
              <a:pathLst>
                <a:path w="2433" h="2633" extrusionOk="0">
                  <a:moveTo>
                    <a:pt x="126" y="0"/>
                  </a:moveTo>
                  <a:lnTo>
                    <a:pt x="1" y="26"/>
                  </a:lnTo>
                  <a:cubicBezTo>
                    <a:pt x="1" y="101"/>
                    <a:pt x="201" y="1880"/>
                    <a:pt x="1154" y="2457"/>
                  </a:cubicBezTo>
                  <a:cubicBezTo>
                    <a:pt x="1354" y="2557"/>
                    <a:pt x="1555" y="2632"/>
                    <a:pt x="1780" y="2632"/>
                  </a:cubicBezTo>
                  <a:cubicBezTo>
                    <a:pt x="1981" y="2632"/>
                    <a:pt x="2206" y="2582"/>
                    <a:pt x="2432" y="2482"/>
                  </a:cubicBezTo>
                  <a:lnTo>
                    <a:pt x="2382" y="2381"/>
                  </a:lnTo>
                  <a:cubicBezTo>
                    <a:pt x="2172" y="2463"/>
                    <a:pt x="1979" y="2501"/>
                    <a:pt x="1799" y="2501"/>
                  </a:cubicBezTo>
                  <a:cubicBezTo>
                    <a:pt x="1592" y="2501"/>
                    <a:pt x="1404" y="2450"/>
                    <a:pt x="1229" y="2356"/>
                  </a:cubicBezTo>
                  <a:cubicBezTo>
                    <a:pt x="327" y="1805"/>
                    <a:pt x="126" y="26"/>
                    <a:pt x="1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8"/>
            <p:cNvSpPr/>
            <p:nvPr/>
          </p:nvSpPr>
          <p:spPr>
            <a:xfrm>
              <a:off x="2396125" y="1572700"/>
              <a:ext cx="122225" cy="147900"/>
            </a:xfrm>
            <a:custGeom>
              <a:avLst/>
              <a:gdLst/>
              <a:ahLst/>
              <a:cxnLst/>
              <a:rect l="l" t="t" r="r" b="b"/>
              <a:pathLst>
                <a:path w="4889" h="5916" extrusionOk="0">
                  <a:moveTo>
                    <a:pt x="1" y="1"/>
                  </a:moveTo>
                  <a:lnTo>
                    <a:pt x="101" y="3434"/>
                  </a:lnTo>
                  <a:lnTo>
                    <a:pt x="2557" y="5916"/>
                  </a:lnTo>
                  <a:lnTo>
                    <a:pt x="4888" y="5916"/>
                  </a:lnTo>
                  <a:cubicBezTo>
                    <a:pt x="4864" y="4335"/>
                    <a:pt x="3306" y="4312"/>
                    <a:pt x="3213" y="4312"/>
                  </a:cubicBezTo>
                  <a:cubicBezTo>
                    <a:pt x="3210" y="4312"/>
                    <a:pt x="3209" y="4312"/>
                    <a:pt x="3209" y="4312"/>
                  </a:cubicBezTo>
                  <a:lnTo>
                    <a:pt x="15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8"/>
            <p:cNvSpPr/>
            <p:nvPr/>
          </p:nvSpPr>
          <p:spPr>
            <a:xfrm>
              <a:off x="2078450" y="1542000"/>
              <a:ext cx="97150" cy="179225"/>
            </a:xfrm>
            <a:custGeom>
              <a:avLst/>
              <a:gdLst/>
              <a:ahLst/>
              <a:cxnLst/>
              <a:rect l="l" t="t" r="r" b="b"/>
              <a:pathLst>
                <a:path w="3886" h="7169" extrusionOk="0">
                  <a:moveTo>
                    <a:pt x="3034" y="1"/>
                  </a:moveTo>
                  <a:lnTo>
                    <a:pt x="1" y="2607"/>
                  </a:lnTo>
                  <a:lnTo>
                    <a:pt x="1655" y="7169"/>
                  </a:lnTo>
                  <a:cubicBezTo>
                    <a:pt x="2908" y="6141"/>
                    <a:pt x="1580" y="5088"/>
                    <a:pt x="1580" y="5088"/>
                  </a:cubicBezTo>
                  <a:lnTo>
                    <a:pt x="3886" y="1053"/>
                  </a:lnTo>
                  <a:lnTo>
                    <a:pt x="30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8"/>
            <p:cNvSpPr/>
            <p:nvPr/>
          </p:nvSpPr>
          <p:spPr>
            <a:xfrm>
              <a:off x="2092875" y="757700"/>
              <a:ext cx="307050" cy="255500"/>
            </a:xfrm>
            <a:custGeom>
              <a:avLst/>
              <a:gdLst/>
              <a:ahLst/>
              <a:cxnLst/>
              <a:rect l="l" t="t" r="r" b="b"/>
              <a:pathLst>
                <a:path w="12282" h="10220" extrusionOk="0">
                  <a:moveTo>
                    <a:pt x="5072" y="0"/>
                  </a:moveTo>
                  <a:cubicBezTo>
                    <a:pt x="4219" y="0"/>
                    <a:pt x="3302" y="733"/>
                    <a:pt x="2005" y="3553"/>
                  </a:cubicBezTo>
                  <a:cubicBezTo>
                    <a:pt x="251" y="7287"/>
                    <a:pt x="0" y="8240"/>
                    <a:pt x="602" y="8591"/>
                  </a:cubicBezTo>
                  <a:cubicBezTo>
                    <a:pt x="681" y="8633"/>
                    <a:pt x="780" y="8652"/>
                    <a:pt x="892" y="8652"/>
                  </a:cubicBezTo>
                  <a:cubicBezTo>
                    <a:pt x="1634" y="8652"/>
                    <a:pt x="2958" y="7839"/>
                    <a:pt x="2958" y="7839"/>
                  </a:cubicBezTo>
                  <a:lnTo>
                    <a:pt x="2958" y="7839"/>
                  </a:lnTo>
                  <a:lnTo>
                    <a:pt x="2281" y="9944"/>
                  </a:lnTo>
                  <a:lnTo>
                    <a:pt x="10727" y="10220"/>
                  </a:lnTo>
                  <a:lnTo>
                    <a:pt x="10552" y="8666"/>
                  </a:lnTo>
                  <a:lnTo>
                    <a:pt x="10552" y="8666"/>
                  </a:lnTo>
                  <a:cubicBezTo>
                    <a:pt x="10552" y="8666"/>
                    <a:pt x="10810" y="8768"/>
                    <a:pt x="11112" y="8768"/>
                  </a:cubicBezTo>
                  <a:cubicBezTo>
                    <a:pt x="11632" y="8768"/>
                    <a:pt x="12281" y="8467"/>
                    <a:pt x="11980" y="6836"/>
                  </a:cubicBezTo>
                  <a:cubicBezTo>
                    <a:pt x="11520" y="4318"/>
                    <a:pt x="10218" y="280"/>
                    <a:pt x="8368" y="280"/>
                  </a:cubicBezTo>
                  <a:cubicBezTo>
                    <a:pt x="8303" y="280"/>
                    <a:pt x="8237" y="285"/>
                    <a:pt x="8171" y="295"/>
                  </a:cubicBezTo>
                  <a:cubicBezTo>
                    <a:pt x="8171" y="295"/>
                    <a:pt x="7744" y="425"/>
                    <a:pt x="7161" y="425"/>
                  </a:cubicBezTo>
                  <a:cubicBezTo>
                    <a:pt x="6786" y="425"/>
                    <a:pt x="6347" y="371"/>
                    <a:pt x="5915" y="195"/>
                  </a:cubicBezTo>
                  <a:cubicBezTo>
                    <a:pt x="5633" y="82"/>
                    <a:pt x="5356" y="0"/>
                    <a:pt x="50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8"/>
            <p:cNvSpPr/>
            <p:nvPr/>
          </p:nvSpPr>
          <p:spPr>
            <a:xfrm>
              <a:off x="2148000" y="850625"/>
              <a:ext cx="100925" cy="104300"/>
            </a:xfrm>
            <a:custGeom>
              <a:avLst/>
              <a:gdLst/>
              <a:ahLst/>
              <a:cxnLst/>
              <a:rect l="l" t="t" r="r" b="b"/>
              <a:pathLst>
                <a:path w="4037" h="4172" extrusionOk="0">
                  <a:moveTo>
                    <a:pt x="3184" y="0"/>
                  </a:moveTo>
                  <a:cubicBezTo>
                    <a:pt x="3176" y="0"/>
                    <a:pt x="3167" y="3"/>
                    <a:pt x="3159" y="11"/>
                  </a:cubicBezTo>
                  <a:lnTo>
                    <a:pt x="26" y="2041"/>
                  </a:lnTo>
                  <a:cubicBezTo>
                    <a:pt x="1" y="2067"/>
                    <a:pt x="1" y="2092"/>
                    <a:pt x="1" y="2117"/>
                  </a:cubicBezTo>
                  <a:cubicBezTo>
                    <a:pt x="19" y="2134"/>
                    <a:pt x="49" y="2152"/>
                    <a:pt x="74" y="2152"/>
                  </a:cubicBezTo>
                  <a:cubicBezTo>
                    <a:pt x="84" y="2152"/>
                    <a:pt x="94" y="2149"/>
                    <a:pt x="101" y="2142"/>
                  </a:cubicBezTo>
                  <a:lnTo>
                    <a:pt x="3184" y="137"/>
                  </a:lnTo>
                  <a:lnTo>
                    <a:pt x="3886" y="889"/>
                  </a:lnTo>
                  <a:lnTo>
                    <a:pt x="703" y="4072"/>
                  </a:lnTo>
                  <a:cubicBezTo>
                    <a:pt x="678" y="4097"/>
                    <a:pt x="678" y="4147"/>
                    <a:pt x="703" y="4172"/>
                  </a:cubicBezTo>
                  <a:lnTo>
                    <a:pt x="778" y="4172"/>
                  </a:lnTo>
                  <a:lnTo>
                    <a:pt x="4011" y="939"/>
                  </a:lnTo>
                  <a:cubicBezTo>
                    <a:pt x="4036" y="914"/>
                    <a:pt x="4036" y="864"/>
                    <a:pt x="4011" y="838"/>
                  </a:cubicBezTo>
                  <a:lnTo>
                    <a:pt x="3234" y="11"/>
                  </a:lnTo>
                  <a:cubicBezTo>
                    <a:pt x="3217" y="11"/>
                    <a:pt x="3201" y="0"/>
                    <a:pt x="31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8"/>
            <p:cNvSpPr/>
            <p:nvPr/>
          </p:nvSpPr>
          <p:spPr>
            <a:xfrm>
              <a:off x="2188750" y="820200"/>
              <a:ext cx="11300" cy="57675"/>
            </a:xfrm>
            <a:custGeom>
              <a:avLst/>
              <a:gdLst/>
              <a:ahLst/>
              <a:cxnLst/>
              <a:rect l="l" t="t" r="r" b="b"/>
              <a:pathLst>
                <a:path w="452" h="2307" extrusionOk="0">
                  <a:moveTo>
                    <a:pt x="401" y="0"/>
                  </a:moveTo>
                  <a:cubicBezTo>
                    <a:pt x="376" y="0"/>
                    <a:pt x="326" y="25"/>
                    <a:pt x="326" y="50"/>
                  </a:cubicBezTo>
                  <a:lnTo>
                    <a:pt x="0" y="2256"/>
                  </a:lnTo>
                  <a:cubicBezTo>
                    <a:pt x="0" y="2281"/>
                    <a:pt x="0" y="2306"/>
                    <a:pt x="50" y="2306"/>
                  </a:cubicBezTo>
                  <a:cubicBezTo>
                    <a:pt x="75" y="2306"/>
                    <a:pt x="100" y="2306"/>
                    <a:pt x="125" y="2256"/>
                  </a:cubicBezTo>
                  <a:lnTo>
                    <a:pt x="451" y="76"/>
                  </a:lnTo>
                  <a:cubicBezTo>
                    <a:pt x="451" y="25"/>
                    <a:pt x="426" y="0"/>
                    <a:pt x="4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8"/>
            <p:cNvSpPr/>
            <p:nvPr/>
          </p:nvSpPr>
          <p:spPr>
            <a:xfrm>
              <a:off x="2257025" y="856275"/>
              <a:ext cx="115325" cy="116200"/>
            </a:xfrm>
            <a:custGeom>
              <a:avLst/>
              <a:gdLst/>
              <a:ahLst/>
              <a:cxnLst/>
              <a:rect l="l" t="t" r="r" b="b"/>
              <a:pathLst>
                <a:path w="4613" h="4648" extrusionOk="0">
                  <a:moveTo>
                    <a:pt x="630" y="1"/>
                  </a:moveTo>
                  <a:cubicBezTo>
                    <a:pt x="613" y="1"/>
                    <a:pt x="595" y="18"/>
                    <a:pt x="577" y="36"/>
                  </a:cubicBezTo>
                  <a:lnTo>
                    <a:pt x="26" y="763"/>
                  </a:lnTo>
                  <a:cubicBezTo>
                    <a:pt x="1" y="788"/>
                    <a:pt x="1" y="838"/>
                    <a:pt x="26" y="863"/>
                  </a:cubicBezTo>
                  <a:lnTo>
                    <a:pt x="3810" y="4648"/>
                  </a:lnTo>
                  <a:lnTo>
                    <a:pt x="3886" y="4648"/>
                  </a:lnTo>
                  <a:cubicBezTo>
                    <a:pt x="3911" y="4623"/>
                    <a:pt x="3911" y="4572"/>
                    <a:pt x="3886" y="4547"/>
                  </a:cubicBezTo>
                  <a:lnTo>
                    <a:pt x="151" y="813"/>
                  </a:lnTo>
                  <a:lnTo>
                    <a:pt x="653" y="161"/>
                  </a:lnTo>
                  <a:lnTo>
                    <a:pt x="4487" y="2618"/>
                  </a:lnTo>
                  <a:cubicBezTo>
                    <a:pt x="4508" y="2628"/>
                    <a:pt x="4524" y="2634"/>
                    <a:pt x="4538" y="2634"/>
                  </a:cubicBezTo>
                  <a:cubicBezTo>
                    <a:pt x="4558" y="2634"/>
                    <a:pt x="4573" y="2622"/>
                    <a:pt x="4587" y="2592"/>
                  </a:cubicBezTo>
                  <a:cubicBezTo>
                    <a:pt x="4612" y="2567"/>
                    <a:pt x="4587" y="2542"/>
                    <a:pt x="4562" y="2517"/>
                  </a:cubicBezTo>
                  <a:lnTo>
                    <a:pt x="653" y="11"/>
                  </a:lnTo>
                  <a:cubicBezTo>
                    <a:pt x="645" y="4"/>
                    <a:pt x="638" y="1"/>
                    <a:pt x="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8"/>
            <p:cNvSpPr/>
            <p:nvPr/>
          </p:nvSpPr>
          <p:spPr>
            <a:xfrm>
              <a:off x="2330975" y="823700"/>
              <a:ext cx="20700" cy="83625"/>
            </a:xfrm>
            <a:custGeom>
              <a:avLst/>
              <a:gdLst/>
              <a:ahLst/>
              <a:cxnLst/>
              <a:rect l="l" t="t" r="r" b="b"/>
              <a:pathLst>
                <a:path w="828" h="3345" extrusionOk="0">
                  <a:moveTo>
                    <a:pt x="88" y="0"/>
                  </a:moveTo>
                  <a:cubicBezTo>
                    <a:pt x="78" y="0"/>
                    <a:pt x="65" y="3"/>
                    <a:pt x="50" y="11"/>
                  </a:cubicBezTo>
                  <a:cubicBezTo>
                    <a:pt x="25" y="11"/>
                    <a:pt x="0" y="36"/>
                    <a:pt x="0" y="61"/>
                  </a:cubicBezTo>
                  <a:lnTo>
                    <a:pt x="702" y="3294"/>
                  </a:lnTo>
                  <a:cubicBezTo>
                    <a:pt x="702" y="3319"/>
                    <a:pt x="727" y="3344"/>
                    <a:pt x="752" y="3344"/>
                  </a:cubicBezTo>
                  <a:lnTo>
                    <a:pt x="777" y="3344"/>
                  </a:lnTo>
                  <a:cubicBezTo>
                    <a:pt x="802" y="3344"/>
                    <a:pt x="827" y="3294"/>
                    <a:pt x="827" y="3269"/>
                  </a:cubicBezTo>
                  <a:lnTo>
                    <a:pt x="126" y="36"/>
                  </a:lnTo>
                  <a:cubicBezTo>
                    <a:pt x="126" y="18"/>
                    <a:pt x="113" y="0"/>
                    <a:pt x="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8"/>
            <p:cNvSpPr/>
            <p:nvPr/>
          </p:nvSpPr>
          <p:spPr>
            <a:xfrm>
              <a:off x="2247625" y="847150"/>
              <a:ext cx="25100" cy="29450"/>
            </a:xfrm>
            <a:custGeom>
              <a:avLst/>
              <a:gdLst/>
              <a:ahLst/>
              <a:cxnLst/>
              <a:rect l="l" t="t" r="r" b="b"/>
              <a:pathLst>
                <a:path w="1004" h="1178" extrusionOk="0">
                  <a:moveTo>
                    <a:pt x="753" y="0"/>
                  </a:moveTo>
                  <a:lnTo>
                    <a:pt x="126" y="201"/>
                  </a:lnTo>
                  <a:lnTo>
                    <a:pt x="1" y="1028"/>
                  </a:lnTo>
                  <a:lnTo>
                    <a:pt x="427" y="1178"/>
                  </a:lnTo>
                  <a:lnTo>
                    <a:pt x="1003" y="426"/>
                  </a:lnTo>
                  <a:lnTo>
                    <a:pt x="753" y="0"/>
                  </a:lnTo>
                  <a:close/>
                </a:path>
              </a:pathLst>
            </a:custGeom>
            <a:solidFill>
              <a:srgbClr val="B26E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8"/>
            <p:cNvSpPr/>
            <p:nvPr/>
          </p:nvSpPr>
          <p:spPr>
            <a:xfrm>
              <a:off x="2183725" y="755475"/>
              <a:ext cx="78350" cy="88550"/>
            </a:xfrm>
            <a:custGeom>
              <a:avLst/>
              <a:gdLst/>
              <a:ahLst/>
              <a:cxnLst/>
              <a:rect l="l" t="t" r="r" b="b"/>
              <a:pathLst>
                <a:path w="3134" h="3542" extrusionOk="0">
                  <a:moveTo>
                    <a:pt x="1505" y="127"/>
                  </a:moveTo>
                  <a:cubicBezTo>
                    <a:pt x="1588" y="127"/>
                    <a:pt x="1672" y="137"/>
                    <a:pt x="1755" y="158"/>
                  </a:cubicBezTo>
                  <a:cubicBezTo>
                    <a:pt x="1755" y="158"/>
                    <a:pt x="2958" y="359"/>
                    <a:pt x="2933" y="2740"/>
                  </a:cubicBezTo>
                  <a:cubicBezTo>
                    <a:pt x="2862" y="2722"/>
                    <a:pt x="2779" y="2704"/>
                    <a:pt x="2674" y="2704"/>
                  </a:cubicBezTo>
                  <a:cubicBezTo>
                    <a:pt x="2630" y="2704"/>
                    <a:pt x="2583" y="2707"/>
                    <a:pt x="2532" y="2715"/>
                  </a:cubicBezTo>
                  <a:cubicBezTo>
                    <a:pt x="2407" y="2765"/>
                    <a:pt x="2281" y="2840"/>
                    <a:pt x="2181" y="2965"/>
                  </a:cubicBezTo>
                  <a:cubicBezTo>
                    <a:pt x="2206" y="2539"/>
                    <a:pt x="2156" y="1687"/>
                    <a:pt x="1630" y="1136"/>
                  </a:cubicBezTo>
                  <a:cubicBezTo>
                    <a:pt x="1329" y="810"/>
                    <a:pt x="903" y="659"/>
                    <a:pt x="376" y="659"/>
                  </a:cubicBezTo>
                  <a:lnTo>
                    <a:pt x="326" y="659"/>
                  </a:lnTo>
                  <a:cubicBezTo>
                    <a:pt x="541" y="467"/>
                    <a:pt x="1012" y="127"/>
                    <a:pt x="1505" y="127"/>
                  </a:cubicBezTo>
                  <a:close/>
                  <a:moveTo>
                    <a:pt x="1507" y="1"/>
                  </a:moveTo>
                  <a:cubicBezTo>
                    <a:pt x="785" y="1"/>
                    <a:pt x="148" y="640"/>
                    <a:pt x="126" y="685"/>
                  </a:cubicBezTo>
                  <a:lnTo>
                    <a:pt x="1" y="810"/>
                  </a:lnTo>
                  <a:lnTo>
                    <a:pt x="1" y="810"/>
                  </a:lnTo>
                  <a:lnTo>
                    <a:pt x="151" y="785"/>
                  </a:lnTo>
                  <a:cubicBezTo>
                    <a:pt x="227" y="778"/>
                    <a:pt x="300" y="775"/>
                    <a:pt x="372" y="775"/>
                  </a:cubicBezTo>
                  <a:cubicBezTo>
                    <a:pt x="870" y="775"/>
                    <a:pt x="1270" y="926"/>
                    <a:pt x="1554" y="1211"/>
                  </a:cubicBezTo>
                  <a:cubicBezTo>
                    <a:pt x="2206" y="1913"/>
                    <a:pt x="2056" y="3166"/>
                    <a:pt x="2056" y="3191"/>
                  </a:cubicBezTo>
                  <a:lnTo>
                    <a:pt x="2006" y="3542"/>
                  </a:lnTo>
                  <a:lnTo>
                    <a:pt x="2156" y="3216"/>
                  </a:lnTo>
                  <a:cubicBezTo>
                    <a:pt x="2281" y="3015"/>
                    <a:pt x="2407" y="2890"/>
                    <a:pt x="2557" y="2840"/>
                  </a:cubicBezTo>
                  <a:cubicBezTo>
                    <a:pt x="2602" y="2830"/>
                    <a:pt x="2645" y="2826"/>
                    <a:pt x="2685" y="2826"/>
                  </a:cubicBezTo>
                  <a:cubicBezTo>
                    <a:pt x="2846" y="2826"/>
                    <a:pt x="2958" y="2890"/>
                    <a:pt x="2958" y="2890"/>
                  </a:cubicBezTo>
                  <a:lnTo>
                    <a:pt x="3058" y="2940"/>
                  </a:lnTo>
                  <a:lnTo>
                    <a:pt x="3058" y="2840"/>
                  </a:lnTo>
                  <a:cubicBezTo>
                    <a:pt x="3133" y="258"/>
                    <a:pt x="1805" y="33"/>
                    <a:pt x="1780" y="33"/>
                  </a:cubicBezTo>
                  <a:cubicBezTo>
                    <a:pt x="1688" y="11"/>
                    <a:pt x="1597" y="1"/>
                    <a:pt x="15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8"/>
            <p:cNvSpPr/>
            <p:nvPr/>
          </p:nvSpPr>
          <p:spPr>
            <a:xfrm>
              <a:off x="2216300" y="766300"/>
              <a:ext cx="27600" cy="17575"/>
            </a:xfrm>
            <a:custGeom>
              <a:avLst/>
              <a:gdLst/>
              <a:ahLst/>
              <a:cxnLst/>
              <a:rect l="l" t="t" r="r" b="b"/>
              <a:pathLst>
                <a:path w="1104" h="703" extrusionOk="0">
                  <a:moveTo>
                    <a:pt x="978" y="1"/>
                  </a:moveTo>
                  <a:cubicBezTo>
                    <a:pt x="978" y="1"/>
                    <a:pt x="953" y="352"/>
                    <a:pt x="728" y="502"/>
                  </a:cubicBezTo>
                  <a:cubicBezTo>
                    <a:pt x="657" y="550"/>
                    <a:pt x="569" y="575"/>
                    <a:pt x="464" y="575"/>
                  </a:cubicBezTo>
                  <a:cubicBezTo>
                    <a:pt x="347" y="575"/>
                    <a:pt x="210" y="543"/>
                    <a:pt x="51" y="477"/>
                  </a:cubicBezTo>
                  <a:lnTo>
                    <a:pt x="1" y="577"/>
                  </a:lnTo>
                  <a:cubicBezTo>
                    <a:pt x="176" y="653"/>
                    <a:pt x="327" y="703"/>
                    <a:pt x="477" y="703"/>
                  </a:cubicBezTo>
                  <a:cubicBezTo>
                    <a:pt x="602" y="703"/>
                    <a:pt x="703" y="653"/>
                    <a:pt x="803" y="602"/>
                  </a:cubicBezTo>
                  <a:cubicBezTo>
                    <a:pt x="1078" y="402"/>
                    <a:pt x="1104" y="26"/>
                    <a:pt x="11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8"/>
            <p:cNvSpPr/>
            <p:nvPr/>
          </p:nvSpPr>
          <p:spPr>
            <a:xfrm>
              <a:off x="2234475" y="797025"/>
              <a:ext cx="23825" cy="14425"/>
            </a:xfrm>
            <a:custGeom>
              <a:avLst/>
              <a:gdLst/>
              <a:ahLst/>
              <a:cxnLst/>
              <a:rect l="l" t="t" r="r" b="b"/>
              <a:pathLst>
                <a:path w="953" h="577" extrusionOk="0">
                  <a:moveTo>
                    <a:pt x="828" y="0"/>
                  </a:moveTo>
                  <a:cubicBezTo>
                    <a:pt x="828" y="0"/>
                    <a:pt x="677" y="351"/>
                    <a:pt x="402" y="426"/>
                  </a:cubicBezTo>
                  <a:cubicBezTo>
                    <a:pt x="363" y="445"/>
                    <a:pt x="321" y="453"/>
                    <a:pt x="277" y="453"/>
                  </a:cubicBezTo>
                  <a:cubicBezTo>
                    <a:pt x="206" y="453"/>
                    <a:pt x="128" y="432"/>
                    <a:pt x="51" y="401"/>
                  </a:cubicBezTo>
                  <a:lnTo>
                    <a:pt x="1" y="501"/>
                  </a:lnTo>
                  <a:cubicBezTo>
                    <a:pt x="101" y="551"/>
                    <a:pt x="176" y="576"/>
                    <a:pt x="276" y="576"/>
                  </a:cubicBezTo>
                  <a:cubicBezTo>
                    <a:pt x="351" y="576"/>
                    <a:pt x="402" y="576"/>
                    <a:pt x="452" y="551"/>
                  </a:cubicBezTo>
                  <a:cubicBezTo>
                    <a:pt x="778" y="451"/>
                    <a:pt x="928" y="75"/>
                    <a:pt x="953" y="50"/>
                  </a:cubicBezTo>
                  <a:lnTo>
                    <a:pt x="8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8"/>
            <p:cNvSpPr/>
            <p:nvPr/>
          </p:nvSpPr>
          <p:spPr>
            <a:xfrm>
              <a:off x="2198125" y="763325"/>
              <a:ext cx="55175" cy="61900"/>
            </a:xfrm>
            <a:custGeom>
              <a:avLst/>
              <a:gdLst/>
              <a:ahLst/>
              <a:cxnLst/>
              <a:rect l="l" t="t" r="r" b="b"/>
              <a:pathLst>
                <a:path w="2207" h="2476" extrusionOk="0">
                  <a:moveTo>
                    <a:pt x="306" y="1"/>
                  </a:moveTo>
                  <a:cubicBezTo>
                    <a:pt x="208" y="1"/>
                    <a:pt x="106" y="7"/>
                    <a:pt x="1" y="20"/>
                  </a:cubicBezTo>
                  <a:lnTo>
                    <a:pt x="26" y="145"/>
                  </a:lnTo>
                  <a:cubicBezTo>
                    <a:pt x="125" y="132"/>
                    <a:pt x="221" y="126"/>
                    <a:pt x="314" y="126"/>
                  </a:cubicBezTo>
                  <a:cubicBezTo>
                    <a:pt x="761" y="126"/>
                    <a:pt x="1135" y="272"/>
                    <a:pt x="1404" y="521"/>
                  </a:cubicBezTo>
                  <a:cubicBezTo>
                    <a:pt x="2081" y="1198"/>
                    <a:pt x="1981" y="2451"/>
                    <a:pt x="1981" y="2476"/>
                  </a:cubicBezTo>
                  <a:lnTo>
                    <a:pt x="2106" y="2476"/>
                  </a:lnTo>
                  <a:cubicBezTo>
                    <a:pt x="2106" y="2426"/>
                    <a:pt x="2206" y="1148"/>
                    <a:pt x="1480" y="446"/>
                  </a:cubicBezTo>
                  <a:cubicBezTo>
                    <a:pt x="1188" y="154"/>
                    <a:pt x="792" y="1"/>
                    <a:pt x="3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8"/>
            <p:cNvSpPr/>
            <p:nvPr/>
          </p:nvSpPr>
          <p:spPr>
            <a:xfrm>
              <a:off x="2227575" y="825500"/>
              <a:ext cx="43275" cy="47350"/>
            </a:xfrm>
            <a:custGeom>
              <a:avLst/>
              <a:gdLst/>
              <a:ahLst/>
              <a:cxnLst/>
              <a:rect l="l" t="t" r="r" b="b"/>
              <a:pathLst>
                <a:path w="1731" h="1894" extrusionOk="0">
                  <a:moveTo>
                    <a:pt x="1009" y="1"/>
                  </a:moveTo>
                  <a:cubicBezTo>
                    <a:pt x="349" y="1"/>
                    <a:pt x="1" y="1067"/>
                    <a:pt x="1" y="1067"/>
                  </a:cubicBezTo>
                  <a:lnTo>
                    <a:pt x="803" y="1894"/>
                  </a:lnTo>
                  <a:lnTo>
                    <a:pt x="928" y="1067"/>
                  </a:lnTo>
                  <a:lnTo>
                    <a:pt x="1730" y="816"/>
                  </a:lnTo>
                  <a:lnTo>
                    <a:pt x="1229" y="39"/>
                  </a:lnTo>
                  <a:cubicBezTo>
                    <a:pt x="1152" y="13"/>
                    <a:pt x="1079" y="1"/>
                    <a:pt x="1009" y="1"/>
                  </a:cubicBezTo>
                  <a:close/>
                </a:path>
              </a:pathLst>
            </a:custGeom>
            <a:solidFill>
              <a:srgbClr val="D894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8"/>
            <p:cNvSpPr/>
            <p:nvPr/>
          </p:nvSpPr>
          <p:spPr>
            <a:xfrm>
              <a:off x="2162425" y="1006925"/>
              <a:ext cx="288250" cy="575200"/>
            </a:xfrm>
            <a:custGeom>
              <a:avLst/>
              <a:gdLst/>
              <a:ahLst/>
              <a:cxnLst/>
              <a:rect l="l" t="t" r="r" b="b"/>
              <a:pathLst>
                <a:path w="11530" h="23008" extrusionOk="0">
                  <a:moveTo>
                    <a:pt x="0" y="0"/>
                  </a:moveTo>
                  <a:lnTo>
                    <a:pt x="6091" y="9699"/>
                  </a:lnTo>
                  <a:lnTo>
                    <a:pt x="9123" y="23008"/>
                  </a:lnTo>
                  <a:lnTo>
                    <a:pt x="11529" y="23008"/>
                  </a:lnTo>
                  <a:lnTo>
                    <a:pt x="10727" y="8822"/>
                  </a:lnTo>
                  <a:lnTo>
                    <a:pt x="7394" y="2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8"/>
            <p:cNvSpPr/>
            <p:nvPr/>
          </p:nvSpPr>
          <p:spPr>
            <a:xfrm>
              <a:off x="2132350" y="1006925"/>
              <a:ext cx="209300" cy="624700"/>
            </a:xfrm>
            <a:custGeom>
              <a:avLst/>
              <a:gdLst/>
              <a:ahLst/>
              <a:cxnLst/>
              <a:rect l="l" t="t" r="r" b="b"/>
              <a:pathLst>
                <a:path w="8372" h="24988" extrusionOk="0">
                  <a:moveTo>
                    <a:pt x="1203" y="0"/>
                  </a:moveTo>
                  <a:cubicBezTo>
                    <a:pt x="1203" y="0"/>
                    <a:pt x="903" y="2181"/>
                    <a:pt x="1629" y="3559"/>
                  </a:cubicBezTo>
                  <a:cubicBezTo>
                    <a:pt x="1905" y="4135"/>
                    <a:pt x="2557" y="5514"/>
                    <a:pt x="2983" y="6642"/>
                  </a:cubicBezTo>
                  <a:lnTo>
                    <a:pt x="3885" y="10100"/>
                  </a:lnTo>
                  <a:lnTo>
                    <a:pt x="0" y="22156"/>
                  </a:lnTo>
                  <a:lnTo>
                    <a:pt x="1730" y="24988"/>
                  </a:lnTo>
                  <a:lnTo>
                    <a:pt x="8371" y="10902"/>
                  </a:lnTo>
                  <a:lnTo>
                    <a:pt x="7294" y="226"/>
                  </a:lnTo>
                  <a:lnTo>
                    <a:pt x="12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Persons Arrested for Selected Major Offences</a:t>
            </a:r>
            <a:endParaRPr dirty="0">
              <a:solidFill>
                <a:schemeClr val="accent3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7435B3-60FB-4074-BA3C-2DA376257C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5901" y="1244206"/>
            <a:ext cx="3992197" cy="3632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8230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Persons Arrested for Selected Major Offences</a:t>
            </a:r>
            <a:endParaRPr dirty="0">
              <a:solidFill>
                <a:schemeClr val="accent3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8126A9-DCD3-48AA-B059-BF2FDF195E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1090" y="845153"/>
            <a:ext cx="3861819" cy="19231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35D63B3-A97A-4A25-A00C-0CA93EC948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4109" y="2914050"/>
            <a:ext cx="4335780" cy="208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474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Insights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769" name="Google Shape;769;p39"/>
          <p:cNvSpPr txBox="1">
            <a:spLocks noGrp="1"/>
          </p:cNvSpPr>
          <p:nvPr>
            <p:ph type="body" idx="1"/>
          </p:nvPr>
        </p:nvSpPr>
        <p:spPr>
          <a:xfrm>
            <a:off x="720000" y="1215750"/>
            <a:ext cx="7704000" cy="338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indent="-342900"/>
            <a:r>
              <a:rPr lang="en-US" dirty="0">
                <a:solidFill>
                  <a:srgbClr val="C00000"/>
                </a:solidFill>
              </a:rPr>
              <a:t>Cheating &amp; Related Offences - Top 3 - Significant increase over the years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C00000"/>
                </a:solidFill>
              </a:rPr>
              <a:t>Outrage of Modesty - Top 3 - Increased over the years</a:t>
            </a:r>
          </a:p>
          <a:p>
            <a:pPr marL="342900" indent="-342900"/>
            <a:r>
              <a:rPr lang="en-US" dirty="0">
                <a:solidFill>
                  <a:srgbClr val="92D050"/>
                </a:solidFill>
              </a:rPr>
              <a:t>Rioting - Top 3 - Steady decrease over the years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92D050"/>
                </a:solidFill>
              </a:rPr>
              <a:t>Murder - Not a significant increase/decrease over the years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C00000"/>
                </a:solidFill>
              </a:rPr>
              <a:t>Rape - Steady increase over the years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92D050"/>
                </a:solidFill>
              </a:rPr>
              <a:t>Robbery - Highest percentage decrease since 2011 (over 70% decrease of robbery cases)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92D050"/>
                </a:solidFill>
              </a:rPr>
              <a:t>Housebreaking - Decrease over the years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92D050"/>
                </a:solidFill>
              </a:rPr>
              <a:t>Theft of Motor Vehicle - Decrease over the years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92D050"/>
                </a:solidFill>
              </a:rPr>
              <a:t>Snatch Theft - Decrease over the years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C00000"/>
                </a:solidFill>
              </a:rPr>
              <a:t>Serious Hurt - Steady increase over the years</a:t>
            </a:r>
          </a:p>
        </p:txBody>
      </p:sp>
    </p:spTree>
    <p:extLst>
      <p:ext uri="{BB962C8B-B14F-4D97-AF65-F5344CB8AC3E}">
        <p14:creationId xmlns:p14="http://schemas.microsoft.com/office/powerpoint/2010/main" val="42782732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Insights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769" name="Google Shape;769;p39"/>
          <p:cNvSpPr txBox="1">
            <a:spLocks noGrp="1"/>
          </p:cNvSpPr>
          <p:nvPr>
            <p:ph type="body" idx="1"/>
          </p:nvPr>
        </p:nvSpPr>
        <p:spPr>
          <a:xfrm>
            <a:off x="720000" y="1215750"/>
            <a:ext cx="7704000" cy="338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indent="-342900"/>
            <a:r>
              <a:rPr lang="en-US" dirty="0">
                <a:solidFill>
                  <a:schemeClr val="tx1"/>
                </a:solidFill>
              </a:rPr>
              <a:t>Cheating and Related Offences make up over 40% of all crime committed in Singapore, the most amongst all other serious crimes recorded.</a:t>
            </a:r>
          </a:p>
          <a:p>
            <a:pPr marL="342900" indent="-342900"/>
            <a:r>
              <a:rPr lang="en-US" dirty="0">
                <a:solidFill>
                  <a:schemeClr val="tx1"/>
                </a:solidFill>
              </a:rPr>
              <a:t>Ever since 2011, the number of crimes committed under Cheating &amp; Related Offences has gone up quite significantly. This is attributed to the number of crimes easily committed in the cyberspace via scams and phishing links.</a:t>
            </a:r>
          </a:p>
          <a:p>
            <a:pPr marL="342900" indent="-34290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93724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Total Persons (local and foreigners) Arrested</a:t>
            </a:r>
            <a:endParaRPr dirty="0">
              <a:solidFill>
                <a:schemeClr val="accent3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C4D65C0-D907-4BCE-8EB4-ACCA28B5D5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1454" y="1203960"/>
            <a:ext cx="5681091" cy="3665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67010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Total Persons (local and foreigners) Arrested</a:t>
            </a:r>
            <a:endParaRPr dirty="0">
              <a:solidFill>
                <a:schemeClr val="accent3"/>
              </a:solidFill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EFC1122-45AF-4366-AF02-8E541862F3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841" y="1074420"/>
            <a:ext cx="6096318" cy="3948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25478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Insights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769" name="Google Shape;769;p39"/>
          <p:cNvSpPr txBox="1">
            <a:spLocks noGrp="1"/>
          </p:cNvSpPr>
          <p:nvPr>
            <p:ph type="body" idx="1"/>
          </p:nvPr>
        </p:nvSpPr>
        <p:spPr>
          <a:xfrm>
            <a:off x="720000" y="1215750"/>
            <a:ext cx="7704000" cy="338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indent="-342900"/>
            <a:r>
              <a:rPr lang="en-US" dirty="0">
                <a:solidFill>
                  <a:schemeClr val="tx1"/>
                </a:solidFill>
              </a:rPr>
              <a:t>Youths (7-21 years old) make up and average of 21.81% arrested from the year 2011-2020, while the rest are above the age of 21 years old.</a:t>
            </a:r>
          </a:p>
          <a:p>
            <a:pPr marL="342900" indent="-342900"/>
            <a:r>
              <a:rPr lang="en-US" dirty="0">
                <a:solidFill>
                  <a:schemeClr val="tx1"/>
                </a:solidFill>
              </a:rPr>
              <a:t>Foreigners make up an average of 23.99% of all arrests from 2011-2020, while the rest are Singaporeans/PR/Stateless individuals</a:t>
            </a:r>
          </a:p>
          <a:p>
            <a:pPr marL="342900" indent="-342900"/>
            <a:r>
              <a:rPr lang="en-US" dirty="0">
                <a:solidFill>
                  <a:schemeClr val="tx1"/>
                </a:solidFill>
              </a:rPr>
              <a:t>Those aged above 21 years old are arrested the most in Singapore</a:t>
            </a:r>
          </a:p>
          <a:p>
            <a:pPr marL="342900" indent="-342900"/>
            <a:r>
              <a:rPr lang="en-US" dirty="0">
                <a:solidFill>
                  <a:schemeClr val="tx1"/>
                </a:solidFill>
              </a:rPr>
              <a:t>Singaporeans/PRs/Stateless individuals are arrested the most in Singapore</a:t>
            </a:r>
          </a:p>
        </p:txBody>
      </p:sp>
    </p:spTree>
    <p:extLst>
      <p:ext uri="{BB962C8B-B14F-4D97-AF65-F5344CB8AC3E}">
        <p14:creationId xmlns:p14="http://schemas.microsoft.com/office/powerpoint/2010/main" val="8897217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Recommendations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769" name="Google Shape;769;p39"/>
          <p:cNvSpPr txBox="1">
            <a:spLocks noGrp="1"/>
          </p:cNvSpPr>
          <p:nvPr>
            <p:ph type="body" idx="1"/>
          </p:nvPr>
        </p:nvSpPr>
        <p:spPr>
          <a:xfrm>
            <a:off x="720000" y="1215750"/>
            <a:ext cx="7704000" cy="338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indent="-342900"/>
            <a:r>
              <a:rPr lang="en-US" dirty="0">
                <a:solidFill>
                  <a:schemeClr val="tx1"/>
                </a:solidFill>
              </a:rPr>
              <a:t>Singapore Police Force (SPF) needs to buff up their cyber crimes division to investigate, identify, and arrest perpetrators as a large majority of Cheating &amp; Related offences are cyber-related.</a:t>
            </a:r>
          </a:p>
          <a:p>
            <a:pPr marL="342900" indent="-342900"/>
            <a:r>
              <a:rPr lang="en-US" dirty="0">
                <a:solidFill>
                  <a:schemeClr val="tx1"/>
                </a:solidFill>
              </a:rPr>
              <a:t>Educate youths and adults alike to identify scams and remain aware on what information they give out</a:t>
            </a:r>
          </a:p>
          <a:p>
            <a:pPr marL="342900" indent="-342900"/>
            <a:r>
              <a:rPr lang="en-US" dirty="0">
                <a:solidFill>
                  <a:schemeClr val="tx1"/>
                </a:solidFill>
              </a:rPr>
              <a:t>Advisories to inform all foreigners and Singaporeans on what is considered illegal</a:t>
            </a:r>
          </a:p>
          <a:p>
            <a:pPr marL="342900" indent="-342900"/>
            <a:r>
              <a:rPr lang="en-US" dirty="0">
                <a:solidFill>
                  <a:schemeClr val="tx1"/>
                </a:solidFill>
              </a:rPr>
              <a:t>Increased patrols and neighborhood watches to deter crimes such as rioting, robberies </a:t>
            </a:r>
            <a:r>
              <a:rPr lang="en-US">
                <a:solidFill>
                  <a:schemeClr val="tx1"/>
                </a:solidFill>
              </a:rPr>
              <a:t>and snatch theft.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5670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Crime in Singapore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769" name="Google Shape;769;p39"/>
          <p:cNvSpPr txBox="1">
            <a:spLocks noGrp="1"/>
          </p:cNvSpPr>
          <p:nvPr>
            <p:ph type="body" idx="1"/>
          </p:nvPr>
        </p:nvSpPr>
        <p:spPr>
          <a:xfrm>
            <a:off x="720000" y="1215750"/>
            <a:ext cx="7704000" cy="338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600" dirty="0"/>
              <a:t>Singapore is known to be one of the safest countries in the world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600" dirty="0"/>
              <a:t>Low crime does not mean no crime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600" dirty="0"/>
              <a:t>Questions I want answered:</a:t>
            </a:r>
          </a:p>
          <a:p>
            <a:pPr marL="742950" lvl="1" indent="-285750">
              <a:spcBef>
                <a:spcPts val="0"/>
              </a:spcBef>
              <a:buFontTx/>
              <a:buChar char="-"/>
            </a:pPr>
            <a:r>
              <a:rPr lang="en-US" dirty="0"/>
              <a:t>What is the trend of the crime cases recorded in Singapore?</a:t>
            </a:r>
          </a:p>
          <a:p>
            <a:pPr marL="742950" lvl="1" indent="-285750">
              <a:spcBef>
                <a:spcPts val="0"/>
              </a:spcBef>
              <a:buFontTx/>
              <a:buChar char="-"/>
            </a:pPr>
            <a:r>
              <a:rPr lang="en-US" dirty="0"/>
              <a:t>Which crime is committed the most?</a:t>
            </a:r>
          </a:p>
          <a:p>
            <a:pPr marL="742950" lvl="1" indent="-285750">
              <a:spcBef>
                <a:spcPts val="0"/>
              </a:spcBef>
              <a:buFontTx/>
              <a:buChar char="-"/>
            </a:pPr>
            <a:r>
              <a:rPr lang="en-US" dirty="0"/>
              <a:t>What are the various crimes in Singapore and their trend over the years?</a:t>
            </a:r>
          </a:p>
          <a:p>
            <a:pPr marL="742950" lvl="1" indent="-285750">
              <a:spcBef>
                <a:spcPts val="0"/>
              </a:spcBef>
              <a:buFontTx/>
              <a:buChar char="-"/>
            </a:pPr>
            <a:r>
              <a:rPr lang="en-US" dirty="0"/>
              <a:t>Which age and citizenship groups are arrested the most in Singapore?</a:t>
            </a:r>
          </a:p>
          <a:p>
            <a:pPr marL="742950" lvl="1" indent="-285750">
              <a:spcBef>
                <a:spcPts val="0"/>
              </a:spcBef>
              <a:buFontTx/>
              <a:buChar char="-"/>
            </a:pPr>
            <a:r>
              <a:rPr lang="en-US" dirty="0"/>
              <a:t>What is the correlation between the overall crime rate and the overall crime cases reported in Singapore?</a:t>
            </a:r>
          </a:p>
          <a:p>
            <a:pPr marL="742950" lvl="1" indent="-285750">
              <a:spcBef>
                <a:spcPts val="0"/>
              </a:spcBef>
              <a:buFontTx/>
              <a:buChar char="-"/>
            </a:pPr>
            <a:r>
              <a:rPr lang="en-US" dirty="0"/>
              <a:t>What is the trend of the total arrested in Singapore and the total Crime Cases Recorded? Is there a relation between the two?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Datasets used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769" name="Google Shape;769;p39"/>
          <p:cNvSpPr txBox="1">
            <a:spLocks noGrp="1"/>
          </p:cNvSpPr>
          <p:nvPr>
            <p:ph type="body" idx="1"/>
          </p:nvPr>
        </p:nvSpPr>
        <p:spPr>
          <a:xfrm>
            <a:off x="720000" y="1215750"/>
            <a:ext cx="7704000" cy="338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</a:pPr>
            <a:r>
              <a:rPr lang="en-US" b="0" i="0" u="sng" dirty="0">
                <a:solidFill>
                  <a:srgbClr val="296EAA"/>
                </a:solidFill>
                <a:effectLst/>
                <a:latin typeface="Helvetica Neue"/>
                <a:hlinkClick r:id="rId3"/>
              </a:rPr>
              <a:t>Overall Crime Cases and Crime Rate</a:t>
            </a:r>
            <a:endParaRPr lang="en-US" sz="1600" b="0" i="0" u="sng" dirty="0">
              <a:solidFill>
                <a:srgbClr val="296EAA"/>
              </a:solidFill>
              <a:effectLst/>
              <a:latin typeface="Helvetica Neue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</a:pPr>
            <a:r>
              <a:rPr lang="en-US" b="0" i="0" u="sng" dirty="0">
                <a:solidFill>
                  <a:srgbClr val="1A466C"/>
                </a:solidFill>
                <a:effectLst/>
                <a:latin typeface="Helvetica Neue"/>
                <a:hlinkClick r:id="rId4"/>
              </a:rPr>
              <a:t>Persons Arrested for Selected Major Offences</a:t>
            </a:r>
            <a:endParaRPr lang="en-US" b="0" i="0" u="sng" dirty="0">
              <a:solidFill>
                <a:srgbClr val="1A466C"/>
              </a:solidFill>
              <a:effectLst/>
              <a:latin typeface="Helvetica Neue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</a:pPr>
            <a:r>
              <a:rPr lang="en-US" b="0" i="0" u="sng" dirty="0">
                <a:solidFill>
                  <a:srgbClr val="1A466C"/>
                </a:solidFill>
                <a:effectLst/>
                <a:latin typeface="Helvetica Neue"/>
                <a:hlinkClick r:id="rId5"/>
              </a:rPr>
              <a:t>Total Persons (locals and foreigners) Arrested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337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Overall Crime Cases and Crime Rate</a:t>
            </a:r>
            <a:endParaRPr dirty="0">
              <a:solidFill>
                <a:schemeClr val="accent3"/>
              </a:solidFill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460DE00D-EE29-4ACD-8ABB-5E0E7B7A12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7340" y="959968"/>
            <a:ext cx="5989320" cy="4023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6982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Overall Crime Cases and Crime Rate</a:t>
            </a:r>
            <a:endParaRPr dirty="0">
              <a:solidFill>
                <a:schemeClr val="accent3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562B39-D1A5-4352-B010-666B83462E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1573" y="1089660"/>
            <a:ext cx="5920853" cy="3863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137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Merged (Overall Crime Cases and Arrested Per Year)</a:t>
            </a:r>
            <a:endParaRPr dirty="0">
              <a:solidFill>
                <a:schemeClr val="accent3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96BB0B4-9A7C-428D-A7B4-9E8FF3CB03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6050" y="1205345"/>
            <a:ext cx="5571900" cy="3775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253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Insights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769" name="Google Shape;769;p39"/>
          <p:cNvSpPr txBox="1">
            <a:spLocks noGrp="1"/>
          </p:cNvSpPr>
          <p:nvPr>
            <p:ph type="body" idx="1"/>
          </p:nvPr>
        </p:nvSpPr>
        <p:spPr>
          <a:xfrm>
            <a:off x="720000" y="1215750"/>
            <a:ext cx="7704000" cy="338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There has been a positive trend in the yearly crime cases recorded in Singapore (Increase in crime cases recorded)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There has thus been an overall increase in the crime rate in Singapore since 2011.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There is a strong correlation between the crime rate per 100,000 population and the number of crime cases reported, and thus the more crime cases reported the higher the crime rate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There is a negative correlation between the amount of people arrested and the amount of crime cases reported. </a:t>
            </a:r>
          </a:p>
        </p:txBody>
      </p:sp>
    </p:spTree>
    <p:extLst>
      <p:ext uri="{BB962C8B-B14F-4D97-AF65-F5344CB8AC3E}">
        <p14:creationId xmlns:p14="http://schemas.microsoft.com/office/powerpoint/2010/main" val="2369296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Persons Arrested for Selected Major Offences</a:t>
            </a:r>
            <a:endParaRPr dirty="0">
              <a:solidFill>
                <a:schemeClr val="accent3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7F4D75-F5E7-4C35-BD91-4E9AA317DA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9967" y="1103325"/>
            <a:ext cx="6344065" cy="3971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116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Persons Arrested for Selected Major Offences</a:t>
            </a:r>
            <a:endParaRPr dirty="0">
              <a:solidFill>
                <a:schemeClr val="accent3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686C24-D681-444D-996D-90B802ABF6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7908" y="1085412"/>
            <a:ext cx="6068183" cy="3989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979740"/>
      </p:ext>
    </p:extLst>
  </p:cSld>
  <p:clrMapOvr>
    <a:masterClrMapping/>
  </p:clrMapOvr>
</p:sld>
</file>

<file path=ppt/theme/theme1.xml><?xml version="1.0" encoding="utf-8"?>
<a:theme xmlns:a="http://schemas.openxmlformats.org/drawingml/2006/main" name="White Collar Crime by Slidesgo">
  <a:themeElements>
    <a:clrScheme name="Simple Light">
      <a:dk1>
        <a:srgbClr val="FFFFFF"/>
      </a:dk1>
      <a:lt1>
        <a:srgbClr val="12100E"/>
      </a:lt1>
      <a:dk2>
        <a:srgbClr val="3A3736"/>
      </a:dk2>
      <a:lt2>
        <a:srgbClr val="201E1D"/>
      </a:lt2>
      <a:accent1>
        <a:srgbClr val="B4B4B4"/>
      </a:accent1>
      <a:accent2>
        <a:srgbClr val="CD8841"/>
      </a:accent2>
      <a:accent3>
        <a:srgbClr val="AA0B1E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619</Words>
  <Application>Microsoft Office PowerPoint</Application>
  <PresentationFormat>On-screen Show (16:9)</PresentationFormat>
  <Paragraphs>54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Helvetica Neue</vt:lpstr>
      <vt:lpstr>Bebas Neue</vt:lpstr>
      <vt:lpstr>Arial</vt:lpstr>
      <vt:lpstr>Archivo Black</vt:lpstr>
      <vt:lpstr>Actor</vt:lpstr>
      <vt:lpstr>Roboto Condensed Light</vt:lpstr>
      <vt:lpstr>White Collar Crime by Slidesgo</vt:lpstr>
      <vt:lpstr>Crime &amp; Safety</vt:lpstr>
      <vt:lpstr>Crime in Singapore</vt:lpstr>
      <vt:lpstr>Datasets used</vt:lpstr>
      <vt:lpstr>Overall Crime Cases and Crime Rate</vt:lpstr>
      <vt:lpstr>Overall Crime Cases and Crime Rate</vt:lpstr>
      <vt:lpstr>Merged (Overall Crime Cases and Arrested Per Year)</vt:lpstr>
      <vt:lpstr>Insights</vt:lpstr>
      <vt:lpstr>Persons Arrested for Selected Major Offences</vt:lpstr>
      <vt:lpstr>Persons Arrested for Selected Major Offences</vt:lpstr>
      <vt:lpstr>Persons Arrested for Selected Major Offences</vt:lpstr>
      <vt:lpstr>Persons Arrested for Selected Major Offences</vt:lpstr>
      <vt:lpstr>Insights</vt:lpstr>
      <vt:lpstr>Insights</vt:lpstr>
      <vt:lpstr>Total Persons (local and foreigners) Arrested</vt:lpstr>
      <vt:lpstr>Total Persons (local and foreigners) Arrested</vt:lpstr>
      <vt:lpstr>Insights</vt:lpstr>
      <vt:lpstr>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Crime &amp; Safety</dc:title>
  <cp:lastModifiedBy>TAN XUAN INN DANZEL</cp:lastModifiedBy>
  <cp:revision>4</cp:revision>
  <dcterms:modified xsi:type="dcterms:W3CDTF">2022-02-02T10:20:32Z</dcterms:modified>
</cp:coreProperties>
</file>