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57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60" r:id="rId18"/>
    <p:sldId id="261" r:id="rId19"/>
    <p:sldId id="262" r:id="rId20"/>
    <p:sldId id="26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46" autoAdjust="0"/>
  </p:normalViewPr>
  <p:slideViewPr>
    <p:cSldViewPr snapToGrid="0" snapToObjects="1">
      <p:cViewPr varScale="1">
        <p:scale>
          <a:sx n="54" d="100"/>
          <a:sy n="54" d="100"/>
        </p:scale>
        <p:origin x="16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7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5381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20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553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5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362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6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96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7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5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2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6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7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7787" y="430759"/>
            <a:ext cx="70618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sz="3600" dirty="0"/>
              <a:t>🎬</a:t>
            </a:r>
            <a:r>
              <a:rPr lang="en-US" sz="3600" dirty="0"/>
              <a:t>IMDB</a:t>
            </a:r>
            <a:r>
              <a:rPr sz="3600" dirty="0"/>
              <a:t> Movie</a:t>
            </a:r>
            <a:r>
              <a:rPr lang="en-US" sz="3600" dirty="0"/>
              <a:t>s SQL Project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795748" y="2075578"/>
            <a:ext cx="5805889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An SQL-based analysis of movie</a:t>
            </a:r>
            <a:r>
              <a:rPr lang="en-US" dirty="0"/>
              <a:t>s</a:t>
            </a:r>
            <a:r>
              <a:rPr dirty="0"/>
              <a:t> and director data</a:t>
            </a:r>
            <a:r>
              <a:rPr lang="en-US" dirty="0"/>
              <a:t> </a:t>
            </a:r>
            <a:endParaRPr dirty="0"/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Presented by</a:t>
            </a:r>
            <a:r>
              <a:rPr lang="en-US" dirty="0"/>
              <a:t> :</a:t>
            </a:r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lang="en-US" b="1" dirty="0"/>
              <a:t>TEAM - </a:t>
            </a:r>
            <a:r>
              <a:rPr lang="en-US" sz="2200" b="1" dirty="0"/>
              <a:t>PTID-CDA-SEP-25-763</a:t>
            </a:r>
            <a:endParaRPr b="1" dirty="0"/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5598-659B-1A65-26AB-058365A3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C9501-FA6B-D781-4AAC-D21AE66C4802}"/>
              </a:ext>
            </a:extLst>
          </p:cNvPr>
          <p:cNvSpPr txBox="1"/>
          <p:nvPr/>
        </p:nvSpPr>
        <p:spPr>
          <a:xfrm>
            <a:off x="1322024" y="117632"/>
            <a:ext cx="770078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7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Find the name of the 10th first women directors?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F29B5-D098-89C9-A234-6F017AB5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118" y="1471849"/>
            <a:ext cx="3953427" cy="2114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540C1-209C-DC00-21D0-AB71F58AD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672" y="3860994"/>
            <a:ext cx="293048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8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A0A0AC-FF81-53B7-5528-F8819AA3A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C59AC2-35FD-EC55-FF5A-3083C18BC6EB}"/>
              </a:ext>
            </a:extLst>
          </p:cNvPr>
          <p:cNvSpPr txBox="1"/>
          <p:nvPr/>
        </p:nvSpPr>
        <p:spPr>
          <a:xfrm>
            <a:off x="1322024" y="82626"/>
            <a:ext cx="77007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8: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What are the 3 most popular movies?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AEF97-8468-A2D3-5821-FDD25015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72" y="1795137"/>
            <a:ext cx="5182323" cy="1876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3C1A38-F588-295C-F42E-1284EA68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082" y="4302313"/>
            <a:ext cx="3883914" cy="122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14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0F263-46CE-811C-F8C3-D1196F4A6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C5C388-E774-72A7-68E6-FE7AF71EEF00}"/>
              </a:ext>
            </a:extLst>
          </p:cNvPr>
          <p:cNvSpPr txBox="1"/>
          <p:nvPr/>
        </p:nvSpPr>
        <p:spPr>
          <a:xfrm>
            <a:off x="1443211" y="144182"/>
            <a:ext cx="770078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9: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What are the 3 most bankable movies?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FA075-2994-673F-7E23-71255D79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54" y="1461456"/>
            <a:ext cx="5982535" cy="3296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D29121-C39C-EA0F-11FE-21E7E87F4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073" y="5095334"/>
            <a:ext cx="7116896" cy="12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CEE088-A98E-B68A-92DB-D356F643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C902D2-38A1-65F6-BD77-A0125C416ECD}"/>
              </a:ext>
            </a:extLst>
          </p:cNvPr>
          <p:cNvSpPr txBox="1"/>
          <p:nvPr/>
        </p:nvSpPr>
        <p:spPr>
          <a:xfrm>
            <a:off x="1322024" y="82626"/>
            <a:ext cx="770078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10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What is the most awarded average vote since the January 1st, 2000?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2C56B-E4A2-750D-444E-AC89660E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53" y="1929285"/>
            <a:ext cx="6220693" cy="2695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E76F8-9B56-71F3-4AE8-06D15A051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255" y="4874997"/>
            <a:ext cx="4957591" cy="12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0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EDF51-F428-EFC9-2FB6-1BE1B6CD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26CDF8-84F6-D5E6-11FD-CD743B99AD79}"/>
              </a:ext>
            </a:extLst>
          </p:cNvPr>
          <p:cNvSpPr txBox="1"/>
          <p:nvPr/>
        </p:nvSpPr>
        <p:spPr>
          <a:xfrm>
            <a:off x="1443211" y="82626"/>
            <a:ext cx="770078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11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Which movie(s) were directed by Brenda Chapman?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17E39-0385-9E6D-FCCC-1A8203D8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042" y="1867729"/>
            <a:ext cx="5506218" cy="2461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058FBF-AED9-5182-6DFC-CFC1BBC0193E}"/>
              </a:ext>
            </a:extLst>
          </p:cNvPr>
          <p:cNvSpPr txBox="1"/>
          <p:nvPr/>
        </p:nvSpPr>
        <p:spPr>
          <a:xfrm>
            <a:off x="1344057" y="4953914"/>
            <a:ext cx="699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There was not enough data in the movies table regarding ‘Brenda Chapman’. Her Id was not there in that table.</a:t>
            </a:r>
          </a:p>
        </p:txBody>
      </p:sp>
    </p:spTree>
    <p:extLst>
      <p:ext uri="{BB962C8B-B14F-4D97-AF65-F5344CB8AC3E}">
        <p14:creationId xmlns:p14="http://schemas.microsoft.com/office/powerpoint/2010/main" val="253615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EBE04-2998-95A8-BF51-35CA26C5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9E5D4-333C-73E3-C4D0-6F4FFD03DE68}"/>
              </a:ext>
            </a:extLst>
          </p:cNvPr>
          <p:cNvSpPr txBox="1"/>
          <p:nvPr/>
        </p:nvSpPr>
        <p:spPr>
          <a:xfrm>
            <a:off x="1322024" y="115781"/>
            <a:ext cx="770078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12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Which director made the most movies?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B6C4F3-746E-6B62-031C-C484299A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4" y="1690866"/>
            <a:ext cx="6563641" cy="241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8F1FE-73A1-BE12-E7E7-421700640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492" y="4616068"/>
            <a:ext cx="4285561" cy="127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1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DD7D4-B5B3-710D-9337-FE835B25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11919-7DC7-AE8E-C445-9AEFA72CE721}"/>
              </a:ext>
            </a:extLst>
          </p:cNvPr>
          <p:cNvSpPr txBox="1"/>
          <p:nvPr/>
        </p:nvSpPr>
        <p:spPr>
          <a:xfrm>
            <a:off x="1355076" y="89202"/>
            <a:ext cx="7700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13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Which director is the most bankable?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524E3-AA9F-E57B-58BC-1B1DE7B2D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08" y="1653181"/>
            <a:ext cx="5820587" cy="3000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4DEB66-0736-5B0E-28FB-C11292CA1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51" y="5015235"/>
            <a:ext cx="3855903" cy="129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1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dirty="0"/>
              <a:t>⚠️ Challenges Faced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2870" y="2262864"/>
            <a:ext cx="6929611" cy="1574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dirty="0"/>
              <a:t>Missing id of the director Brenda Chapman in the movies table . 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dirty="0"/>
              <a:t>Limited access to the commands like ALTER, CREATE and INSERT 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640" y="374572"/>
            <a:ext cx="570673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sz="3200" dirty="0"/>
              <a:t>📊 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683EC-B188-3611-293F-FB20D66ECADA}"/>
              </a:ext>
            </a:extLst>
          </p:cNvPr>
          <p:cNvSpPr txBox="1"/>
          <p:nvPr/>
        </p:nvSpPr>
        <p:spPr>
          <a:xfrm>
            <a:off x="705080" y="1707613"/>
            <a:ext cx="84389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There are </a:t>
            </a:r>
            <a:r>
              <a:rPr lang="en-US" b="1" dirty="0">
                <a:solidFill>
                  <a:schemeClr val="bg1"/>
                </a:solidFill>
              </a:rPr>
              <a:t>47 movies </a:t>
            </a:r>
            <a:r>
              <a:rPr lang="en-US" dirty="0">
                <a:solidFill>
                  <a:schemeClr val="bg1"/>
                </a:solidFill>
              </a:rPr>
              <a:t>in the IMDB Dataset.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150 Female Directors </a:t>
            </a:r>
            <a:r>
              <a:rPr lang="en-US" dirty="0">
                <a:solidFill>
                  <a:schemeClr val="bg1"/>
                </a:solidFill>
              </a:rPr>
              <a:t>are there in the Movies Industry.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Top – </a:t>
            </a:r>
            <a:r>
              <a:rPr lang="en-US" b="1" dirty="0">
                <a:solidFill>
                  <a:schemeClr val="bg1"/>
                </a:solidFill>
              </a:rPr>
              <a:t>3 Most popular </a:t>
            </a:r>
            <a:r>
              <a:rPr lang="en-US" dirty="0">
                <a:solidFill>
                  <a:schemeClr val="bg1"/>
                </a:solidFill>
              </a:rPr>
              <a:t>movies includes </a:t>
            </a:r>
            <a:r>
              <a:rPr lang="en-US" b="1" dirty="0">
                <a:solidFill>
                  <a:schemeClr val="bg1"/>
                </a:solidFill>
              </a:rPr>
              <a:t>: Jurassic World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Captain America : Civil War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Avatar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Top –</a:t>
            </a:r>
            <a:r>
              <a:rPr lang="en-US" b="1" dirty="0">
                <a:solidFill>
                  <a:schemeClr val="bg1"/>
                </a:solidFill>
              </a:rPr>
              <a:t> 3 Most bankable movies </a:t>
            </a:r>
            <a:r>
              <a:rPr lang="en-US" dirty="0">
                <a:solidFill>
                  <a:schemeClr val="bg1"/>
                </a:solidFill>
              </a:rPr>
              <a:t>are : </a:t>
            </a:r>
            <a:r>
              <a:rPr lang="en-US" b="1" dirty="0">
                <a:solidFill>
                  <a:schemeClr val="bg1"/>
                </a:solidFill>
              </a:rPr>
              <a:t>Avatar </a:t>
            </a:r>
            <a:r>
              <a:rPr lang="en-US" dirty="0">
                <a:solidFill>
                  <a:schemeClr val="bg1"/>
                </a:solidFill>
              </a:rPr>
              <a:t>(profit - </a:t>
            </a:r>
            <a:r>
              <a:rPr lang="en-US" b="1" dirty="0">
                <a:solidFill>
                  <a:schemeClr val="bg1"/>
                </a:solidFill>
              </a:rPr>
              <a:t>2550965087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</a:rPr>
              <a:t>Titanic </a:t>
            </a:r>
            <a:r>
              <a:rPr lang="en-US" dirty="0">
                <a:solidFill>
                  <a:schemeClr val="bg1"/>
                </a:solidFill>
              </a:rPr>
              <a:t>(profit - </a:t>
            </a:r>
            <a:r>
              <a:rPr lang="en-US" b="1" dirty="0">
                <a:solidFill>
                  <a:schemeClr val="bg1"/>
                </a:solidFill>
              </a:rPr>
              <a:t>1645034188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Jurassic World </a:t>
            </a:r>
            <a:r>
              <a:rPr lang="en-US" dirty="0">
                <a:solidFill>
                  <a:schemeClr val="bg1"/>
                </a:solidFill>
              </a:rPr>
              <a:t>(profit - </a:t>
            </a:r>
            <a:r>
              <a:rPr lang="en-US" b="1" dirty="0">
                <a:solidFill>
                  <a:schemeClr val="bg1"/>
                </a:solidFill>
              </a:rPr>
              <a:t>1363528810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There was </a:t>
            </a:r>
            <a:r>
              <a:rPr lang="en-US" b="1" dirty="0">
                <a:solidFill>
                  <a:schemeClr val="bg1"/>
                </a:solidFill>
              </a:rPr>
              <a:t>missing data (Id-4801) of the director named Brenda Chapman </a:t>
            </a:r>
            <a:r>
              <a:rPr lang="en-US" dirty="0">
                <a:solidFill>
                  <a:schemeClr val="bg1"/>
                </a:solidFill>
              </a:rPr>
              <a:t>in the movies table.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top 3 directors — Gore Verbinski, Peter Jackson, Sam Raimi </a:t>
            </a:r>
            <a:r>
              <a:rPr lang="en-US" dirty="0">
                <a:solidFill>
                  <a:schemeClr val="bg1"/>
                </a:solidFill>
              </a:rPr>
              <a:t>— share a tie for the highest number of movies directed</a:t>
            </a:r>
            <a:r>
              <a:rPr lang="en-US" b="1" dirty="0">
                <a:solidFill>
                  <a:schemeClr val="bg1"/>
                </a:solidFill>
              </a:rPr>
              <a:t>, with each contributing 3 films.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James Cameron </a:t>
            </a:r>
            <a:r>
              <a:rPr lang="en-US" dirty="0">
                <a:solidFill>
                  <a:schemeClr val="bg1"/>
                </a:solidFill>
              </a:rPr>
              <a:t>is the </a:t>
            </a:r>
            <a:r>
              <a:rPr lang="en-US" b="1" dirty="0">
                <a:solidFill>
                  <a:schemeClr val="bg1"/>
                </a:solidFill>
              </a:rPr>
              <a:t>most bankable director of the industry </a:t>
            </a:r>
            <a:r>
              <a:rPr lang="en-US" dirty="0">
                <a:solidFill>
                  <a:schemeClr val="bg1"/>
                </a:solidFill>
              </a:rPr>
              <a:t>with the profit of </a:t>
            </a:r>
            <a:r>
              <a:rPr lang="en-US" b="1" dirty="0">
                <a:solidFill>
                  <a:schemeClr val="bg1"/>
                </a:solidFill>
              </a:rPr>
              <a:t>2550965087.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8092" y="380082"/>
            <a:ext cx="700781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sz="3200" dirty="0"/>
              <a:t>💡 Suggestions for Improvement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30915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25D19-1D26-BCF3-E913-15C51D271B96}"/>
              </a:ext>
            </a:extLst>
          </p:cNvPr>
          <p:cNvSpPr txBox="1"/>
          <p:nvPr/>
        </p:nvSpPr>
        <p:spPr>
          <a:xfrm>
            <a:off x="279070" y="1396538"/>
            <a:ext cx="85858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Improve Data Accuracy and Integration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Missing data (e.g., Brenda Chapman’s data) suggest the need for better data management systems. Enhancing database integration will ensure accurate performance analysis and decision-making.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Leverage Popular Franchises and Sequels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Since top-performing movies belong to established franchises (</a:t>
            </a:r>
            <a:r>
              <a:rPr lang="en-US" i="1" dirty="0">
                <a:solidFill>
                  <a:schemeClr val="bg1"/>
                </a:solidFill>
              </a:rPr>
              <a:t>Avatar, Jurassic World, Captain America</a:t>
            </a:r>
            <a:r>
              <a:rPr lang="en-US" dirty="0">
                <a:solidFill>
                  <a:schemeClr val="bg1"/>
                </a:solidFill>
              </a:rPr>
              <a:t>), investing in sequels or related storylines can help sustain audience engagement and revenue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Invest in Proven Directors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Directors like </a:t>
            </a:r>
            <a:r>
              <a:rPr lang="en-US" i="1" dirty="0">
                <a:solidFill>
                  <a:schemeClr val="bg1"/>
                </a:solidFill>
              </a:rPr>
              <a:t>James Cameron, Gore Verbinski, Peter Jackson,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Sam Raimi</a:t>
            </a:r>
            <a:r>
              <a:rPr lang="en-US" dirty="0">
                <a:solidFill>
                  <a:schemeClr val="bg1"/>
                </a:solidFill>
              </a:rPr>
              <a:t> have shown consistent performance in delivering successful movies. Collaborating with such experienced directors or following their creative approach could increase profitability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Focus on High-Budget, High-Return Genres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Movies such as </a:t>
            </a:r>
            <a:r>
              <a:rPr lang="en-US" i="1" dirty="0">
                <a:solidFill>
                  <a:schemeClr val="bg1"/>
                </a:solidFill>
              </a:rPr>
              <a:t>Avatar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i="1" dirty="0">
                <a:solidFill>
                  <a:schemeClr val="bg1"/>
                </a:solidFill>
              </a:rPr>
              <a:t>Titanic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i="1" dirty="0">
                <a:solidFill>
                  <a:schemeClr val="bg1"/>
                </a:solidFill>
              </a:rPr>
              <a:t>Jurassic World</a:t>
            </a:r>
            <a:r>
              <a:rPr lang="en-US" dirty="0">
                <a:solidFill>
                  <a:schemeClr val="bg1"/>
                </a:solidFill>
              </a:rPr>
              <a:t> demonstrate that large-scale productions with strong visual effects and universal appeal tend to generate massive revenues. Prioritizing such genres can enhance box office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4062" y="369065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t>🎯 Project Objective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" y="1721469"/>
            <a:ext cx="741435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• To explore and analyze a movie dataset using SQL queries.</a:t>
            </a:r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• Perform joins, aggregations, and pattern-based data extraction.</a:t>
            </a:r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• Understand relationships between movies, directors, and their performance.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t>🎬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733309" cy="2995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This project demonstrates practical SQL skills in data extraction, filtering, and analysis.</a:t>
            </a:r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Although the dataset presented challenges, the problem-solving approach reflects analytical thinking.</a:t>
            </a:r>
          </a:p>
          <a:p>
            <a:pPr>
              <a:spcAft>
                <a:spcPts val="1000"/>
              </a:spcAft>
              <a:defRPr sz="2200">
                <a:solidFill>
                  <a:srgbClr val="FFFFFF"/>
                </a:solidFill>
              </a:defRPr>
            </a:pPr>
            <a:r>
              <a:rPr dirty="0"/>
              <a:t>Key learning: Always structure data carefully before performing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3552" y="324997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D4AF37"/>
                </a:solidFill>
              </a:defRPr>
            </a:pPr>
            <a:r>
              <a:rPr dirty="0"/>
              <a:t>💻 SQL Tasks Performed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3552" y="1265837"/>
            <a:ext cx="773384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you get all data about movies?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How do you get all data about directors?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Check how many movies are present in IMDB.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these 3 directors: James Cameron ; Luc Besson ; John Woo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all directors with name starting with 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Count female directors.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Find the name of the 10th first women directors?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are the 3 most popular movies?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are the 3 most bankable movies?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is the most awarded average vote since the January 1st, 2000?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Which movie(s) were directed by Brenda Chapman?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Which director made the most movies?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Which director is the most bankable?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4B556-2A04-180C-B3C9-93036B18B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5C9644-22B7-9317-9012-ACEB89FE9584}"/>
              </a:ext>
            </a:extLst>
          </p:cNvPr>
          <p:cNvSpPr txBox="1"/>
          <p:nvPr/>
        </p:nvSpPr>
        <p:spPr>
          <a:xfrm>
            <a:off x="1322024" y="82626"/>
            <a:ext cx="7700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1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Can you get all data about movies?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DAC67-6BBF-B26B-84F0-DAC340A74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47" y="1559954"/>
            <a:ext cx="4143070" cy="12911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69930-D419-85A5-D5FB-C0DA015AD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71" y="3262518"/>
            <a:ext cx="825932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09DCC-42B8-8A7A-2602-CE5062DE1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7E9AD8-3F49-D0AB-BAA9-020CC440A79E}"/>
              </a:ext>
            </a:extLst>
          </p:cNvPr>
          <p:cNvSpPr txBox="1"/>
          <p:nvPr/>
        </p:nvSpPr>
        <p:spPr>
          <a:xfrm>
            <a:off x="1322024" y="82626"/>
            <a:ext cx="770078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2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How do you get all data about directors?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52170A-4D73-A98D-9CFE-6CF7ED2B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458" y="1499923"/>
            <a:ext cx="3276802" cy="1210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EC02E-C959-BAC1-3956-04D6F628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81" y="3122314"/>
            <a:ext cx="504895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30B0E-95FB-9BD9-AFBA-C4DB5BE7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31C9D8-8C13-2DC8-1E58-F9F33732A2D1}"/>
              </a:ext>
            </a:extLst>
          </p:cNvPr>
          <p:cNvSpPr txBox="1"/>
          <p:nvPr/>
        </p:nvSpPr>
        <p:spPr>
          <a:xfrm>
            <a:off x="1322024" y="82626"/>
            <a:ext cx="7700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3: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Check how many movies are present in IMDB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36C8A-23E1-59BC-F8FD-D62B89F9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78" y="1725207"/>
            <a:ext cx="5649113" cy="1228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76E678-6320-B0A0-572B-5F6A9DAB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896" y="3556425"/>
            <a:ext cx="4054208" cy="17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8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98A46-2520-4811-50CA-49AE7D242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76C18-E74B-F4F2-04CD-A217C2AE0E38}"/>
              </a:ext>
            </a:extLst>
          </p:cNvPr>
          <p:cNvSpPr txBox="1"/>
          <p:nvPr/>
        </p:nvSpPr>
        <p:spPr>
          <a:xfrm>
            <a:off x="1322024" y="82626"/>
            <a:ext cx="770078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4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Find these 3 directors: </a:t>
            </a:r>
            <a:r>
              <a:rPr lang="en-US" sz="2800" b="1" dirty="0">
                <a:solidFill>
                  <a:schemeClr val="accent1"/>
                </a:solidFill>
              </a:rPr>
              <a:t>James Cameron ; Luc Besson ; John Woo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F11FC-7BCC-7B54-54A6-EF3254A0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27" y="1929285"/>
            <a:ext cx="6058746" cy="197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E70215-A4F9-1B8B-657D-1536084D9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036" y="4515329"/>
            <a:ext cx="5310129" cy="15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65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5706E7-511F-E110-6B82-76C28F613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CCCC0-311B-E9FF-BD18-FFC720B86A0B}"/>
              </a:ext>
            </a:extLst>
          </p:cNvPr>
          <p:cNvSpPr txBox="1"/>
          <p:nvPr/>
        </p:nvSpPr>
        <p:spPr>
          <a:xfrm>
            <a:off x="1322024" y="82626"/>
            <a:ext cx="770078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5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</a:rPr>
              <a:t>Find all directors with name starting with S. 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9C4E6-C5D3-81A5-D4F9-D8F4DEAF7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813" y="1498398"/>
            <a:ext cx="3940916" cy="1616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39F36-1D14-832B-4D5E-9F6171C20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548" y="3345304"/>
            <a:ext cx="2920666" cy="323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0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3CF70-4367-BAC0-E220-C0091841A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77F73E-89AB-747A-4ACF-9E636D97B813}"/>
              </a:ext>
            </a:extLst>
          </p:cNvPr>
          <p:cNvSpPr txBox="1"/>
          <p:nvPr/>
        </p:nvSpPr>
        <p:spPr>
          <a:xfrm>
            <a:off x="1322024" y="82626"/>
            <a:ext cx="77007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</a:rPr>
              <a:t>Query 6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3200" dirty="0">
                <a:solidFill>
                  <a:schemeClr val="accent1"/>
                </a:solidFill>
              </a:rPr>
              <a:t> Count female directors .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61585-9879-D1C4-34F0-04E04F95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24" y="1771095"/>
            <a:ext cx="6192114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935EEB-D2F2-EE44-65D4-622E95A9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09" y="4168521"/>
            <a:ext cx="424874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823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371</TotalTime>
  <Words>743</Words>
  <Application>Microsoft Office PowerPoint</Application>
  <PresentationFormat>On-screen Show (4:3)</PresentationFormat>
  <Paragraphs>110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Courier New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918271611528</cp:lastModifiedBy>
  <cp:revision>6</cp:revision>
  <dcterms:created xsi:type="dcterms:W3CDTF">2013-01-27T09:14:16Z</dcterms:created>
  <dcterms:modified xsi:type="dcterms:W3CDTF">2025-10-10T11:52:41Z</dcterms:modified>
  <cp:category/>
</cp:coreProperties>
</file>