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7" r:id="rId1"/>
  </p:sldMasterIdLst>
  <p:sldIdLst>
    <p:sldId id="256" r:id="rId2"/>
    <p:sldId id="257" r:id="rId3"/>
    <p:sldId id="269" r:id="rId4"/>
    <p:sldId id="267" r:id="rId5"/>
    <p:sldId id="268" r:id="rId6"/>
    <p:sldId id="26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4" d="100"/>
          <a:sy n="54" d="100"/>
        </p:scale>
        <p:origin x="1640"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438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395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9072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963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4906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4228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24579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950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826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80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291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123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592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965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947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576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10/25/2025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5113524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74" y="818920"/>
            <a:ext cx="8258979" cy="1320800"/>
          </a:xfrm>
        </p:spPr>
        <p:txBody>
          <a:bodyPr>
            <a:normAutofit/>
          </a:bodyPr>
          <a:lstStyle/>
          <a:p>
            <a:pPr algn="ctr"/>
            <a:r>
              <a:rPr lang="en-US" sz="4400" b="1" dirty="0">
                <a:solidFill>
                  <a:schemeClr val="accent2"/>
                </a:solidFill>
              </a:rPr>
              <a:t>Supply Chain Analysis</a:t>
            </a:r>
            <a:r>
              <a:rPr sz="4400" b="1" dirty="0">
                <a:solidFill>
                  <a:schemeClr val="accent2"/>
                </a:solidFill>
              </a:rPr>
              <a:t> </a:t>
            </a:r>
          </a:p>
        </p:txBody>
      </p:sp>
      <p:sp>
        <p:nvSpPr>
          <p:cNvPr id="3" name="Content Placeholder 2"/>
          <p:cNvSpPr>
            <a:spLocks noGrp="1"/>
          </p:cNvSpPr>
          <p:nvPr>
            <p:ph idx="1"/>
          </p:nvPr>
        </p:nvSpPr>
        <p:spPr>
          <a:xfrm>
            <a:off x="1157607" y="2391885"/>
            <a:ext cx="6347714" cy="1519044"/>
          </a:xfrm>
        </p:spPr>
        <p:txBody>
          <a:bodyPr>
            <a:normAutofit lnSpcReduction="10000"/>
          </a:bodyPr>
          <a:lstStyle/>
          <a:p>
            <a:r>
              <a:rPr dirty="0"/>
              <a:t>Prepared by: </a:t>
            </a:r>
            <a:r>
              <a:rPr lang="en-US" dirty="0"/>
              <a:t>Team - PTID-CDA-SEP-25-763</a:t>
            </a:r>
            <a:endParaRPr dirty="0"/>
          </a:p>
          <a:p>
            <a:r>
              <a:rPr dirty="0"/>
              <a:t>Role: Data Analyst</a:t>
            </a:r>
          </a:p>
          <a:p>
            <a:r>
              <a:rPr dirty="0"/>
              <a:t>Tool: Power BI</a:t>
            </a:r>
          </a:p>
          <a:p>
            <a:r>
              <a:rPr dirty="0"/>
              <a:t>Date:</a:t>
            </a:r>
            <a:r>
              <a:rPr lang="en-US" dirty="0"/>
              <a:t> 25</a:t>
            </a:r>
            <a:r>
              <a:rPr dirty="0"/>
              <a:t> October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2"/>
                </a:solidFill>
              </a:rPr>
              <a:t>Project</a:t>
            </a:r>
            <a:r>
              <a:rPr dirty="0"/>
              <a:t> </a:t>
            </a:r>
            <a:r>
              <a:rPr dirty="0">
                <a:solidFill>
                  <a:schemeClr val="accent2"/>
                </a:solidFill>
              </a:rPr>
              <a:t>Objective</a:t>
            </a:r>
          </a:p>
        </p:txBody>
      </p:sp>
      <p:sp>
        <p:nvSpPr>
          <p:cNvPr id="3" name="Content Placeholder 2"/>
          <p:cNvSpPr>
            <a:spLocks noGrp="1"/>
          </p:cNvSpPr>
          <p:nvPr>
            <p:ph idx="1"/>
          </p:nvPr>
        </p:nvSpPr>
        <p:spPr>
          <a:xfrm>
            <a:off x="609598" y="1686865"/>
            <a:ext cx="6347714" cy="3880773"/>
          </a:xfrm>
        </p:spPr>
        <p:txBody>
          <a:bodyPr>
            <a:normAutofit/>
          </a:bodyPr>
          <a:lstStyle/>
          <a:p>
            <a:r>
              <a:rPr dirty="0"/>
              <a:t>The purpos</a:t>
            </a:r>
            <a:r>
              <a:rPr lang="en-US" dirty="0"/>
              <a:t>e of this project is to analyze the company’s supply chain performance using Power BI to identify key factors influencing sales, production, and logistics efficiency. The analysis aims to evaluate product demand across various locations, assess transportation modes, and uncover patterns that affect profitability and operational effectiveness. Through interactive dashboards and data-driven insights, this project seeks to support better decision-making by optimizing supply chain processes and improving overall business performance.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36B00-115A-1E21-E6F8-F8D322EE94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7545C-27B1-ED00-31C6-51A252A78472}"/>
              </a:ext>
            </a:extLst>
          </p:cNvPr>
          <p:cNvSpPr>
            <a:spLocks noGrp="1"/>
          </p:cNvSpPr>
          <p:nvPr>
            <p:ph type="title"/>
          </p:nvPr>
        </p:nvSpPr>
        <p:spPr>
          <a:xfrm>
            <a:off x="128003" y="31286"/>
            <a:ext cx="6347713" cy="1320800"/>
          </a:xfrm>
        </p:spPr>
        <p:txBody>
          <a:bodyPr/>
          <a:lstStyle/>
          <a:p>
            <a:r>
              <a:rPr lang="en-US" dirty="0">
                <a:solidFill>
                  <a:schemeClr val="accent2"/>
                </a:solidFill>
              </a:rPr>
              <a:t>Diagnostic Report</a:t>
            </a:r>
            <a:endParaRPr dirty="0">
              <a:solidFill>
                <a:schemeClr val="accent2"/>
              </a:solidFill>
            </a:endParaRPr>
          </a:p>
        </p:txBody>
      </p:sp>
      <p:pic>
        <p:nvPicPr>
          <p:cNvPr id="5" name="Content Placeholder 4">
            <a:extLst>
              <a:ext uri="{FF2B5EF4-FFF2-40B4-BE49-F238E27FC236}">
                <a16:creationId xmlns:a16="http://schemas.microsoft.com/office/drawing/2014/main" id="{20513810-CF14-D303-A56B-E39247766864}"/>
              </a:ext>
            </a:extLst>
          </p:cNvPr>
          <p:cNvPicPr>
            <a:picLocks noGrp="1" noChangeAspect="1"/>
          </p:cNvPicPr>
          <p:nvPr>
            <p:ph idx="1"/>
          </p:nvPr>
        </p:nvPicPr>
        <p:blipFill>
          <a:blip r:embed="rId2"/>
          <a:stretch>
            <a:fillRect/>
          </a:stretch>
        </p:blipFill>
        <p:spPr>
          <a:xfrm>
            <a:off x="940011" y="662848"/>
            <a:ext cx="6799404" cy="6048260"/>
          </a:xfrm>
        </p:spPr>
      </p:pic>
    </p:spTree>
    <p:extLst>
      <p:ext uri="{BB962C8B-B14F-4D97-AF65-F5344CB8AC3E}">
        <p14:creationId xmlns:p14="http://schemas.microsoft.com/office/powerpoint/2010/main" val="111560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7EC32-2DA7-9FCE-1FFB-4F25DE288694}"/>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2C0997-38FB-397C-FFC6-0D28347E7256}"/>
              </a:ext>
            </a:extLst>
          </p:cNvPr>
          <p:cNvSpPr>
            <a:spLocks noGrp="1"/>
          </p:cNvSpPr>
          <p:nvPr>
            <p:ph idx="1"/>
          </p:nvPr>
        </p:nvSpPr>
        <p:spPr>
          <a:xfrm>
            <a:off x="979339" y="1766431"/>
            <a:ext cx="6347714" cy="3880773"/>
          </a:xfrm>
        </p:spPr>
        <p:txBody>
          <a:bodyPr/>
          <a:lstStyle/>
          <a:p>
            <a:pPr marL="0" indent="0" algn="ctr">
              <a:buNone/>
            </a:pPr>
            <a:endParaRPr lang="en-US" dirty="0"/>
          </a:p>
        </p:txBody>
      </p:sp>
      <p:pic>
        <p:nvPicPr>
          <p:cNvPr id="4" name="Picture 3">
            <a:extLst>
              <a:ext uri="{FF2B5EF4-FFF2-40B4-BE49-F238E27FC236}">
                <a16:creationId xmlns:a16="http://schemas.microsoft.com/office/drawing/2014/main" id="{99A73D62-9BF9-D306-E867-DF24F05D9214}"/>
              </a:ext>
            </a:extLst>
          </p:cNvPr>
          <p:cNvPicPr>
            <a:picLocks noChangeAspect="1"/>
          </p:cNvPicPr>
          <p:nvPr/>
        </p:nvPicPr>
        <p:blipFill>
          <a:blip r:embed="rId2"/>
          <a:stretch>
            <a:fillRect/>
          </a:stretch>
        </p:blipFill>
        <p:spPr>
          <a:xfrm>
            <a:off x="362094" y="154236"/>
            <a:ext cx="7802567" cy="6533003"/>
          </a:xfrm>
          <a:prstGeom prst="rect">
            <a:avLst/>
          </a:prstGeom>
        </p:spPr>
      </p:pic>
    </p:spTree>
    <p:extLst>
      <p:ext uri="{BB962C8B-B14F-4D97-AF65-F5344CB8AC3E}">
        <p14:creationId xmlns:p14="http://schemas.microsoft.com/office/powerpoint/2010/main" val="332604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ADEE5-E5F4-CE6A-0DEF-6F3EE08550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5E70B-D078-CF69-F61B-CBC16BBDE566}"/>
              </a:ext>
            </a:extLst>
          </p:cNvPr>
          <p:cNvSpPr>
            <a:spLocks noGrp="1"/>
          </p:cNvSpPr>
          <p:nvPr>
            <p:ph type="title"/>
          </p:nvPr>
        </p:nvSpPr>
        <p:spPr>
          <a:xfrm>
            <a:off x="396607" y="342136"/>
            <a:ext cx="6347713" cy="1320800"/>
          </a:xfrm>
        </p:spPr>
        <p:txBody>
          <a:bodyPr/>
          <a:lstStyle/>
          <a:p>
            <a:r>
              <a:rPr lang="en-US" dirty="0">
                <a:solidFill>
                  <a:schemeClr val="accent2"/>
                </a:solidFill>
              </a:rPr>
              <a:t>Dashboard</a:t>
            </a:r>
            <a:endParaRPr dirty="0">
              <a:solidFill>
                <a:schemeClr val="accent2"/>
              </a:solidFill>
            </a:endParaRPr>
          </a:p>
        </p:txBody>
      </p:sp>
      <p:pic>
        <p:nvPicPr>
          <p:cNvPr id="9" name="Content Placeholder 8">
            <a:extLst>
              <a:ext uri="{FF2B5EF4-FFF2-40B4-BE49-F238E27FC236}">
                <a16:creationId xmlns:a16="http://schemas.microsoft.com/office/drawing/2014/main" id="{64D0CB52-4630-532E-3782-A30EB78663C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609600" y="1842118"/>
            <a:ext cx="6348413" cy="3570640"/>
          </a:xfrm>
        </p:spPr>
      </p:pic>
      <p:sp>
        <p:nvSpPr>
          <p:cNvPr id="6" name="Rectangle 5">
            <a:extLst>
              <a:ext uri="{FF2B5EF4-FFF2-40B4-BE49-F238E27FC236}">
                <a16:creationId xmlns:a16="http://schemas.microsoft.com/office/drawing/2014/main" id="{625D8AAE-4D84-2A3B-F012-7F591CBFB99C}"/>
              </a:ext>
            </a:extLst>
          </p:cNvPr>
          <p:cNvSpPr/>
          <p:nvPr/>
        </p:nvSpPr>
        <p:spPr>
          <a:xfrm>
            <a:off x="396607" y="1443210"/>
            <a:ext cx="7821976" cy="46491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FB85A35-15AB-3280-984D-9859E89577A6}"/>
              </a:ext>
            </a:extLst>
          </p:cNvPr>
          <p:cNvPicPr>
            <a:picLocks noChangeAspect="1"/>
          </p:cNvPicPr>
          <p:nvPr/>
        </p:nvPicPr>
        <p:blipFill>
          <a:blip r:embed="rId4"/>
          <a:stretch>
            <a:fillRect/>
          </a:stretch>
        </p:blipFill>
        <p:spPr>
          <a:xfrm>
            <a:off x="198304" y="1002536"/>
            <a:ext cx="8846544" cy="5618602"/>
          </a:xfrm>
          <a:prstGeom prst="rect">
            <a:avLst/>
          </a:prstGeom>
        </p:spPr>
      </p:pic>
    </p:spTree>
    <p:extLst>
      <p:ext uri="{BB962C8B-B14F-4D97-AF65-F5344CB8AC3E}">
        <p14:creationId xmlns:p14="http://schemas.microsoft.com/office/powerpoint/2010/main" val="91385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chemeClr val="accent2"/>
                </a:solidFill>
              </a:rPr>
              <a:t>Conclusion</a:t>
            </a:r>
          </a:p>
        </p:txBody>
      </p:sp>
      <p:sp>
        <p:nvSpPr>
          <p:cNvPr id="3" name="Content Placeholder 2"/>
          <p:cNvSpPr>
            <a:spLocks noGrp="1"/>
          </p:cNvSpPr>
          <p:nvPr>
            <p:ph idx="1"/>
          </p:nvPr>
        </p:nvSpPr>
        <p:spPr>
          <a:xfrm>
            <a:off x="389262" y="1686865"/>
            <a:ext cx="7377630" cy="4085974"/>
          </a:xfrm>
        </p:spPr>
        <p:txBody>
          <a:bodyPr>
            <a:normAutofit/>
          </a:bodyPr>
          <a:lstStyle/>
          <a:p>
            <a:pPr marL="0" indent="0">
              <a:buNone/>
            </a:pPr>
            <a:r>
              <a:rPr lang="en-US" dirty="0"/>
              <a:t>This project helped me develop a deeper understanding of how data-driven insights can optimize business operations. By using Power BI to visualize key metrics, I learned to identify performance patterns, compare product efficiency, and highlight areas for improvement in supply chain management.</a:t>
            </a:r>
          </a:p>
          <a:p>
            <a:pPr marL="0" indent="0">
              <a:buNone/>
            </a:pPr>
            <a:r>
              <a:rPr lang="en-US" dirty="0"/>
              <a:t>Through this project, I enhanced my analytical thinking, dashboard design, and data storytelling skills — translating raw data into meaningful business insights. It also strengthened my ability to make informed recommendations that can support better decision-making and strategic planning for organizations.</a:t>
            </a: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306</TotalTime>
  <Words>201</Words>
  <Application>Microsoft Office PowerPoint</Application>
  <PresentationFormat>On-screen Show (4:3)</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Supply Chain Analysis </vt:lpstr>
      <vt:lpstr>Project Objective</vt:lpstr>
      <vt:lpstr>Diagnostic Report</vt:lpstr>
      <vt:lpstr>PowerPoint Presentation</vt:lpstr>
      <vt:lpstr>Dashboard</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918271611528</cp:lastModifiedBy>
  <cp:revision>4</cp:revision>
  <dcterms:created xsi:type="dcterms:W3CDTF">2013-01-27T09:14:16Z</dcterms:created>
  <dcterms:modified xsi:type="dcterms:W3CDTF">2025-10-25T14:50:34Z</dcterms:modified>
  <cp:category/>
</cp:coreProperties>
</file>