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9733903e-d0fd-4c24-9fcb-37d7ba7c15c1}">
  <we:reference id="WA200003233" version="2.0.0.3" store="en-US" storeType="OMEX"/>
  <we:alternateReferences/>
  <we:properties>
    <we:property name="Microsoft.Office.CampaignId" value="&quot;none&quot;"/>
    <we:property name="reportUrl" value="&quot;/groups/me/reports/50d3ff0b-2ec8-42fa-841e-7fb6c83980d9/ReportSectiona4355514b03388e0dd92?bookmarkGuid=f8847ec5-6397-4066-b4cf-e65a8cb2a422&amp;bookmarkUsage=1&amp;ctid=df8679cd-a80e-45d8-99ac-c83ed7ff95a0&amp;fromEntryPoint=export&quot;"/>
    <we:property name="reportState" value="&quot;CONNECTED&quot;"/>
    <we:property name="reportEmbeddedTime" value="&quot;2023-08-20T15:14:13.801Z&quot;"/>
    <we:property name="creatorSessionId" value="&quot;50b89795-1d06-4dec-974c-d18792bc4f0d&quot;"/>
    <we:property name="creatorUserId" value="&quot;10032002CA28E11F&quot;"/>
    <we:property name="creatorTenantId" value="&quot;df8679cd-a80e-45d8-99ac-c83ed7ff95a0&quot;"/>
    <we:property name="reportName" value="&quot;FP20DataAnalysis&quot;"/>
    <we:property name="isFiltersActionButtonVisible" value="true"/>
    <we:property name="initialStateBookmark" value="&quot;H4sIAAAAAAAAA+1aW0/jOBT+K1Wk1bxUqzjOlTemMNJqBpihiH1YoZUvJyUzadxNHAYG9b/vsd0LVNAWlkIrtk/N8bH9nc/Hn0/c3nqyaEYluzlmQ/D2vI9K/Riy+kcn8LpeNbGdnHw+2j/9/Pfx/tEhmtVIF6pqvL1bT7N6APq8aFpWmhHQ+NdF12Nl+ZUNzFPOyga63gjqRlWsLH6Bc8YmXbcw7npwPSpVzcyQfc00mGGv0B2fcW7yO8UZmdDFFfRBaGc9hZGq9eSZhTSKIhJyn9I0BV/KzIBvXKuFudrfTGqB9VSlWVEhAGOjMU0CkmZAoiRiUS5jmRp7XpR64sJvDq9HNcaNbNyMDF/78opVAqRng6uhcbHcekfAmra2ER7ea+irthZwCrltqnShb3Ccg2LYaxuthlB7Y2Tqa62QR9t0pjQrO6dwBVULtvFS/ezVgPxJb88fX6ClKapBOaF7Ht+ZwyhYbfAp/h1JMXFgB1VLqD/e2FAOinrKdtBdQLu5MBA3OvhJQINAcprGOXLOQpFE20M6GvJC7zrnsygc5Unm8zAISR75gpAU4iDzt4FyB7Pz2+7SfScCRzUXwHhEJfX9mPCI04hsUXZ3+qyEprM/gGrnc3whFkd/QHwiUWHyhPI0lzJijGwP/WiQrdh55udhONIZjWMh45yQRJCIQxrRnThGuzMwPTQNVF0IZH4RT0+V7bBaF84nLGZsYi6COTGL1TkwJdAyJG9/0L0Blm/MuW4FmJ5qnrVDSywre5es1mtuU7K4TTeRaOOLaXmNHt/v1MyTjHeoNjEzKgO2ZmnAjSQkeZZkeRqI8P1KA8K5ewDcryKMuTNblOccEBbLUxLwVSv/l0/DJ9HpshEAcnwj5DzMOKEyjDmT25ONjwjPG0jgOvvinR1US15VNqQVVmLnlfodLMuL+N2TLs14CYfXz5WtjTHrqtswEozx3Ocxk4LTWIpQrBSNMzU6xnicj3E5n955IfxPtRpa58mtXNPyf1pA7hYj608b8Pu36ZdlI5kdcC9SrTD7u54j2ubG1JMsuM4Sf+6Not2HEnlfX53dg0WySK2B0rGzY8MERV5AiZ440cmLnlFzGGTlBUnXLJa3R+0J4UIP7hK1glLs/+clGESWo0oWeoLojwWympem0WI3e+fx/rPUGo9tPv93VbLhLwP1/5HxUre4nNXvq55bnVyujvP9WCaRH+RpGGUpyVgCya5I8hcl7K8h26HKpzAwHbZAke8nl5XkaE1JfoDSV1blKY1vociz6B/DtNsiOCpe81ZlHT43JH4r53Xax/04yxKWkpxS5qe55CFdqX1b8WKycqmbshBW6uYL7WFKDWweSqaZDWnk5ivAtStpm8FGfOt9KZAFN/Y5K1sz7IcD7CHVz+rDdM+NH1lA2+MJgvAcVtwqikQEeZCQMEk5ET7lMl59E7Er73M7vY5PvlMKgQcxiSXIQNAoS/LEruTyN1641lwtvPHaz8OkqVY3IybgK6vgAfKQNFZJkCsItP/W8OwkiKaYHFNLOpj/cMy4Ho//BfR75FNOIgAA&quot;"/>
    <we:property name="bookmark" value="&quot;H4sIAAAAAAAAA+1aW08bORT+K9FIq75Eq/F4rry1gUordVtKEPuw4sGXM2HayXh2xkNhUf57j+1cIIIkUAKJaJ4Sn2P7O5+PPx8bbjxZtHXJrj+zMXgH3gelvo9Z870XeH2vuttGU5lEJKAJfhj4kQwhRy9V60JVrXdw42nWjECfFW3HSjMgNv7rMRrHQsY5IYkgEYc0oql33vdYWR6zkfHJWdlC36uhaVXFyuJ/cEOgSTcdTPoeXNWlapiZaKiZBjPZJbrjbwRI/qSIgwldXMIQhHatJ1CrRk9/s5BGUURC7lOapuBLmZkIW2e14Nf7m0ktsIGqNCsqBGDaaEyTgKQZkCiJWJTLWKamPS9KPXXh10dXdYNsIEfXtSH1vbxklQDp2eAaaF0sN97fwNqusREe3TEMVdcIOEHOjanShb7GcQ6L8aBrtRpD402QqeNGIY/WdKo0K3sncAlVB9Z4oX4MGkD+pHfgT86xpS2qUTmlexHfqcMoWGPwKf4NSTFxYAfVSGg+XNtQDotmxnbQX0K7vTAQNzr4SUCDQHKaxjlyzkKRRLtDOjbkhd53zudROMqTzOdhEJI88gUhKcRB5u8C5Q5m74/9pftWBI5qLoDxiErq+zHhEacR2aHs7g1ZCW3v/Qiqvc/xpVgc/QHxiUSFyRPK01zKiDGyO/Rjg+zE3jO/CMORfm+dsDOkP3yM9udgBtg0Uk0hkPllPANVduNqUzgfsZixibkM5otZrN6hKYFWIXn9g+4VsHxlznUnwAxU+6QdWmJZObhgjd5wm5LlbbqNRJucz8pr9Ph2q2aeZrxDtY2ZURnQmqUBN5KQ5FmS5WkgwrcrDQjn9gFwt4owzb35ojzlgLBYHpOAL1r5P38aPopOl40AkOONkPMw44TKMOZM7k42PiA8ryCBm+yLN3ZQrbiqbEkrrMQuKvVbWFYX8fsnXZrxEo6unipbW2PWVbdhJBjjuc9jJgWnsRShWCsap6r+jPE4H+NyNnvzQvgfGzW2ztOnu7bj/3WA3C1HNpwZ8PvX2ZdVI5kdcCdSrTD7+54j2ubGzJMsuc4Tf+GNoj2EEnnfXJ3dD4tkmVoDpWdnR8MURV5AiZ440ZdnPaMWMMjaB5K+WSzvgNoTwoUe3CZqDaXY/58LMIgsR5Us9BTRX0tktc9No8Vu9s7D/eepNZnYfP51VbLhrwL1+8h4rldczpq3Vc+tTy5Xx/l+LJPID/I0jLKUZCyBZF8k+ZMS9q8hu6HKJzAyHXZAke8ml5XkaENJvofSF1blGY2vocjz6B/CtN8iWBcv+aqyCZ9bEr+18zrt436cZQlLSU4p89Nc8pCu1b6duJisXeq2LISVusVCe5hSI5uHkmlmQ6rdfAU4u5LWDDbiG+9TgSy4sc9Y2Zlh3x1iD6l+VO9me27ywALaHo8QhKew4lZRJCLIg4SEScqJ8CmX8fqXiH25z+31Oj76TSkEHsQkliADQaMsyRO7kqtvvHCluVq68drP/aSpTrc1E3DMKriHPCSNVRLkGgLtf2vMuZtMfgI/p2JUQyIAAA==&quot;"/>
    <we:property name="embedUrl" value="&quot;/reportEmbed?reportId=50d3ff0b-2ec8-42fa-841e-7fb6c83980d9&amp;config=eyJjbHVzdGVyVXJsIjoiaHR0cHM6Ly9XQUJJLVVBRS1OT1JUSC1BLVBSSU1BUlktcmVkaXJlY3QuYW5hbHlzaXMud2luZG93cy5uZXQiLCJlbWJlZEZlYXR1cmVzIjp7Im1vZGVybkVtYmVkIjp0cnVlLCJ1c2FnZU1ldHJpY3NWTmV4dCI6dHJ1ZX19&amp;disableSensitivityBanner=true&quot;"/>
    <we:property name="datasetId" value="&quot;3ef768dc-908c-4306-a064-974ce27e0929&quot;"/>
    <we:property name="pageName" value="&quot;ReportSectiona4355514b03388e0dd92&quot;"/>
    <we:property name="pageDisplayName" value="&quot;Page 5&quot;"/>
    <we:property name="backgroundColor" value="&quot;#C6E4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Shagufta Israr</cp:lastModifiedBy>
  <cp:revision>3</cp:revision>
  <dcterms:created xsi:type="dcterms:W3CDTF">2018-06-07T21:39:02Z</dcterms:created>
  <dcterms:modified xsi:type="dcterms:W3CDTF">2023-08-27T07:58:03Z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