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EAAC37-A035-4185-A57F-40AECAD8AED5}" type="datetimeFigureOut">
              <a:rPr lang="en-US" smtClean="0"/>
              <a:t>4/6/2024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D6C4EE-F368-48A9-A63D-9C01921A647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2D6C4EE-F368-48A9-A63D-9C01921A6471}"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AFBB19F5-930C-40EF-8EC0-8441575A7641}" type="datetimeFigureOut">
              <a:rPr lang="en-US" smtClean="0"/>
              <a:t>4/6/2024</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C089F914-DF5B-4C67-BBC6-3397FCF8027B}"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FBB19F5-930C-40EF-8EC0-8441575A7641}" type="datetimeFigureOut">
              <a:rPr lang="en-US" smtClean="0"/>
              <a:t>4/6/2024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089F914-DF5B-4C67-BBC6-3397FCF8027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FBB19F5-930C-40EF-8EC0-8441575A7641}" type="datetimeFigureOut">
              <a:rPr lang="en-US" smtClean="0"/>
              <a:t>4/6/2024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089F914-DF5B-4C67-BBC6-3397FCF8027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FBB19F5-930C-40EF-8EC0-8441575A7641}" type="datetimeFigureOut">
              <a:rPr lang="en-US" smtClean="0"/>
              <a:t>4/6/2024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089F914-DF5B-4C67-BBC6-3397FCF8027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AFBB19F5-930C-40EF-8EC0-8441575A7641}" type="datetimeFigureOut">
              <a:rPr lang="en-US" smtClean="0"/>
              <a:t>4/6/2024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089F914-DF5B-4C67-BBC6-3397FCF8027B}"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FBB19F5-930C-40EF-8EC0-8441575A7641}" type="datetimeFigureOut">
              <a:rPr lang="en-US" smtClean="0"/>
              <a:t>4/6/2024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089F914-DF5B-4C67-BBC6-3397FCF8027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FBB19F5-930C-40EF-8EC0-8441575A7641}" type="datetimeFigureOut">
              <a:rPr lang="en-US" smtClean="0"/>
              <a:t>4/6/2024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C089F914-DF5B-4C67-BBC6-3397FCF8027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AFBB19F5-930C-40EF-8EC0-8441575A7641}" type="datetimeFigureOut">
              <a:rPr lang="en-US" smtClean="0"/>
              <a:t>4/6/2024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089F914-DF5B-4C67-BBC6-3397FCF8027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AFBB19F5-930C-40EF-8EC0-8441575A7641}" type="datetimeFigureOut">
              <a:rPr lang="en-US" smtClean="0"/>
              <a:t>4/6/2024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C089F914-DF5B-4C67-BBC6-3397FCF8027B}"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FBB19F5-930C-40EF-8EC0-8441575A7641}" type="datetimeFigureOut">
              <a:rPr lang="en-US" smtClean="0"/>
              <a:t>4/6/2024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089F914-DF5B-4C67-BBC6-3397FCF8027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AFBB19F5-930C-40EF-8EC0-8441575A7641}" type="datetimeFigureOut">
              <a:rPr lang="en-US" smtClean="0"/>
              <a:t>4/6/2024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089F914-DF5B-4C67-BBC6-3397FCF8027B}"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AFBB19F5-930C-40EF-8EC0-8441575A7641}" type="datetimeFigureOut">
              <a:rPr lang="en-US" smtClean="0"/>
              <a:t>4/6/2024</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C089F914-DF5B-4C67-BBC6-3397FCF8027B}"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AI POWERED CHATBOT</a:t>
            </a:r>
            <a:endParaRPr lang="en-US" dirty="0"/>
          </a:p>
        </p:txBody>
      </p:sp>
      <p:sp>
        <p:nvSpPr>
          <p:cNvPr id="3" name="Subtitle 2"/>
          <p:cNvSpPr>
            <a:spLocks noGrp="1"/>
          </p:cNvSpPr>
          <p:nvPr>
            <p:ph type="subTitle" idx="1"/>
          </p:nvPr>
        </p:nvSpPr>
        <p:spPr/>
        <p:txBody>
          <a:bodyPr/>
          <a:lstStyle/>
          <a:p>
            <a:endParaRPr lang="en-IN"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US" dirty="0"/>
          </a:p>
        </p:txBody>
      </p:sp>
      <p:sp>
        <p:nvSpPr>
          <p:cNvPr id="3" name="Content Placeholder 2"/>
          <p:cNvSpPr>
            <a:spLocks noGrp="1"/>
          </p:cNvSpPr>
          <p:nvPr>
            <p:ph idx="1"/>
          </p:nvPr>
        </p:nvSpPr>
        <p:spPr/>
        <p:txBody>
          <a:bodyPr/>
          <a:lstStyle/>
          <a:p>
            <a:pPr>
              <a:buNone/>
            </a:pPr>
            <a:endParaRPr lang="en-US" dirty="0"/>
          </a:p>
          <a:p>
            <a:pPr>
              <a:buFont typeface="Wingdings" pitchFamily="2" charset="2"/>
              <a:buChar char="q"/>
            </a:pPr>
            <a:r>
              <a:rPr lang="en-GB" dirty="0"/>
              <a:t>                               Developing an AI-powered </a:t>
            </a:r>
            <a:r>
              <a:rPr lang="en-GB" dirty="0" err="1"/>
              <a:t>chatbot</a:t>
            </a:r>
            <a:r>
              <a:rPr lang="en-GB" dirty="0"/>
              <a:t> for customer support to enhance user experience and streamline support operations. The goal is to provide efficient and personalized assistance while integrating seamlessly with existing systems and channels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976" y="0"/>
            <a:ext cx="6858048" cy="1214422"/>
          </a:xfrm>
        </p:spPr>
        <p:txBody>
          <a:bodyPr/>
          <a:lstStyle/>
          <a:p>
            <a:r>
              <a:rPr lang="en-IN" dirty="0" smtClean="0"/>
              <a:t>PROPOSED SOLUTION</a:t>
            </a:r>
            <a:endParaRPr lang="en-US" dirty="0"/>
          </a:p>
        </p:txBody>
      </p:sp>
      <p:sp>
        <p:nvSpPr>
          <p:cNvPr id="3" name="Content Placeholder 2"/>
          <p:cNvSpPr>
            <a:spLocks noGrp="1"/>
          </p:cNvSpPr>
          <p:nvPr>
            <p:ph idx="1"/>
          </p:nvPr>
        </p:nvSpPr>
        <p:spPr>
          <a:xfrm>
            <a:off x="457200" y="1071546"/>
            <a:ext cx="8229600" cy="5054617"/>
          </a:xfrm>
        </p:spPr>
        <p:txBody>
          <a:bodyPr>
            <a:normAutofit fontScale="55000" lnSpcReduction="20000"/>
          </a:bodyPr>
          <a:lstStyle/>
          <a:p>
            <a:pPr>
              <a:buNone/>
            </a:pPr>
            <a:endParaRPr lang="en-US" dirty="0"/>
          </a:p>
          <a:p>
            <a:pPr lvl="0">
              <a:buFont typeface="Wingdings" pitchFamily="2" charset="2"/>
              <a:buChar char="q"/>
            </a:pPr>
            <a:r>
              <a:rPr lang="en-GB" dirty="0"/>
              <a:t>The proposed solution involves developing a robust AI-powered </a:t>
            </a:r>
            <a:r>
              <a:rPr lang="en-GB" dirty="0" err="1"/>
              <a:t>chatbot</a:t>
            </a:r>
            <a:r>
              <a:rPr lang="en-GB" dirty="0"/>
              <a:t> for customer support, leveraging advanced natural language processing (NLP) and machine learning (ML) techniques.</a:t>
            </a:r>
            <a:endParaRPr lang="en-US" dirty="0"/>
          </a:p>
          <a:p>
            <a:pPr lvl="0">
              <a:buFont typeface="Wingdings" pitchFamily="2" charset="2"/>
              <a:buChar char="q"/>
            </a:pPr>
            <a:r>
              <a:rPr lang="en-GB" dirty="0"/>
              <a:t>The </a:t>
            </a:r>
            <a:r>
              <a:rPr lang="en-GB" dirty="0" err="1"/>
              <a:t>chatbot</a:t>
            </a:r>
            <a:r>
              <a:rPr lang="en-GB" dirty="0"/>
              <a:t> will feature comprehensive natural language understanding (NLU) capabilities to interpret user queries and intents accurately. Additionally, personalized responses will be generated based on user history and preferences, enhancing the overall user experience. Integration with existing backend systems and APIs will ensure access to up-to-date information and resources. </a:t>
            </a:r>
            <a:endParaRPr lang="en-US" dirty="0"/>
          </a:p>
          <a:p>
            <a:pPr lvl="0">
              <a:buFont typeface="Wingdings" pitchFamily="2" charset="2"/>
              <a:buChar char="q"/>
            </a:pPr>
            <a:r>
              <a:rPr lang="en-GB" dirty="0"/>
              <a:t>The </a:t>
            </a:r>
            <a:r>
              <a:rPr lang="en-GB" dirty="0" err="1"/>
              <a:t>chatbot</a:t>
            </a:r>
            <a:r>
              <a:rPr lang="en-GB" dirty="0"/>
              <a:t> will seamlessly integrate into various customer support channels, including websites, mobile apps, and messaging platforms, providing accessible and efficient support options for users. Continuous learning mechanisms will enable the </a:t>
            </a:r>
            <a:r>
              <a:rPr lang="en-GB" dirty="0" err="1"/>
              <a:t>chatbot</a:t>
            </a:r>
            <a:r>
              <a:rPr lang="en-GB" dirty="0"/>
              <a:t> to improve over time, adapting to evolving customer needs and preferences. Rigorous testing and validation procedures will be implemented to ensure the </a:t>
            </a:r>
            <a:r>
              <a:rPr lang="en-GB" dirty="0" err="1"/>
              <a:t>chatbot's</a:t>
            </a:r>
            <a:r>
              <a:rPr lang="en-GB" dirty="0"/>
              <a:t> reliability, performance, and security. </a:t>
            </a:r>
            <a:endParaRPr lang="en-US" dirty="0"/>
          </a:p>
          <a:p>
            <a:pPr>
              <a:buFont typeface="Wingdings" pitchFamily="2" charset="2"/>
              <a:buChar char="q"/>
            </a:pPr>
            <a:r>
              <a:rPr lang="en-GB" dirty="0"/>
              <a:t>Deployment will be conducted using robust deployment pipelines and monitoring tools to ensure smooth operations in production environments. Ongoing maintenance and support will be provided to address issues, implement updates, and optimize performance based on user feedback. Overall, the proposed solution aims to revolutionize customer support operations, delivering superior service and value to both businesses and customers.</a:t>
            </a:r>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SYSTEM DEVOLOPMENT LIFE CYCLE</a:t>
            </a:r>
            <a:endParaRPr lang="en-US" dirty="0"/>
          </a:p>
        </p:txBody>
      </p:sp>
      <p:sp>
        <p:nvSpPr>
          <p:cNvPr id="3" name="Content Placeholder 2"/>
          <p:cNvSpPr>
            <a:spLocks noGrp="1"/>
          </p:cNvSpPr>
          <p:nvPr>
            <p:ph idx="1"/>
          </p:nvPr>
        </p:nvSpPr>
        <p:spPr/>
        <p:txBody>
          <a:bodyPr>
            <a:normAutofit fontScale="70000" lnSpcReduction="20000"/>
          </a:bodyPr>
          <a:lstStyle/>
          <a:p>
            <a:endParaRPr lang="en-US" dirty="0"/>
          </a:p>
          <a:p>
            <a:pPr>
              <a:buFont typeface="Wingdings" pitchFamily="2" charset="2"/>
              <a:buChar char="ü"/>
            </a:pPr>
            <a:r>
              <a:rPr lang="en-GB" dirty="0"/>
              <a:t>1. Conduct comprehensive requirements analysis to understand stakeholder needs and define project objectives.</a:t>
            </a:r>
            <a:endParaRPr lang="en-US" dirty="0"/>
          </a:p>
          <a:p>
            <a:pPr>
              <a:buFont typeface="Wingdings" pitchFamily="2" charset="2"/>
              <a:buChar char="ü"/>
            </a:pPr>
            <a:r>
              <a:rPr lang="en-GB" dirty="0"/>
              <a:t>2. Evaluate and select appropriate technologies and tools for implementing the </a:t>
            </a:r>
            <a:r>
              <a:rPr lang="en-GB" dirty="0" err="1"/>
              <a:t>chatbot</a:t>
            </a:r>
            <a:r>
              <a:rPr lang="en-GB" dirty="0"/>
              <a:t>, considering factors such as scalability and integration capabilities.</a:t>
            </a:r>
            <a:endParaRPr lang="en-US" dirty="0"/>
          </a:p>
          <a:p>
            <a:pPr>
              <a:buFont typeface="Wingdings" pitchFamily="2" charset="2"/>
              <a:buChar char="ü"/>
            </a:pPr>
            <a:r>
              <a:rPr lang="en-GB" dirty="0"/>
              <a:t>3. Gather and </a:t>
            </a:r>
            <a:r>
              <a:rPr lang="en-GB" dirty="0" err="1"/>
              <a:t>preprocess</a:t>
            </a:r>
            <a:r>
              <a:rPr lang="en-GB" dirty="0"/>
              <a:t> training data for machine learning models, ensuring data quality and diversity.</a:t>
            </a:r>
            <a:endParaRPr lang="en-US" dirty="0"/>
          </a:p>
          <a:p>
            <a:pPr>
              <a:buFont typeface="Wingdings" pitchFamily="2" charset="2"/>
              <a:buChar char="ü"/>
            </a:pPr>
            <a:r>
              <a:rPr lang="en-GB" dirty="0"/>
              <a:t>4. Develop and train machine learning models for natural language understanding (NLU) tasks, such as intent recognition and response generation.</a:t>
            </a:r>
            <a:endParaRPr lang="en-US" dirty="0"/>
          </a:p>
          <a:p>
            <a:pPr>
              <a:buFont typeface="Wingdings" pitchFamily="2" charset="2"/>
              <a:buChar char="ü"/>
            </a:pPr>
            <a:r>
              <a:rPr lang="en-GB" dirty="0"/>
              <a:t>5. Integrate the </a:t>
            </a:r>
            <a:r>
              <a:rPr lang="en-GB" dirty="0" err="1"/>
              <a:t>chatbot</a:t>
            </a:r>
            <a:r>
              <a:rPr lang="en-GB" dirty="0"/>
              <a:t> with existing backend systems and APIs to access relevant information and resources.</a:t>
            </a:r>
            <a:endParaRPr lang="en-US" dirty="0"/>
          </a:p>
          <a:p>
            <a:pPr>
              <a:buFont typeface="Wingdings" pitchFamily="2" charset="2"/>
              <a:buChar char="ü"/>
            </a:pPr>
            <a:r>
              <a:rPr lang="en-GB" dirty="0"/>
              <a:t>6. Design intuitive user interfaces for interacting with the </a:t>
            </a:r>
            <a:r>
              <a:rPr lang="en-GB" dirty="0" err="1"/>
              <a:t>chatbot</a:t>
            </a:r>
            <a:r>
              <a:rPr lang="en-GB" dirty="0"/>
              <a:t> across various channels.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SYSTEM DEVOLOPMENT LIFE CYCLE</a:t>
            </a:r>
            <a:endParaRPr lang="en-US" dirty="0"/>
          </a:p>
        </p:txBody>
      </p:sp>
      <p:sp>
        <p:nvSpPr>
          <p:cNvPr id="3" name="Content Placeholder 2"/>
          <p:cNvSpPr>
            <a:spLocks noGrp="1"/>
          </p:cNvSpPr>
          <p:nvPr>
            <p:ph idx="1"/>
          </p:nvPr>
        </p:nvSpPr>
        <p:spPr/>
        <p:txBody>
          <a:bodyPr>
            <a:normAutofit fontScale="85000" lnSpcReduction="10000"/>
          </a:bodyPr>
          <a:lstStyle/>
          <a:p>
            <a:pPr>
              <a:buFont typeface="Wingdings" pitchFamily="2" charset="2"/>
              <a:buChar char="ü"/>
            </a:pPr>
            <a:r>
              <a:rPr lang="en-GB" dirty="0"/>
              <a:t>7. Conduct thorough testing and validation to ensure the </a:t>
            </a:r>
            <a:r>
              <a:rPr lang="en-GB" dirty="0" err="1"/>
              <a:t>chatbot's</a:t>
            </a:r>
            <a:r>
              <a:rPr lang="en-GB" dirty="0"/>
              <a:t> reliability, performance, and security.</a:t>
            </a:r>
            <a:endParaRPr lang="en-US" dirty="0"/>
          </a:p>
          <a:p>
            <a:pPr>
              <a:buFont typeface="Wingdings" pitchFamily="2" charset="2"/>
              <a:buChar char="ü"/>
            </a:pPr>
            <a:r>
              <a:rPr lang="en-GB" dirty="0"/>
              <a:t>8. Deploy the </a:t>
            </a:r>
            <a:r>
              <a:rPr lang="en-GB" dirty="0" err="1"/>
              <a:t>chatbot</a:t>
            </a:r>
            <a:r>
              <a:rPr lang="en-GB" dirty="0"/>
              <a:t> into production environments using robust deployment pipelines and monitoring tools.</a:t>
            </a:r>
            <a:endParaRPr lang="en-US" dirty="0"/>
          </a:p>
          <a:p>
            <a:pPr>
              <a:buFont typeface="Wingdings" pitchFamily="2" charset="2"/>
              <a:buChar char="ü"/>
            </a:pPr>
            <a:r>
              <a:rPr lang="en-GB" dirty="0"/>
              <a:t>9. Provide ongoing maintenance and support to address issues, implement updates, and optimize performance.</a:t>
            </a:r>
            <a:endParaRPr lang="en-US" dirty="0"/>
          </a:p>
          <a:p>
            <a:pPr>
              <a:buFont typeface="Wingdings" pitchFamily="2" charset="2"/>
              <a:buChar char="ü"/>
            </a:pPr>
            <a:r>
              <a:rPr lang="en-GB" dirty="0"/>
              <a:t>10. Continuously gather user feedback and data insights to iterate on the </a:t>
            </a:r>
            <a:r>
              <a:rPr lang="en-GB" dirty="0" err="1"/>
              <a:t>chatbot's</a:t>
            </a:r>
            <a:r>
              <a:rPr lang="en-GB" dirty="0"/>
              <a:t> design and improve its effectiveness over time.</a:t>
            </a:r>
            <a:endParaRPr lang="en-US" dirty="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ALGORITHM</a:t>
            </a:r>
            <a:endParaRPr lang="en-US" dirty="0"/>
          </a:p>
        </p:txBody>
      </p:sp>
      <p:sp>
        <p:nvSpPr>
          <p:cNvPr id="3" name="Content Placeholder 2"/>
          <p:cNvSpPr>
            <a:spLocks noGrp="1"/>
          </p:cNvSpPr>
          <p:nvPr>
            <p:ph idx="1"/>
          </p:nvPr>
        </p:nvSpPr>
        <p:spPr/>
        <p:txBody>
          <a:bodyPr>
            <a:normAutofit fontScale="70000" lnSpcReduction="20000"/>
          </a:bodyPr>
          <a:lstStyle/>
          <a:p>
            <a:pPr>
              <a:buNone/>
            </a:pPr>
            <a:endParaRPr lang="en-US" dirty="0"/>
          </a:p>
          <a:p>
            <a:pPr>
              <a:buFont typeface="Wingdings" pitchFamily="2" charset="2"/>
              <a:buChar char="q"/>
            </a:pPr>
            <a:r>
              <a:rPr lang="en-GB" dirty="0"/>
              <a:t>1. Define project objectives, scope, and key features.</a:t>
            </a:r>
            <a:endParaRPr lang="en-US" dirty="0"/>
          </a:p>
          <a:p>
            <a:pPr>
              <a:buFont typeface="Wingdings" pitchFamily="2" charset="2"/>
              <a:buChar char="q"/>
            </a:pPr>
            <a:r>
              <a:rPr lang="en-GB" dirty="0"/>
              <a:t>2. Evaluate and select appropriate NLP and ML technologies.</a:t>
            </a:r>
            <a:endParaRPr lang="en-US" dirty="0"/>
          </a:p>
          <a:p>
            <a:pPr>
              <a:buFont typeface="Wingdings" pitchFamily="2" charset="2"/>
              <a:buChar char="q"/>
            </a:pPr>
            <a:r>
              <a:rPr lang="en-GB" dirty="0"/>
              <a:t>3. Gather and </a:t>
            </a:r>
            <a:r>
              <a:rPr lang="en-GB" dirty="0" err="1"/>
              <a:t>preprocess</a:t>
            </a:r>
            <a:r>
              <a:rPr lang="en-GB" dirty="0"/>
              <a:t> training data for ML models.</a:t>
            </a:r>
            <a:endParaRPr lang="en-US" dirty="0"/>
          </a:p>
          <a:p>
            <a:pPr>
              <a:buFont typeface="Wingdings" pitchFamily="2" charset="2"/>
              <a:buChar char="q"/>
            </a:pPr>
            <a:r>
              <a:rPr lang="en-GB" dirty="0"/>
              <a:t>4. Develop ML models for NLU tasks like intent recognition.</a:t>
            </a:r>
            <a:endParaRPr lang="en-US" dirty="0"/>
          </a:p>
          <a:p>
            <a:pPr>
              <a:buFont typeface="Wingdings" pitchFamily="2" charset="2"/>
              <a:buChar char="q"/>
            </a:pPr>
            <a:r>
              <a:rPr lang="en-GB" dirty="0"/>
              <a:t>5. Integrate </a:t>
            </a:r>
            <a:r>
              <a:rPr lang="en-GB" dirty="0" err="1"/>
              <a:t>chatbot</a:t>
            </a:r>
            <a:r>
              <a:rPr lang="en-GB" dirty="0"/>
              <a:t> with backend systems and APIs.</a:t>
            </a:r>
            <a:endParaRPr lang="en-US" dirty="0"/>
          </a:p>
          <a:p>
            <a:pPr>
              <a:buFont typeface="Wingdings" pitchFamily="2" charset="2"/>
              <a:buChar char="q"/>
            </a:pPr>
            <a:r>
              <a:rPr lang="en-GB" dirty="0"/>
              <a:t>6. Design user interfaces for seamless interaction.</a:t>
            </a:r>
            <a:endParaRPr lang="en-US" dirty="0"/>
          </a:p>
          <a:p>
            <a:pPr>
              <a:buFont typeface="Wingdings" pitchFamily="2" charset="2"/>
              <a:buChar char="q"/>
            </a:pPr>
            <a:r>
              <a:rPr lang="en-GB" dirty="0"/>
              <a:t>7. Conduct thorough testing and validation.</a:t>
            </a:r>
            <a:endParaRPr lang="en-US" dirty="0"/>
          </a:p>
          <a:p>
            <a:pPr>
              <a:buFont typeface="Wingdings" pitchFamily="2" charset="2"/>
              <a:buChar char="q"/>
            </a:pPr>
            <a:r>
              <a:rPr lang="en-GB" dirty="0"/>
              <a:t>8. Deploy </a:t>
            </a:r>
            <a:r>
              <a:rPr lang="en-GB" dirty="0" err="1"/>
              <a:t>chatbot</a:t>
            </a:r>
            <a:r>
              <a:rPr lang="en-GB" dirty="0"/>
              <a:t> into production environments.</a:t>
            </a:r>
            <a:endParaRPr lang="en-US" dirty="0"/>
          </a:p>
          <a:p>
            <a:pPr>
              <a:buFont typeface="Wingdings" pitchFamily="2" charset="2"/>
              <a:buChar char="q"/>
            </a:pPr>
            <a:r>
              <a:rPr lang="en-GB" dirty="0"/>
              <a:t>9. Provide ongoing maintenance and support.</a:t>
            </a:r>
            <a:endParaRPr lang="en-US" dirty="0"/>
          </a:p>
          <a:p>
            <a:pPr>
              <a:buFont typeface="Wingdings" pitchFamily="2" charset="2"/>
              <a:buChar char="q"/>
            </a:pPr>
            <a:r>
              <a:rPr lang="en-GB" dirty="0"/>
              <a:t>10. Continuously gather feedback for iterative improvement.</a:t>
            </a:r>
            <a:endParaRPr lang="en-US" dirty="0"/>
          </a:p>
          <a:p>
            <a:pPr>
              <a:buNone/>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a:t>
            </a:r>
            <a:endParaRPr lang="en-US" dirty="0"/>
          </a:p>
        </p:txBody>
      </p:sp>
      <p:sp>
        <p:nvSpPr>
          <p:cNvPr id="3" name="Content Placeholder 2"/>
          <p:cNvSpPr>
            <a:spLocks noGrp="1"/>
          </p:cNvSpPr>
          <p:nvPr>
            <p:ph idx="1"/>
          </p:nvPr>
        </p:nvSpPr>
        <p:spPr/>
        <p:txBody>
          <a:bodyPr>
            <a:normAutofit fontScale="92500" lnSpcReduction="10000"/>
          </a:bodyPr>
          <a:lstStyle/>
          <a:p>
            <a:pPr>
              <a:buNone/>
            </a:pPr>
            <a:endParaRPr lang="en-US" dirty="0"/>
          </a:p>
          <a:p>
            <a:pPr>
              <a:buFont typeface="Wingdings" pitchFamily="2" charset="2"/>
              <a:buChar char="q"/>
            </a:pPr>
            <a:r>
              <a:rPr lang="en-GB" dirty="0"/>
              <a:t>                     The algorithm outlines a systematic approach for developing an AI-powered </a:t>
            </a:r>
            <a:r>
              <a:rPr lang="en-GB" dirty="0" err="1"/>
              <a:t>chatbot</a:t>
            </a:r>
            <a:r>
              <a:rPr lang="en-GB" dirty="0"/>
              <a:t>, covering key steps from defining objectives to continuous improvement, ensuring efficient implementation and effectiveness in meeting customer support needs. Each step is crucial for achieving a successful deployment and maintaining the </a:t>
            </a:r>
            <a:r>
              <a:rPr lang="en-GB" dirty="0" err="1"/>
              <a:t>chatbot's</a:t>
            </a:r>
            <a:r>
              <a:rPr lang="en-GB" dirty="0"/>
              <a:t> performance over time.</a:t>
            </a:r>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US" dirty="0"/>
          </a:p>
        </p:txBody>
      </p:sp>
      <p:sp>
        <p:nvSpPr>
          <p:cNvPr id="3" name="Content Placeholder 2"/>
          <p:cNvSpPr>
            <a:spLocks noGrp="1"/>
          </p:cNvSpPr>
          <p:nvPr>
            <p:ph idx="1"/>
          </p:nvPr>
        </p:nvSpPr>
        <p:spPr/>
        <p:txBody>
          <a:bodyPr>
            <a:normAutofit fontScale="92500" lnSpcReduction="20000"/>
          </a:bodyPr>
          <a:lstStyle/>
          <a:p>
            <a:pPr>
              <a:buNone/>
            </a:pPr>
            <a:endParaRPr lang="en-US" dirty="0"/>
          </a:p>
          <a:p>
            <a:pPr>
              <a:buFont typeface="Wingdings" pitchFamily="2" charset="2"/>
              <a:buChar char="q"/>
            </a:pPr>
            <a:r>
              <a:rPr lang="en-GB" dirty="0"/>
              <a:t>                The outlined algorithm provides a structured framework for developing an AI-powered </a:t>
            </a:r>
            <a:r>
              <a:rPr lang="en-GB" dirty="0" err="1"/>
              <a:t>chatbot</a:t>
            </a:r>
            <a:r>
              <a:rPr lang="en-GB" dirty="0"/>
              <a:t>, facilitating efficient implementation and continuous improvement to meet evolving customer support needs effectively. By following this systematic approach, organizations can ensure successful deployment and maintenance of </a:t>
            </a:r>
            <a:r>
              <a:rPr lang="en-GB" dirty="0" err="1"/>
              <a:t>chatbot</a:t>
            </a:r>
            <a:r>
              <a:rPr lang="en-GB" dirty="0"/>
              <a:t> solutions that enhance user experience and streamline support operations</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17</TotalTime>
  <Words>661</Words>
  <Application>Microsoft Office PowerPoint</Application>
  <PresentationFormat>On-screen Show (4:3)</PresentationFormat>
  <Paragraphs>42</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Solstice</vt:lpstr>
      <vt:lpstr>AI POWERED CHATBOT</vt:lpstr>
      <vt:lpstr>PROBLEM STATEMENT</vt:lpstr>
      <vt:lpstr>PROPOSED SOLUTION</vt:lpstr>
      <vt:lpstr>SYSTEM DEVOLOPMENT LIFE CYCLE</vt:lpstr>
      <vt:lpstr>SYSTEM DEVOLOPMENT LIFE CYCLE</vt:lpstr>
      <vt:lpstr>ALGORITHM</vt:lpstr>
      <vt:lpstr>RESULT</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POWERED CHATBOT</dc:title>
  <dc:creator>shaguftha</dc:creator>
  <cp:lastModifiedBy>shaguftha</cp:lastModifiedBy>
  <cp:revision>2</cp:revision>
  <dcterms:created xsi:type="dcterms:W3CDTF">2024-04-06T16:11:36Z</dcterms:created>
  <dcterms:modified xsi:type="dcterms:W3CDTF">2024-04-06T16:28:43Z</dcterms:modified>
</cp:coreProperties>
</file>