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D04FA4-0B0C-45C1-BAFA-224CD9A6A49A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25D0AA-6A16-4FC8-8932-58819747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3352800"/>
            <a:ext cx="5715000" cy="2580162"/>
          </a:xfrm>
        </p:spPr>
        <p:txBody>
          <a:bodyPr>
            <a:noAutofit/>
          </a:bodyPr>
          <a:lstStyle/>
          <a:p>
            <a:r>
              <a:rPr lang="en-US" sz="8000" dirty="0" smtClean="0"/>
              <a:t>    WEB  HOSTING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371600"/>
            <a:ext cx="6172200" cy="13716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R Project on: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4000" dirty="0" smtClean="0"/>
              <a:t>ASP, PHP, Ruby on Rails</a:t>
            </a:r>
            <a:endParaRPr lang="en-US" sz="4000" dirty="0"/>
          </a:p>
        </p:txBody>
      </p:sp>
      <p:pic>
        <p:nvPicPr>
          <p:cNvPr id="2050" name="Picture 2" descr="asp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php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3886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000\aaaaa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962400"/>
            <a:ext cx="59436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86600" cy="1066800"/>
          </a:xfrm>
        </p:spPr>
        <p:txBody>
          <a:bodyPr/>
          <a:lstStyle/>
          <a:p>
            <a:r>
              <a:rPr lang="en-US" dirty="0" smtClean="0"/>
              <a:t>Acceptance change in technology</a:t>
            </a:r>
            <a:endParaRPr lang="en-US" dirty="0"/>
          </a:p>
        </p:txBody>
      </p:sp>
      <p:pic>
        <p:nvPicPr>
          <p:cNvPr id="8194" name="Picture 2" descr="rub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715000" cy="43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haredover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429000"/>
            <a:ext cx="4457390" cy="284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dedicated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429000"/>
            <a:ext cx="4183392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7620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Shared </a:t>
            </a:r>
            <a:r>
              <a:rPr lang="en-US" b="1" dirty="0"/>
              <a:t>Hosting</a:t>
            </a:r>
            <a:r>
              <a:rPr lang="en-US" dirty="0"/>
              <a:t> - In a shared hosting environment, you’re and other website owners shared one server. This includes sharing the physical server and the software applications within the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Dedicated Hosting</a:t>
            </a:r>
            <a:r>
              <a:rPr lang="en-US" dirty="0"/>
              <a:t> - In a dedicated hosting environment, you have the entire web server to yourself. This allows for faster performance, as you have all the server’s resources entirely, without sharing with other website owners.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ogindi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6656973" cy="557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ordpresshostingUs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6934200" cy="4568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467600" cy="1143000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Time on site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Time on site is a type of visitor report that provides data on the amount of time (in minutes or seconds) visitors have spent on your website.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146" name="Picture 2" descr="timeons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752600"/>
            <a:ext cx="7620000" cy="475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pen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19400"/>
            <a:ext cx="716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066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WP Engine</a:t>
            </a:r>
            <a:r>
              <a:rPr lang="en-US" dirty="0" smtClean="0"/>
              <a:t> is a leading web host in the managed </a:t>
            </a:r>
            <a:r>
              <a:rPr lang="en-US" dirty="0" err="1" smtClean="0"/>
              <a:t>WordPress</a:t>
            </a:r>
            <a:r>
              <a:rPr lang="en-US" dirty="0" smtClean="0"/>
              <a:t> host category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odaddyy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743200"/>
            <a:ext cx="6781800" cy="303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1066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GoDaddy is an American publicly traded Internet domain registrar and web hosting company. As of December 2014, GoDaddy served approximately 13 million customers and had 4,908 employees worldwide.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09800"/>
            <a:ext cx="6477000" cy="1828800"/>
          </a:xfrm>
        </p:spPr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Web Hosting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924800" cy="4111752"/>
          </a:xfrm>
        </p:spPr>
        <p:txBody>
          <a:bodyPr/>
          <a:lstStyle/>
          <a:p>
            <a:r>
              <a:rPr lang="en-US" dirty="0" smtClean="0"/>
              <a:t>Web hosting is the service that makes your website available to be viewed by others on the internet. A web host provider space on its server, so that other computers around the world can access your website by means of a network or modem. </a:t>
            </a:r>
          </a:p>
          <a:p>
            <a:r>
              <a:rPr lang="en-US" dirty="0" smtClean="0"/>
              <a:t>There are thousands of web hosting services available today, ranging from free services with limited options to expensive, specialized business web hosting services.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467600" cy="1143000"/>
          </a:xfrm>
        </p:spPr>
        <p:txBody>
          <a:bodyPr/>
          <a:lstStyle/>
          <a:p>
            <a:r>
              <a:rPr lang="en-US" b="1" dirty="0" smtClean="0"/>
              <a:t>  </a:t>
            </a:r>
            <a:r>
              <a:rPr lang="en-US" sz="3600" b="1" dirty="0" smtClean="0"/>
              <a:t>Domain Name Server (DNS)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209800"/>
            <a:ext cx="7467600" cy="4873752"/>
          </a:xfrm>
        </p:spPr>
        <p:txBody>
          <a:bodyPr/>
          <a:lstStyle/>
          <a:p>
            <a:r>
              <a:rPr lang="en-US" dirty="0" smtClean="0"/>
              <a:t>Each computer on the Internet is assigned a unique address, called an IP address. A typical IP address looks like this: 199.123.456.7. It is very difficult to keep in mind the IP addresses of all the websites we visit daily.</a:t>
            </a:r>
          </a:p>
          <a:p>
            <a:r>
              <a:rPr lang="en-US" dirty="0" smtClean="0"/>
              <a:t> Words are easier to remember than strings of numbers. This is where domain names come into the picture. When you visit a website, all you need to know is its URL.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sz="5400" b="1" dirty="0" smtClean="0"/>
              <a:t>Host Provider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4248"/>
            <a:ext cx="7467600" cy="4873752"/>
          </a:xfrm>
        </p:spPr>
        <p:txBody>
          <a:bodyPr/>
          <a:lstStyle/>
          <a:p>
            <a:r>
              <a:rPr lang="en-US" dirty="0" smtClean="0"/>
              <a:t>A web host, or web hosting service provider, is a business that provides the technologies and services needed for the website or webpage to be viewed in the Internet. </a:t>
            </a:r>
          </a:p>
          <a:p>
            <a:r>
              <a:rPr lang="en-US" dirty="0" smtClean="0"/>
              <a:t>Websites are hosted, or stored, on special computers called servers. If you do not have a domain, the hosting companies will help you purchase one.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Some facts about Web Hosting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57400"/>
            <a:ext cx="76200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Support can be a very broad term in web hosting. Normally, a provider handles hardware needs, server administration, patching, connection to the Internet, and general maintenance of systems. The site owner normally decides what technologies are used: PHP based, ASP.NET, Java, the database solution, along with any third-party technical 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62200"/>
            <a:ext cx="7924800" cy="2971800"/>
          </a:xfrm>
        </p:spPr>
        <p:txBody>
          <a:bodyPr/>
          <a:lstStyle/>
          <a:p>
            <a:r>
              <a:rPr lang="en-US" dirty="0" smtClean="0"/>
              <a:t>It has been seen that Time on Site of a website decides it’s marketing. For example:- 70.72% of blogs in India uses Wordpress as platform as DNS service and CMT and time on site is 80 seconds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      </a:t>
            </a:r>
            <a:r>
              <a:rPr lang="en-US" sz="6000" b="1" dirty="0" smtClean="0"/>
              <a:t>Objectives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84248"/>
            <a:ext cx="7924800" cy="4873752"/>
          </a:xfrm>
        </p:spPr>
        <p:txBody>
          <a:bodyPr/>
          <a:lstStyle/>
          <a:p>
            <a:r>
              <a:rPr lang="en-US" dirty="0" smtClean="0"/>
              <a:t>On which web technology will the website be develop on</a:t>
            </a:r>
          </a:p>
          <a:p>
            <a:r>
              <a:rPr lang="en-US" dirty="0" smtClean="0"/>
              <a:t>Acceptance Changes in web development technologies</a:t>
            </a:r>
          </a:p>
          <a:p>
            <a:r>
              <a:rPr lang="en-US" dirty="0" smtClean="0"/>
              <a:t>Websites using Hosted Solution technologies</a:t>
            </a:r>
          </a:p>
          <a:p>
            <a:r>
              <a:rPr lang="en-US" dirty="0" smtClean="0"/>
              <a:t>On which web technology will the website be hosted on</a:t>
            </a:r>
          </a:p>
          <a:p>
            <a:r>
              <a:rPr lang="en-US" dirty="0" smtClean="0"/>
              <a:t>Content generating by Users – Decision 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467600" cy="8080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</a:t>
            </a:r>
            <a:r>
              <a:rPr lang="en-US" sz="4000" b="1" dirty="0" smtClean="0"/>
              <a:t>Websites using Framework</a:t>
            </a:r>
            <a:endParaRPr lang="en-US" sz="4000" b="1" dirty="0"/>
          </a:p>
        </p:txBody>
      </p:sp>
      <p:pic>
        <p:nvPicPr>
          <p:cNvPr id="1026" name="Picture 2" descr="lan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6705600" cy="489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924800" cy="6016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Code used for the same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library(</a:t>
            </a:r>
            <a:r>
              <a:rPr lang="en-US" dirty="0" err="1" smtClean="0"/>
              <a:t>highcharter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data1=read.csv("Framework.csv")</a:t>
            </a:r>
          </a:p>
          <a:p>
            <a:pPr>
              <a:buNone/>
            </a:pPr>
            <a:r>
              <a:rPr lang="en-US" dirty="0" err="1" smtClean="0"/>
              <a:t>lang</a:t>
            </a:r>
            <a:r>
              <a:rPr lang="en-US" dirty="0" smtClean="0"/>
              <a:t>=data1$language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lang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per=data1$percentage</a:t>
            </a:r>
          </a:p>
          <a:p>
            <a:pPr>
              <a:buNone/>
            </a:pPr>
            <a:r>
              <a:rPr lang="en-US" dirty="0" smtClean="0"/>
              <a:t>print(per)</a:t>
            </a:r>
          </a:p>
          <a:p>
            <a:pPr>
              <a:buNone/>
            </a:pP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data.frame</a:t>
            </a:r>
            <a:r>
              <a:rPr lang="en-US" dirty="0" smtClean="0"/>
              <a:t>(</a:t>
            </a:r>
            <a:r>
              <a:rPr lang="en-US" dirty="0" err="1" smtClean="0"/>
              <a:t>lang,per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hc</a:t>
            </a:r>
            <a:r>
              <a:rPr lang="en-US" dirty="0" smtClean="0"/>
              <a:t>=</a:t>
            </a:r>
            <a:r>
              <a:rPr lang="en-US" dirty="0" err="1" smtClean="0"/>
              <a:t>hchart</a:t>
            </a:r>
            <a:r>
              <a:rPr lang="en-US" dirty="0" smtClean="0"/>
              <a:t>(</a:t>
            </a:r>
            <a:r>
              <a:rPr lang="en-US" dirty="0" err="1" smtClean="0"/>
              <a:t>df,"pie",hcaes</a:t>
            </a:r>
            <a:r>
              <a:rPr lang="en-US" dirty="0" smtClean="0"/>
              <a:t>(x=</a:t>
            </a:r>
            <a:r>
              <a:rPr lang="en-US" dirty="0" err="1" smtClean="0"/>
              <a:t>lang,y</a:t>
            </a:r>
            <a:r>
              <a:rPr lang="en-US" dirty="0" smtClean="0"/>
              <a:t>=per),name="</a:t>
            </a:r>
            <a:r>
              <a:rPr lang="en-US" dirty="0" err="1" smtClean="0"/>
              <a:t>FrameworkPercentage",colorByPoint</a:t>
            </a:r>
            <a:r>
              <a:rPr lang="en-US" dirty="0" smtClean="0"/>
              <a:t>=TRUE)%&gt;%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hc_title</a:t>
            </a:r>
            <a:r>
              <a:rPr lang="en-US" dirty="0" smtClean="0"/>
              <a:t>(text="Statistics for websites using Framework Technologies")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hc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</TotalTime>
  <Words>566</Words>
  <Application>Microsoft Office PowerPoint</Application>
  <PresentationFormat>On-screen Show (4:3)</PresentationFormat>
  <Paragraphs>43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   WEB  HOSTING</vt:lpstr>
      <vt:lpstr>     Web Hosting</vt:lpstr>
      <vt:lpstr>  Domain Name Server (DNS) </vt:lpstr>
      <vt:lpstr> Host Provider</vt:lpstr>
      <vt:lpstr>Some facts about Web Hosting</vt:lpstr>
      <vt:lpstr>Slide 6</vt:lpstr>
      <vt:lpstr>       Objectives</vt:lpstr>
      <vt:lpstr>  Websites using Framework</vt:lpstr>
      <vt:lpstr>Slide 9</vt:lpstr>
      <vt:lpstr>      ASP, PHP, Ruby on Rails</vt:lpstr>
      <vt:lpstr>Acceptance change in technology</vt:lpstr>
      <vt:lpstr>Slide 12</vt:lpstr>
      <vt:lpstr>Slide 13</vt:lpstr>
      <vt:lpstr>Slide 14</vt:lpstr>
      <vt:lpstr>Time on site Time on site is a type of visitor report that provides data on the amount of time (in minutes or seconds) visitors have spent on your website. </vt:lpstr>
      <vt:lpstr>Slide 16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WEB  HOSTING</dc:title>
  <dc:creator>JMD</dc:creator>
  <cp:lastModifiedBy>JMD</cp:lastModifiedBy>
  <cp:revision>8</cp:revision>
  <dcterms:created xsi:type="dcterms:W3CDTF">2017-05-19T16:24:47Z</dcterms:created>
  <dcterms:modified xsi:type="dcterms:W3CDTF">2017-05-20T08:44:40Z</dcterms:modified>
</cp:coreProperties>
</file>