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 id="2147483649" r:id="rId3"/>
  </p:sldMasterIdLst>
  <p:notesMasterIdLst>
    <p:notesMasterId r:id="rId28"/>
  </p:notesMasterIdLst>
  <p:handoutMasterIdLst>
    <p:handoutMasterId r:id="rId29"/>
  </p:handoutMasterIdLst>
  <p:sldIdLst>
    <p:sldId id="529" r:id="rId4"/>
    <p:sldId id="561" r:id="rId5"/>
    <p:sldId id="691" r:id="rId6"/>
    <p:sldId id="686" r:id="rId7"/>
    <p:sldId id="687" r:id="rId8"/>
    <p:sldId id="688" r:id="rId9"/>
    <p:sldId id="702" r:id="rId10"/>
    <p:sldId id="689" r:id="rId11"/>
    <p:sldId id="690" r:id="rId12"/>
    <p:sldId id="701" r:id="rId13"/>
    <p:sldId id="703" r:id="rId14"/>
    <p:sldId id="704" r:id="rId15"/>
    <p:sldId id="705" r:id="rId16"/>
    <p:sldId id="706" r:id="rId17"/>
    <p:sldId id="707" r:id="rId18"/>
    <p:sldId id="708" r:id="rId19"/>
    <p:sldId id="709" r:id="rId20"/>
    <p:sldId id="694" r:id="rId21"/>
    <p:sldId id="695" r:id="rId22"/>
    <p:sldId id="696" r:id="rId23"/>
    <p:sldId id="697" r:id="rId24"/>
    <p:sldId id="698" r:id="rId25"/>
    <p:sldId id="699" r:id="rId26"/>
    <p:sldId id="700" r:id="rId2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FF7C80"/>
    <a:srgbClr val="FFCCCC"/>
    <a:srgbClr val="3333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278" autoAdjust="0"/>
  </p:normalViewPr>
  <p:slideViewPr>
    <p:cSldViewPr>
      <p:cViewPr varScale="1">
        <p:scale>
          <a:sx n="99" d="100"/>
          <a:sy n="99" d="100"/>
        </p:scale>
        <p:origin x="-32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1980" y="-108"/>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9D2B7B-878B-45F3-8DB4-38AB93107689}"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FFAC1ADC-F2FA-4D4D-9D66-A451193B19ED}">
      <dgm:prSet phldrT="[Text]"/>
      <dgm:spPr/>
      <dgm:t>
        <a:bodyPr/>
        <a:lstStyle/>
        <a:p>
          <a:r>
            <a:rPr lang="en-US" dirty="0" smtClean="0"/>
            <a:t>Application Folder</a:t>
          </a:r>
          <a:endParaRPr lang="en-US" dirty="0"/>
        </a:p>
      </dgm:t>
    </dgm:pt>
    <dgm:pt modelId="{9B469FFE-5E90-4634-BAC8-3351720C1884}" type="parTrans" cxnId="{2ECBB5B4-9BD8-437B-80C9-A7B67627B25A}">
      <dgm:prSet/>
      <dgm:spPr/>
      <dgm:t>
        <a:bodyPr/>
        <a:lstStyle/>
        <a:p>
          <a:endParaRPr lang="en-US"/>
        </a:p>
      </dgm:t>
    </dgm:pt>
    <dgm:pt modelId="{1917BE15-1349-44B2-A5EB-BE463315B6DF}" type="sibTrans" cxnId="{2ECBB5B4-9BD8-437B-80C9-A7B67627B25A}">
      <dgm:prSet/>
      <dgm:spPr/>
      <dgm:t>
        <a:bodyPr/>
        <a:lstStyle/>
        <a:p>
          <a:endParaRPr lang="en-US"/>
        </a:p>
      </dgm:t>
    </dgm:pt>
    <dgm:pt modelId="{F04D01EC-2B4B-4FF9-95B6-C589C7F7D7F4}">
      <dgm:prSet phldrT="[Text]"/>
      <dgm:spPr/>
      <dgm:t>
        <a:bodyPr/>
        <a:lstStyle/>
        <a:p>
          <a:r>
            <a:rPr lang="en-US" dirty="0" smtClean="0"/>
            <a:t>Master</a:t>
          </a:r>
          <a:endParaRPr lang="en-US" dirty="0"/>
        </a:p>
      </dgm:t>
    </dgm:pt>
    <dgm:pt modelId="{10665B47-BE48-48D7-8999-296E4ACFAB35}" type="parTrans" cxnId="{ED4C9EF3-73B1-4C22-B2BB-76EBC27F15BC}">
      <dgm:prSet/>
      <dgm:spPr/>
      <dgm:t>
        <a:bodyPr/>
        <a:lstStyle/>
        <a:p>
          <a:endParaRPr lang="en-US"/>
        </a:p>
      </dgm:t>
    </dgm:pt>
    <dgm:pt modelId="{09A8C8D2-CD48-46AD-8687-B0DB1AA66309}" type="sibTrans" cxnId="{ED4C9EF3-73B1-4C22-B2BB-76EBC27F15BC}">
      <dgm:prSet/>
      <dgm:spPr/>
      <dgm:t>
        <a:bodyPr/>
        <a:lstStyle/>
        <a:p>
          <a:endParaRPr lang="en-US"/>
        </a:p>
      </dgm:t>
    </dgm:pt>
    <dgm:pt modelId="{5252DB78-0D91-4DE5-9BB1-97C1695A6F71}">
      <dgm:prSet phldrT="[Text]"/>
      <dgm:spPr/>
      <dgm:t>
        <a:bodyPr/>
        <a:lstStyle/>
        <a:p>
          <a:r>
            <a:rPr lang="en-US" dirty="0" smtClean="0"/>
            <a:t>Source Code </a:t>
          </a:r>
          <a:endParaRPr lang="en-US" dirty="0"/>
        </a:p>
      </dgm:t>
    </dgm:pt>
    <dgm:pt modelId="{0EC32FC1-4FB2-40A1-B892-BED6933E8D83}" type="parTrans" cxnId="{DE40EC48-13DE-4E2C-BBF4-6DB012E351AD}">
      <dgm:prSet/>
      <dgm:spPr/>
      <dgm:t>
        <a:bodyPr/>
        <a:lstStyle/>
        <a:p>
          <a:endParaRPr lang="en-US"/>
        </a:p>
      </dgm:t>
    </dgm:pt>
    <dgm:pt modelId="{782D21C7-F2F3-4C23-A6C7-BA1AD03C5E9B}" type="sibTrans" cxnId="{DE40EC48-13DE-4E2C-BBF4-6DB012E351AD}">
      <dgm:prSet/>
      <dgm:spPr/>
      <dgm:t>
        <a:bodyPr/>
        <a:lstStyle/>
        <a:p>
          <a:endParaRPr lang="en-US"/>
        </a:p>
      </dgm:t>
    </dgm:pt>
    <dgm:pt modelId="{B57EF6A7-FB53-44EC-A290-F23558469B76}">
      <dgm:prSet phldrT="[Text]"/>
      <dgm:spPr/>
      <dgm:t>
        <a:bodyPr/>
        <a:lstStyle/>
        <a:p>
          <a:r>
            <a:rPr lang="en-US" dirty="0" smtClean="0"/>
            <a:t>Branches</a:t>
          </a:r>
          <a:endParaRPr lang="en-US" dirty="0"/>
        </a:p>
      </dgm:t>
    </dgm:pt>
    <dgm:pt modelId="{038A4AB2-FDBB-4E86-8F61-B779D989A62C}" type="parTrans" cxnId="{95EBC2DA-6CFE-40C8-8EB1-44B37A76AE38}">
      <dgm:prSet/>
      <dgm:spPr/>
      <dgm:t>
        <a:bodyPr/>
        <a:lstStyle/>
        <a:p>
          <a:endParaRPr lang="en-US"/>
        </a:p>
      </dgm:t>
    </dgm:pt>
    <dgm:pt modelId="{5AEB1D9D-9C55-4FB9-9132-45A562155B7E}" type="sibTrans" cxnId="{95EBC2DA-6CFE-40C8-8EB1-44B37A76AE38}">
      <dgm:prSet/>
      <dgm:spPr/>
      <dgm:t>
        <a:bodyPr/>
        <a:lstStyle/>
        <a:p>
          <a:endParaRPr lang="en-US"/>
        </a:p>
      </dgm:t>
    </dgm:pt>
    <dgm:pt modelId="{0B3D246C-A1E0-42CA-B834-F813C21E1094}">
      <dgm:prSet phldrT="[Text]"/>
      <dgm:spPr/>
      <dgm:t>
        <a:bodyPr/>
        <a:lstStyle/>
        <a:p>
          <a:r>
            <a:rPr lang="en-US" smtClean="0"/>
            <a:t>Tags</a:t>
          </a:r>
          <a:endParaRPr lang="en-US" dirty="0"/>
        </a:p>
      </dgm:t>
    </dgm:pt>
    <dgm:pt modelId="{B3642212-8466-434E-9C51-32BC5DEF2C78}" type="parTrans" cxnId="{A6F08B02-BD8A-4176-A6C7-A11DB6C7D51F}">
      <dgm:prSet/>
      <dgm:spPr/>
      <dgm:t>
        <a:bodyPr/>
        <a:lstStyle/>
        <a:p>
          <a:endParaRPr lang="en-US"/>
        </a:p>
      </dgm:t>
    </dgm:pt>
    <dgm:pt modelId="{EB6D508B-5F70-46C5-9D55-4B3754D6C6C0}" type="sibTrans" cxnId="{A6F08B02-BD8A-4176-A6C7-A11DB6C7D51F}">
      <dgm:prSet/>
      <dgm:spPr/>
      <dgm:t>
        <a:bodyPr/>
        <a:lstStyle/>
        <a:p>
          <a:endParaRPr lang="en-US"/>
        </a:p>
      </dgm:t>
    </dgm:pt>
    <dgm:pt modelId="{2F2A33D5-969C-4AB5-835B-90402ED78038}" type="pres">
      <dgm:prSet presAssocID="{C59D2B7B-878B-45F3-8DB4-38AB93107689}" presName="diagram" presStyleCnt="0">
        <dgm:presLayoutVars>
          <dgm:chPref val="1"/>
          <dgm:dir/>
          <dgm:animOne val="branch"/>
          <dgm:animLvl val="lvl"/>
          <dgm:resizeHandles val="exact"/>
        </dgm:presLayoutVars>
      </dgm:prSet>
      <dgm:spPr/>
      <dgm:t>
        <a:bodyPr/>
        <a:lstStyle/>
        <a:p>
          <a:endParaRPr lang="en-IN"/>
        </a:p>
      </dgm:t>
    </dgm:pt>
    <dgm:pt modelId="{43A0920F-6822-494D-9200-7C4112520CF1}" type="pres">
      <dgm:prSet presAssocID="{FFAC1ADC-F2FA-4D4D-9D66-A451193B19ED}" presName="root1" presStyleCnt="0"/>
      <dgm:spPr/>
    </dgm:pt>
    <dgm:pt modelId="{C4BEEA69-8351-4B98-866B-BA04890FED39}" type="pres">
      <dgm:prSet presAssocID="{FFAC1ADC-F2FA-4D4D-9D66-A451193B19ED}" presName="LevelOneTextNode" presStyleLbl="node0" presStyleIdx="0" presStyleCnt="1" custScaleX="99852" custScaleY="48660">
        <dgm:presLayoutVars>
          <dgm:chPref val="3"/>
        </dgm:presLayoutVars>
      </dgm:prSet>
      <dgm:spPr/>
      <dgm:t>
        <a:bodyPr/>
        <a:lstStyle/>
        <a:p>
          <a:endParaRPr lang="en-US"/>
        </a:p>
      </dgm:t>
    </dgm:pt>
    <dgm:pt modelId="{BFE5F9D3-7EDC-4E76-8D58-F9840C5F1738}" type="pres">
      <dgm:prSet presAssocID="{FFAC1ADC-F2FA-4D4D-9D66-A451193B19ED}" presName="level2hierChild" presStyleCnt="0"/>
      <dgm:spPr/>
    </dgm:pt>
    <dgm:pt modelId="{94E4AFC0-CAF0-4954-B66B-6A7784AADD23}" type="pres">
      <dgm:prSet presAssocID="{10665B47-BE48-48D7-8999-296E4ACFAB35}" presName="conn2-1" presStyleLbl="parChTrans1D2" presStyleIdx="0" presStyleCnt="3"/>
      <dgm:spPr/>
      <dgm:t>
        <a:bodyPr/>
        <a:lstStyle/>
        <a:p>
          <a:endParaRPr lang="en-IN"/>
        </a:p>
      </dgm:t>
    </dgm:pt>
    <dgm:pt modelId="{176E8C95-2B8A-47D7-A987-293701D21333}" type="pres">
      <dgm:prSet presAssocID="{10665B47-BE48-48D7-8999-296E4ACFAB35}" presName="connTx" presStyleLbl="parChTrans1D2" presStyleIdx="0" presStyleCnt="3"/>
      <dgm:spPr/>
      <dgm:t>
        <a:bodyPr/>
        <a:lstStyle/>
        <a:p>
          <a:endParaRPr lang="en-IN"/>
        </a:p>
      </dgm:t>
    </dgm:pt>
    <dgm:pt modelId="{D4DA8A01-AA24-433E-8A5A-8AF25EDBC44C}" type="pres">
      <dgm:prSet presAssocID="{F04D01EC-2B4B-4FF9-95B6-C589C7F7D7F4}" presName="root2" presStyleCnt="0"/>
      <dgm:spPr/>
    </dgm:pt>
    <dgm:pt modelId="{9E7D6410-888D-4178-8F90-D53347B40ABB}" type="pres">
      <dgm:prSet presAssocID="{F04D01EC-2B4B-4FF9-95B6-C589C7F7D7F4}" presName="LevelTwoTextNode" presStyleLbl="node2" presStyleIdx="0" presStyleCnt="3" custScaleX="129428" custScaleY="53512" custLinFactNeighborX="1253" custLinFactNeighborY="-4680">
        <dgm:presLayoutVars>
          <dgm:chPref val="3"/>
        </dgm:presLayoutVars>
      </dgm:prSet>
      <dgm:spPr/>
      <dgm:t>
        <a:bodyPr/>
        <a:lstStyle/>
        <a:p>
          <a:endParaRPr lang="en-US"/>
        </a:p>
      </dgm:t>
    </dgm:pt>
    <dgm:pt modelId="{0ECAC1B4-39EA-4D3D-BBC8-F4FCA1DC15A5}" type="pres">
      <dgm:prSet presAssocID="{F04D01EC-2B4B-4FF9-95B6-C589C7F7D7F4}" presName="level3hierChild" presStyleCnt="0"/>
      <dgm:spPr/>
    </dgm:pt>
    <dgm:pt modelId="{95A33BC3-9CAA-4B1E-96A7-92450D10DA7D}" type="pres">
      <dgm:prSet presAssocID="{0EC32FC1-4FB2-40A1-B892-BED6933E8D83}" presName="conn2-1" presStyleLbl="parChTrans1D3" presStyleIdx="0" presStyleCnt="1"/>
      <dgm:spPr/>
      <dgm:t>
        <a:bodyPr/>
        <a:lstStyle/>
        <a:p>
          <a:endParaRPr lang="en-IN"/>
        </a:p>
      </dgm:t>
    </dgm:pt>
    <dgm:pt modelId="{DBEA4E46-8528-45DB-A712-535DA3E8E0FC}" type="pres">
      <dgm:prSet presAssocID="{0EC32FC1-4FB2-40A1-B892-BED6933E8D83}" presName="connTx" presStyleLbl="parChTrans1D3" presStyleIdx="0" presStyleCnt="1"/>
      <dgm:spPr/>
      <dgm:t>
        <a:bodyPr/>
        <a:lstStyle/>
        <a:p>
          <a:endParaRPr lang="en-IN"/>
        </a:p>
      </dgm:t>
    </dgm:pt>
    <dgm:pt modelId="{6F384C3A-DDF0-4FAF-A8E3-46D4ABA12968}" type="pres">
      <dgm:prSet presAssocID="{5252DB78-0D91-4DE5-9BB1-97C1695A6F71}" presName="root2" presStyleCnt="0"/>
      <dgm:spPr/>
    </dgm:pt>
    <dgm:pt modelId="{99D6BF34-7EC3-41B7-A16E-36FDC41B4306}" type="pres">
      <dgm:prSet presAssocID="{5252DB78-0D91-4DE5-9BB1-97C1695A6F71}" presName="LevelTwoTextNode" presStyleLbl="node3" presStyleIdx="0" presStyleCnt="1" custScaleX="87622" custScaleY="46990">
        <dgm:presLayoutVars>
          <dgm:chPref val="3"/>
        </dgm:presLayoutVars>
      </dgm:prSet>
      <dgm:spPr/>
      <dgm:t>
        <a:bodyPr/>
        <a:lstStyle/>
        <a:p>
          <a:endParaRPr lang="en-US"/>
        </a:p>
      </dgm:t>
    </dgm:pt>
    <dgm:pt modelId="{232E600F-5655-495D-BF52-FDB214A44FBB}" type="pres">
      <dgm:prSet presAssocID="{5252DB78-0D91-4DE5-9BB1-97C1695A6F71}" presName="level3hierChild" presStyleCnt="0"/>
      <dgm:spPr/>
    </dgm:pt>
    <dgm:pt modelId="{46C889F9-B707-46F7-80F7-38984E68D9DD}" type="pres">
      <dgm:prSet presAssocID="{038A4AB2-FDBB-4E86-8F61-B779D989A62C}" presName="conn2-1" presStyleLbl="parChTrans1D2" presStyleIdx="1" presStyleCnt="3"/>
      <dgm:spPr/>
      <dgm:t>
        <a:bodyPr/>
        <a:lstStyle/>
        <a:p>
          <a:endParaRPr lang="en-IN"/>
        </a:p>
      </dgm:t>
    </dgm:pt>
    <dgm:pt modelId="{340F9223-8CA5-43ED-A8CB-B86C86D081BF}" type="pres">
      <dgm:prSet presAssocID="{038A4AB2-FDBB-4E86-8F61-B779D989A62C}" presName="connTx" presStyleLbl="parChTrans1D2" presStyleIdx="1" presStyleCnt="3"/>
      <dgm:spPr/>
      <dgm:t>
        <a:bodyPr/>
        <a:lstStyle/>
        <a:p>
          <a:endParaRPr lang="en-IN"/>
        </a:p>
      </dgm:t>
    </dgm:pt>
    <dgm:pt modelId="{3AE82D27-6FE2-4878-80C2-15B07294085E}" type="pres">
      <dgm:prSet presAssocID="{B57EF6A7-FB53-44EC-A290-F23558469B76}" presName="root2" presStyleCnt="0"/>
      <dgm:spPr/>
    </dgm:pt>
    <dgm:pt modelId="{F6110D27-ED69-4558-B43B-F3985FC61E5E}" type="pres">
      <dgm:prSet presAssocID="{B57EF6A7-FB53-44EC-A290-F23558469B76}" presName="LevelTwoTextNode" presStyleLbl="node2" presStyleIdx="1" presStyleCnt="3" custScaleX="130529" custScaleY="50139" custLinFactNeighborX="1253" custLinFactNeighborY="-4680">
        <dgm:presLayoutVars>
          <dgm:chPref val="3"/>
        </dgm:presLayoutVars>
      </dgm:prSet>
      <dgm:spPr/>
      <dgm:t>
        <a:bodyPr/>
        <a:lstStyle/>
        <a:p>
          <a:endParaRPr lang="en-IN"/>
        </a:p>
      </dgm:t>
    </dgm:pt>
    <dgm:pt modelId="{BEFBEDB2-D18F-4599-9C0B-3DBB9B0B962D}" type="pres">
      <dgm:prSet presAssocID="{B57EF6A7-FB53-44EC-A290-F23558469B76}" presName="level3hierChild" presStyleCnt="0"/>
      <dgm:spPr/>
    </dgm:pt>
    <dgm:pt modelId="{438CBDD7-A96B-484B-8F50-22A5D6DB1276}" type="pres">
      <dgm:prSet presAssocID="{B3642212-8466-434E-9C51-32BC5DEF2C78}" presName="conn2-1" presStyleLbl="parChTrans1D2" presStyleIdx="2" presStyleCnt="3"/>
      <dgm:spPr/>
      <dgm:t>
        <a:bodyPr/>
        <a:lstStyle/>
        <a:p>
          <a:endParaRPr lang="en-IN"/>
        </a:p>
      </dgm:t>
    </dgm:pt>
    <dgm:pt modelId="{D925B55E-C327-444D-ACD0-39812183257E}" type="pres">
      <dgm:prSet presAssocID="{B3642212-8466-434E-9C51-32BC5DEF2C78}" presName="connTx" presStyleLbl="parChTrans1D2" presStyleIdx="2" presStyleCnt="3"/>
      <dgm:spPr/>
      <dgm:t>
        <a:bodyPr/>
        <a:lstStyle/>
        <a:p>
          <a:endParaRPr lang="en-IN"/>
        </a:p>
      </dgm:t>
    </dgm:pt>
    <dgm:pt modelId="{CF33DABE-14DD-4C8F-980E-72836B012093}" type="pres">
      <dgm:prSet presAssocID="{0B3D246C-A1E0-42CA-B834-F813C21E1094}" presName="root2" presStyleCnt="0"/>
      <dgm:spPr/>
    </dgm:pt>
    <dgm:pt modelId="{C145A28E-6C92-4AE7-8FEC-753603DDFCD7}" type="pres">
      <dgm:prSet presAssocID="{0B3D246C-A1E0-42CA-B834-F813C21E1094}" presName="LevelTwoTextNode" presStyleLbl="node2" presStyleIdx="2" presStyleCnt="3" custScaleX="132114" custScaleY="51797" custLinFactNeighborX="1253" custLinFactNeighborY="-4680">
        <dgm:presLayoutVars>
          <dgm:chPref val="3"/>
        </dgm:presLayoutVars>
      </dgm:prSet>
      <dgm:spPr/>
      <dgm:t>
        <a:bodyPr/>
        <a:lstStyle/>
        <a:p>
          <a:endParaRPr lang="en-US"/>
        </a:p>
      </dgm:t>
    </dgm:pt>
    <dgm:pt modelId="{B24238E8-EA8D-4DA9-AB04-9674BB8950FC}" type="pres">
      <dgm:prSet presAssocID="{0B3D246C-A1E0-42CA-B834-F813C21E1094}" presName="level3hierChild" presStyleCnt="0"/>
      <dgm:spPr/>
    </dgm:pt>
  </dgm:ptLst>
  <dgm:cxnLst>
    <dgm:cxn modelId="{93896EE9-28CA-4954-BD83-68A2C1E99149}" type="presOf" srcId="{F04D01EC-2B4B-4FF9-95B6-C589C7F7D7F4}" destId="{9E7D6410-888D-4178-8F90-D53347B40ABB}" srcOrd="0" destOrd="0" presId="urn:microsoft.com/office/officeart/2005/8/layout/hierarchy2"/>
    <dgm:cxn modelId="{DE40EC48-13DE-4E2C-BBF4-6DB012E351AD}" srcId="{F04D01EC-2B4B-4FF9-95B6-C589C7F7D7F4}" destId="{5252DB78-0D91-4DE5-9BB1-97C1695A6F71}" srcOrd="0" destOrd="0" parTransId="{0EC32FC1-4FB2-40A1-B892-BED6933E8D83}" sibTransId="{782D21C7-F2F3-4C23-A6C7-BA1AD03C5E9B}"/>
    <dgm:cxn modelId="{A6F08B02-BD8A-4176-A6C7-A11DB6C7D51F}" srcId="{FFAC1ADC-F2FA-4D4D-9D66-A451193B19ED}" destId="{0B3D246C-A1E0-42CA-B834-F813C21E1094}" srcOrd="2" destOrd="0" parTransId="{B3642212-8466-434E-9C51-32BC5DEF2C78}" sibTransId="{EB6D508B-5F70-46C5-9D55-4B3754D6C6C0}"/>
    <dgm:cxn modelId="{C72B6F17-A991-4802-8F20-80883A1E5705}" type="presOf" srcId="{B3642212-8466-434E-9C51-32BC5DEF2C78}" destId="{D925B55E-C327-444D-ACD0-39812183257E}" srcOrd="1" destOrd="0" presId="urn:microsoft.com/office/officeart/2005/8/layout/hierarchy2"/>
    <dgm:cxn modelId="{6A183FF2-C73A-4FD6-AB75-C8F6546001D3}" type="presOf" srcId="{038A4AB2-FDBB-4E86-8F61-B779D989A62C}" destId="{46C889F9-B707-46F7-80F7-38984E68D9DD}" srcOrd="0" destOrd="0" presId="urn:microsoft.com/office/officeart/2005/8/layout/hierarchy2"/>
    <dgm:cxn modelId="{EE793534-8DE2-4AE3-B450-7686F2584FD6}" type="presOf" srcId="{038A4AB2-FDBB-4E86-8F61-B779D989A62C}" destId="{340F9223-8CA5-43ED-A8CB-B86C86D081BF}" srcOrd="1" destOrd="0" presId="urn:microsoft.com/office/officeart/2005/8/layout/hierarchy2"/>
    <dgm:cxn modelId="{ED4C9EF3-73B1-4C22-B2BB-76EBC27F15BC}" srcId="{FFAC1ADC-F2FA-4D4D-9D66-A451193B19ED}" destId="{F04D01EC-2B4B-4FF9-95B6-C589C7F7D7F4}" srcOrd="0" destOrd="0" parTransId="{10665B47-BE48-48D7-8999-296E4ACFAB35}" sibTransId="{09A8C8D2-CD48-46AD-8687-B0DB1AA66309}"/>
    <dgm:cxn modelId="{74E0A353-1E41-4AF6-942F-E3A0098EC75B}" type="presOf" srcId="{0EC32FC1-4FB2-40A1-B892-BED6933E8D83}" destId="{DBEA4E46-8528-45DB-A712-535DA3E8E0FC}" srcOrd="1" destOrd="0" presId="urn:microsoft.com/office/officeart/2005/8/layout/hierarchy2"/>
    <dgm:cxn modelId="{616D75D8-2CE2-4FEB-B8BF-2B088D61CE2F}" type="presOf" srcId="{0EC32FC1-4FB2-40A1-B892-BED6933E8D83}" destId="{95A33BC3-9CAA-4B1E-96A7-92450D10DA7D}" srcOrd="0" destOrd="0" presId="urn:microsoft.com/office/officeart/2005/8/layout/hierarchy2"/>
    <dgm:cxn modelId="{03C87791-CCC9-4E19-92FC-481147DFC2D3}" type="presOf" srcId="{C59D2B7B-878B-45F3-8DB4-38AB93107689}" destId="{2F2A33D5-969C-4AB5-835B-90402ED78038}" srcOrd="0" destOrd="0" presId="urn:microsoft.com/office/officeart/2005/8/layout/hierarchy2"/>
    <dgm:cxn modelId="{108BDCBF-1E03-4DF8-845B-4E84CF43B779}" type="presOf" srcId="{FFAC1ADC-F2FA-4D4D-9D66-A451193B19ED}" destId="{C4BEEA69-8351-4B98-866B-BA04890FED39}" srcOrd="0" destOrd="0" presId="urn:microsoft.com/office/officeart/2005/8/layout/hierarchy2"/>
    <dgm:cxn modelId="{2ECBB5B4-9BD8-437B-80C9-A7B67627B25A}" srcId="{C59D2B7B-878B-45F3-8DB4-38AB93107689}" destId="{FFAC1ADC-F2FA-4D4D-9D66-A451193B19ED}" srcOrd="0" destOrd="0" parTransId="{9B469FFE-5E90-4634-BAC8-3351720C1884}" sibTransId="{1917BE15-1349-44B2-A5EB-BE463315B6DF}"/>
    <dgm:cxn modelId="{01DAC995-4DBC-4B69-A2C7-3D873E6C6DEB}" type="presOf" srcId="{5252DB78-0D91-4DE5-9BB1-97C1695A6F71}" destId="{99D6BF34-7EC3-41B7-A16E-36FDC41B4306}" srcOrd="0" destOrd="0" presId="urn:microsoft.com/office/officeart/2005/8/layout/hierarchy2"/>
    <dgm:cxn modelId="{9D1C1FC0-3AB0-4EBE-AB5F-CE811BD68A8C}" type="presOf" srcId="{B3642212-8466-434E-9C51-32BC5DEF2C78}" destId="{438CBDD7-A96B-484B-8F50-22A5D6DB1276}" srcOrd="0" destOrd="0" presId="urn:microsoft.com/office/officeart/2005/8/layout/hierarchy2"/>
    <dgm:cxn modelId="{D952534E-0F05-4424-8E10-08A4D7B48918}" type="presOf" srcId="{B57EF6A7-FB53-44EC-A290-F23558469B76}" destId="{F6110D27-ED69-4558-B43B-F3985FC61E5E}" srcOrd="0" destOrd="0" presId="urn:microsoft.com/office/officeart/2005/8/layout/hierarchy2"/>
    <dgm:cxn modelId="{B7E08663-671A-472B-A942-9150CB028769}" type="presOf" srcId="{10665B47-BE48-48D7-8999-296E4ACFAB35}" destId="{176E8C95-2B8A-47D7-A987-293701D21333}" srcOrd="1" destOrd="0" presId="urn:microsoft.com/office/officeart/2005/8/layout/hierarchy2"/>
    <dgm:cxn modelId="{E305907C-AA11-4594-82D1-29094C13F80D}" type="presOf" srcId="{10665B47-BE48-48D7-8999-296E4ACFAB35}" destId="{94E4AFC0-CAF0-4954-B66B-6A7784AADD23}" srcOrd="0" destOrd="0" presId="urn:microsoft.com/office/officeart/2005/8/layout/hierarchy2"/>
    <dgm:cxn modelId="{3F39E37A-D22E-45D8-A350-601C28CC6C92}" type="presOf" srcId="{0B3D246C-A1E0-42CA-B834-F813C21E1094}" destId="{C145A28E-6C92-4AE7-8FEC-753603DDFCD7}" srcOrd="0" destOrd="0" presId="urn:microsoft.com/office/officeart/2005/8/layout/hierarchy2"/>
    <dgm:cxn modelId="{95EBC2DA-6CFE-40C8-8EB1-44B37A76AE38}" srcId="{FFAC1ADC-F2FA-4D4D-9D66-A451193B19ED}" destId="{B57EF6A7-FB53-44EC-A290-F23558469B76}" srcOrd="1" destOrd="0" parTransId="{038A4AB2-FDBB-4E86-8F61-B779D989A62C}" sibTransId="{5AEB1D9D-9C55-4FB9-9132-45A562155B7E}"/>
    <dgm:cxn modelId="{94540464-0E07-4D08-A541-EE245C97B86F}" type="presParOf" srcId="{2F2A33D5-969C-4AB5-835B-90402ED78038}" destId="{43A0920F-6822-494D-9200-7C4112520CF1}" srcOrd="0" destOrd="0" presId="urn:microsoft.com/office/officeart/2005/8/layout/hierarchy2"/>
    <dgm:cxn modelId="{823FCB24-3C5D-4C98-B00E-15DC240CEA53}" type="presParOf" srcId="{43A0920F-6822-494D-9200-7C4112520CF1}" destId="{C4BEEA69-8351-4B98-866B-BA04890FED39}" srcOrd="0" destOrd="0" presId="urn:microsoft.com/office/officeart/2005/8/layout/hierarchy2"/>
    <dgm:cxn modelId="{E97CE10D-C6A4-4916-A246-23BCD49F5073}" type="presParOf" srcId="{43A0920F-6822-494D-9200-7C4112520CF1}" destId="{BFE5F9D3-7EDC-4E76-8D58-F9840C5F1738}" srcOrd="1" destOrd="0" presId="urn:microsoft.com/office/officeart/2005/8/layout/hierarchy2"/>
    <dgm:cxn modelId="{9E9BEEF3-B7FA-4DD4-9BB1-54972B2ED22D}" type="presParOf" srcId="{BFE5F9D3-7EDC-4E76-8D58-F9840C5F1738}" destId="{94E4AFC0-CAF0-4954-B66B-6A7784AADD23}" srcOrd="0" destOrd="0" presId="urn:microsoft.com/office/officeart/2005/8/layout/hierarchy2"/>
    <dgm:cxn modelId="{E74AD29F-E513-4E23-9159-0A2C547B14FB}" type="presParOf" srcId="{94E4AFC0-CAF0-4954-B66B-6A7784AADD23}" destId="{176E8C95-2B8A-47D7-A987-293701D21333}" srcOrd="0" destOrd="0" presId="urn:microsoft.com/office/officeart/2005/8/layout/hierarchy2"/>
    <dgm:cxn modelId="{6BBECDF6-5A4A-4CF3-BFA2-8CE6B6F07786}" type="presParOf" srcId="{BFE5F9D3-7EDC-4E76-8D58-F9840C5F1738}" destId="{D4DA8A01-AA24-433E-8A5A-8AF25EDBC44C}" srcOrd="1" destOrd="0" presId="urn:microsoft.com/office/officeart/2005/8/layout/hierarchy2"/>
    <dgm:cxn modelId="{E31A88CF-34A3-498B-9914-124B6463ABCD}" type="presParOf" srcId="{D4DA8A01-AA24-433E-8A5A-8AF25EDBC44C}" destId="{9E7D6410-888D-4178-8F90-D53347B40ABB}" srcOrd="0" destOrd="0" presId="urn:microsoft.com/office/officeart/2005/8/layout/hierarchy2"/>
    <dgm:cxn modelId="{94B26324-E892-40AA-AD97-5110B4A780EA}" type="presParOf" srcId="{D4DA8A01-AA24-433E-8A5A-8AF25EDBC44C}" destId="{0ECAC1B4-39EA-4D3D-BBC8-F4FCA1DC15A5}" srcOrd="1" destOrd="0" presId="urn:microsoft.com/office/officeart/2005/8/layout/hierarchy2"/>
    <dgm:cxn modelId="{37E0682A-23C1-4AC5-BC4D-7A2A4C7D98DF}" type="presParOf" srcId="{0ECAC1B4-39EA-4D3D-BBC8-F4FCA1DC15A5}" destId="{95A33BC3-9CAA-4B1E-96A7-92450D10DA7D}" srcOrd="0" destOrd="0" presId="urn:microsoft.com/office/officeart/2005/8/layout/hierarchy2"/>
    <dgm:cxn modelId="{A3550D0A-70E0-49DD-9865-CA0664DF7090}" type="presParOf" srcId="{95A33BC3-9CAA-4B1E-96A7-92450D10DA7D}" destId="{DBEA4E46-8528-45DB-A712-535DA3E8E0FC}" srcOrd="0" destOrd="0" presId="urn:microsoft.com/office/officeart/2005/8/layout/hierarchy2"/>
    <dgm:cxn modelId="{2DFF6B5B-C2CA-43F7-A6CB-4AC29E508EE7}" type="presParOf" srcId="{0ECAC1B4-39EA-4D3D-BBC8-F4FCA1DC15A5}" destId="{6F384C3A-DDF0-4FAF-A8E3-46D4ABA12968}" srcOrd="1" destOrd="0" presId="urn:microsoft.com/office/officeart/2005/8/layout/hierarchy2"/>
    <dgm:cxn modelId="{381B2D52-D530-451B-883C-8F3794BF3656}" type="presParOf" srcId="{6F384C3A-DDF0-4FAF-A8E3-46D4ABA12968}" destId="{99D6BF34-7EC3-41B7-A16E-36FDC41B4306}" srcOrd="0" destOrd="0" presId="urn:microsoft.com/office/officeart/2005/8/layout/hierarchy2"/>
    <dgm:cxn modelId="{65F56CB2-511C-4657-A42F-1DE327B43F29}" type="presParOf" srcId="{6F384C3A-DDF0-4FAF-A8E3-46D4ABA12968}" destId="{232E600F-5655-495D-BF52-FDB214A44FBB}" srcOrd="1" destOrd="0" presId="urn:microsoft.com/office/officeart/2005/8/layout/hierarchy2"/>
    <dgm:cxn modelId="{B5FE7174-C874-4A06-B146-EB2161FB8292}" type="presParOf" srcId="{BFE5F9D3-7EDC-4E76-8D58-F9840C5F1738}" destId="{46C889F9-B707-46F7-80F7-38984E68D9DD}" srcOrd="2" destOrd="0" presId="urn:microsoft.com/office/officeart/2005/8/layout/hierarchy2"/>
    <dgm:cxn modelId="{D906AD0C-B1D6-4008-B16D-E599A082D367}" type="presParOf" srcId="{46C889F9-B707-46F7-80F7-38984E68D9DD}" destId="{340F9223-8CA5-43ED-A8CB-B86C86D081BF}" srcOrd="0" destOrd="0" presId="urn:microsoft.com/office/officeart/2005/8/layout/hierarchy2"/>
    <dgm:cxn modelId="{227ECE69-53FE-4B35-A5AD-498B25941430}" type="presParOf" srcId="{BFE5F9D3-7EDC-4E76-8D58-F9840C5F1738}" destId="{3AE82D27-6FE2-4878-80C2-15B07294085E}" srcOrd="3" destOrd="0" presId="urn:microsoft.com/office/officeart/2005/8/layout/hierarchy2"/>
    <dgm:cxn modelId="{5726987F-9BA7-4F61-AFDF-54DB320373FA}" type="presParOf" srcId="{3AE82D27-6FE2-4878-80C2-15B07294085E}" destId="{F6110D27-ED69-4558-B43B-F3985FC61E5E}" srcOrd="0" destOrd="0" presId="urn:microsoft.com/office/officeart/2005/8/layout/hierarchy2"/>
    <dgm:cxn modelId="{92AF4599-8D26-40F4-8A90-0D6EF5F11445}" type="presParOf" srcId="{3AE82D27-6FE2-4878-80C2-15B07294085E}" destId="{BEFBEDB2-D18F-4599-9C0B-3DBB9B0B962D}" srcOrd="1" destOrd="0" presId="urn:microsoft.com/office/officeart/2005/8/layout/hierarchy2"/>
    <dgm:cxn modelId="{84A8B9CD-B37B-4143-B7EF-EB3BF48A853B}" type="presParOf" srcId="{BFE5F9D3-7EDC-4E76-8D58-F9840C5F1738}" destId="{438CBDD7-A96B-484B-8F50-22A5D6DB1276}" srcOrd="4" destOrd="0" presId="urn:microsoft.com/office/officeart/2005/8/layout/hierarchy2"/>
    <dgm:cxn modelId="{67C91BD5-5439-4B10-9780-30E504EA7AA1}" type="presParOf" srcId="{438CBDD7-A96B-484B-8F50-22A5D6DB1276}" destId="{D925B55E-C327-444D-ACD0-39812183257E}" srcOrd="0" destOrd="0" presId="urn:microsoft.com/office/officeart/2005/8/layout/hierarchy2"/>
    <dgm:cxn modelId="{1BAAB495-428C-4887-8118-F0894579B74B}" type="presParOf" srcId="{BFE5F9D3-7EDC-4E76-8D58-F9840C5F1738}" destId="{CF33DABE-14DD-4C8F-980E-72836B012093}" srcOrd="5" destOrd="0" presId="urn:microsoft.com/office/officeart/2005/8/layout/hierarchy2"/>
    <dgm:cxn modelId="{C2AB29AA-FE9C-4792-AEDA-3B195901B3A9}" type="presParOf" srcId="{CF33DABE-14DD-4C8F-980E-72836B012093}" destId="{C145A28E-6C92-4AE7-8FEC-753603DDFCD7}" srcOrd="0" destOrd="0" presId="urn:microsoft.com/office/officeart/2005/8/layout/hierarchy2"/>
    <dgm:cxn modelId="{F8E6A7AE-4BB9-4EC3-8685-07C814BCD398}" type="presParOf" srcId="{CF33DABE-14DD-4C8F-980E-72836B012093}" destId="{B24238E8-EA8D-4DA9-AB04-9674BB8950FC}"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BEEA69-8351-4B98-866B-BA04890FED39}">
      <dsp:nvSpPr>
        <dsp:cNvPr id="0" name=""/>
        <dsp:cNvSpPr/>
      </dsp:nvSpPr>
      <dsp:spPr>
        <a:xfrm>
          <a:off x="3916" y="1845398"/>
          <a:ext cx="1531651" cy="37320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Application Folder</a:t>
          </a:r>
          <a:endParaRPr lang="en-US" sz="1400" kern="1200" dirty="0"/>
        </a:p>
      </dsp:txBody>
      <dsp:txXfrm>
        <a:off x="3916" y="1845398"/>
        <a:ext cx="1531651" cy="373203"/>
      </dsp:txXfrm>
    </dsp:sp>
    <dsp:sp modelId="{94E4AFC0-CAF0-4954-B66B-6A7784AADD23}">
      <dsp:nvSpPr>
        <dsp:cNvPr id="0" name=""/>
        <dsp:cNvSpPr/>
      </dsp:nvSpPr>
      <dsp:spPr>
        <a:xfrm rot="19165639">
          <a:off x="1435424" y="1744093"/>
          <a:ext cx="833075" cy="33969"/>
        </a:xfrm>
        <a:custGeom>
          <a:avLst/>
          <a:gdLst/>
          <a:ahLst/>
          <a:cxnLst/>
          <a:rect l="0" t="0" r="0" b="0"/>
          <a:pathLst>
            <a:path>
              <a:moveTo>
                <a:pt x="0" y="16984"/>
              </a:moveTo>
              <a:lnTo>
                <a:pt x="833075" y="1698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9165639">
        <a:off x="1831135" y="1740251"/>
        <a:ext cx="41653" cy="41653"/>
      </dsp:txXfrm>
    </dsp:sp>
    <dsp:sp modelId="{9E7D6410-888D-4178-8F90-D53347B40ABB}">
      <dsp:nvSpPr>
        <dsp:cNvPr id="0" name=""/>
        <dsp:cNvSpPr/>
      </dsp:nvSpPr>
      <dsp:spPr>
        <a:xfrm>
          <a:off x="2168357" y="1284949"/>
          <a:ext cx="1985324" cy="41041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Master</a:t>
          </a:r>
          <a:endParaRPr lang="en-US" sz="1400" kern="1200" dirty="0"/>
        </a:p>
      </dsp:txBody>
      <dsp:txXfrm>
        <a:off x="2168357" y="1284949"/>
        <a:ext cx="1985324" cy="410416"/>
      </dsp:txXfrm>
    </dsp:sp>
    <dsp:sp modelId="{95A33BC3-9CAA-4B1E-96A7-92450D10DA7D}">
      <dsp:nvSpPr>
        <dsp:cNvPr id="0" name=""/>
        <dsp:cNvSpPr/>
      </dsp:nvSpPr>
      <dsp:spPr>
        <a:xfrm rot="207360">
          <a:off x="4153140" y="1491119"/>
          <a:ext cx="595431" cy="33969"/>
        </a:xfrm>
        <a:custGeom>
          <a:avLst/>
          <a:gdLst/>
          <a:ahLst/>
          <a:cxnLst/>
          <a:rect l="0" t="0" r="0" b="0"/>
          <a:pathLst>
            <a:path>
              <a:moveTo>
                <a:pt x="0" y="16984"/>
              </a:moveTo>
              <a:lnTo>
                <a:pt x="595431" y="1698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207360">
        <a:off x="4435970" y="1493218"/>
        <a:ext cx="29771" cy="29771"/>
      </dsp:txXfrm>
    </dsp:sp>
    <dsp:sp modelId="{99D6BF34-7EC3-41B7-A16E-36FDC41B4306}">
      <dsp:nvSpPr>
        <dsp:cNvPr id="0" name=""/>
        <dsp:cNvSpPr/>
      </dsp:nvSpPr>
      <dsp:spPr>
        <a:xfrm>
          <a:off x="4748030" y="1345853"/>
          <a:ext cx="1344053" cy="36039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Source Code </a:t>
          </a:r>
          <a:endParaRPr lang="en-US" sz="1400" kern="1200" dirty="0"/>
        </a:p>
      </dsp:txBody>
      <dsp:txXfrm>
        <a:off x="4748030" y="1345853"/>
        <a:ext cx="1344053" cy="360394"/>
      </dsp:txXfrm>
    </dsp:sp>
    <dsp:sp modelId="{46C889F9-B707-46F7-80F7-38984E68D9DD}">
      <dsp:nvSpPr>
        <dsp:cNvPr id="0" name=""/>
        <dsp:cNvSpPr/>
      </dsp:nvSpPr>
      <dsp:spPr>
        <a:xfrm rot="21440843">
          <a:off x="1535228" y="2000356"/>
          <a:ext cx="633467" cy="33969"/>
        </a:xfrm>
        <a:custGeom>
          <a:avLst/>
          <a:gdLst/>
          <a:ahLst/>
          <a:cxnLst/>
          <a:rect l="0" t="0" r="0" b="0"/>
          <a:pathLst>
            <a:path>
              <a:moveTo>
                <a:pt x="0" y="16984"/>
              </a:moveTo>
              <a:lnTo>
                <a:pt x="633467" y="1698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21440843">
        <a:off x="1836126" y="2001504"/>
        <a:ext cx="31673" cy="31673"/>
      </dsp:txXfrm>
    </dsp:sp>
    <dsp:sp modelId="{F6110D27-ED69-4558-B43B-F3985FC61E5E}">
      <dsp:nvSpPr>
        <dsp:cNvPr id="0" name=""/>
        <dsp:cNvSpPr/>
      </dsp:nvSpPr>
      <dsp:spPr>
        <a:xfrm>
          <a:off x="2168357" y="1810409"/>
          <a:ext cx="2002212" cy="38454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Branches</a:t>
          </a:r>
          <a:endParaRPr lang="en-US" sz="1400" kern="1200" dirty="0"/>
        </a:p>
      </dsp:txBody>
      <dsp:txXfrm>
        <a:off x="2168357" y="1810409"/>
        <a:ext cx="2002212" cy="384546"/>
      </dsp:txXfrm>
    </dsp:sp>
    <dsp:sp modelId="{438CBDD7-A96B-484B-8F50-22A5D6DB1276}">
      <dsp:nvSpPr>
        <dsp:cNvPr id="0" name=""/>
        <dsp:cNvSpPr/>
      </dsp:nvSpPr>
      <dsp:spPr>
        <a:xfrm rot="2219276">
          <a:off x="1455856" y="2253330"/>
          <a:ext cx="792211" cy="33969"/>
        </a:xfrm>
        <a:custGeom>
          <a:avLst/>
          <a:gdLst/>
          <a:ahLst/>
          <a:cxnLst/>
          <a:rect l="0" t="0" r="0" b="0"/>
          <a:pathLst>
            <a:path>
              <a:moveTo>
                <a:pt x="0" y="16984"/>
              </a:moveTo>
              <a:lnTo>
                <a:pt x="792211" y="1698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2219276">
        <a:off x="1832157" y="2250510"/>
        <a:ext cx="39610" cy="39610"/>
      </dsp:txXfrm>
    </dsp:sp>
    <dsp:sp modelId="{C145A28E-6C92-4AE7-8FEC-753603DDFCD7}">
      <dsp:nvSpPr>
        <dsp:cNvPr id="0" name=""/>
        <dsp:cNvSpPr/>
      </dsp:nvSpPr>
      <dsp:spPr>
        <a:xfrm>
          <a:off x="2168357" y="2310000"/>
          <a:ext cx="2026525" cy="3972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smtClean="0"/>
            <a:t>Tags</a:t>
          </a:r>
          <a:endParaRPr lang="en-US" sz="1400" kern="1200" dirty="0"/>
        </a:p>
      </dsp:txBody>
      <dsp:txXfrm>
        <a:off x="2168357" y="2310000"/>
        <a:ext cx="2026525" cy="39726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l" defTabSz="966788">
              <a:defRPr sz="1300">
                <a:latin typeface="Arial" charset="0"/>
                <a:cs typeface="Arial" charset="0"/>
              </a:defRPr>
            </a:lvl1pPr>
          </a:lstStyle>
          <a:p>
            <a:pPr>
              <a:defRPr/>
            </a:pPr>
            <a:endParaRPr lang="en-US"/>
          </a:p>
        </p:txBody>
      </p:sp>
      <p:sp>
        <p:nvSpPr>
          <p:cNvPr id="2662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a:defRPr sz="1300">
                <a:latin typeface="Arial" charset="0"/>
                <a:cs typeface="Arial" charset="0"/>
              </a:defRPr>
            </a:lvl1pPr>
          </a:lstStyle>
          <a:p>
            <a:pPr>
              <a:defRPr/>
            </a:pPr>
            <a:endParaRPr lang="en-US"/>
          </a:p>
        </p:txBody>
      </p:sp>
      <p:sp>
        <p:nvSpPr>
          <p:cNvPr id="2662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l" defTabSz="966788">
              <a:defRPr sz="1300">
                <a:latin typeface="Arial" charset="0"/>
                <a:cs typeface="Arial" charset="0"/>
              </a:defRPr>
            </a:lvl1pPr>
          </a:lstStyle>
          <a:p>
            <a:pPr>
              <a:defRPr/>
            </a:pPr>
            <a:endParaRPr lang="en-US"/>
          </a:p>
        </p:txBody>
      </p:sp>
      <p:sp>
        <p:nvSpPr>
          <p:cNvPr id="2662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a:defRPr sz="1300">
                <a:latin typeface="Arial" charset="0"/>
                <a:cs typeface="Arial" charset="0"/>
              </a:defRPr>
            </a:lvl1pPr>
          </a:lstStyle>
          <a:p>
            <a:pPr>
              <a:defRPr/>
            </a:pPr>
            <a:fld id="{07E7B4D6-6488-48B8-B5AA-2D4CB3065A14}" type="slidenum">
              <a:rPr lang="en-CA"/>
              <a:pPr>
                <a:defRPr/>
              </a:pPr>
              <a:t>‹#›</a:t>
            </a:fld>
            <a:endParaRPr lang="en-CA"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l" defTabSz="966788">
              <a:defRPr sz="1300">
                <a:latin typeface="Arial" charset="0"/>
                <a:cs typeface="Arial" charset="0"/>
              </a:defRPr>
            </a:lvl1pPr>
          </a:lstStyle>
          <a:p>
            <a:pPr>
              <a:defRPr/>
            </a:pPr>
            <a:endParaRPr lang="en-US"/>
          </a:p>
        </p:txBody>
      </p:sp>
      <p:sp>
        <p:nvSpPr>
          <p:cNvPr id="25603"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a:defRPr sz="1300">
                <a:latin typeface="Arial" charset="0"/>
                <a:cs typeface="Arial"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2560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l" defTabSz="966788">
              <a:defRPr sz="1300">
                <a:latin typeface="Arial" charset="0"/>
                <a:cs typeface="Arial" charset="0"/>
              </a:defRPr>
            </a:lvl1pPr>
          </a:lstStyle>
          <a:p>
            <a:pPr>
              <a:defRPr/>
            </a:pPr>
            <a:endParaRPr lang="en-US"/>
          </a:p>
        </p:txBody>
      </p:sp>
      <p:sp>
        <p:nvSpPr>
          <p:cNvPr id="2560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a:defRPr sz="1300">
                <a:latin typeface="Arial" charset="0"/>
                <a:cs typeface="Arial" charset="0"/>
              </a:defRPr>
            </a:lvl1pPr>
          </a:lstStyle>
          <a:p>
            <a:pPr>
              <a:defRPr/>
            </a:pPr>
            <a:fld id="{0973A12B-D85E-4AF3-9F1A-6EB71632DF19}" type="slidenum">
              <a:rPr lang="en-CA"/>
              <a:pPr>
                <a:defRPr/>
              </a:pPr>
              <a:t>‹#›</a:t>
            </a:fld>
            <a:endParaRPr lang="en-CA"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smtClean="0"/>
          </a:p>
        </p:txBody>
      </p:sp>
      <p:sp>
        <p:nvSpPr>
          <p:cNvPr id="29700" name="Slide Number Placeholder 3"/>
          <p:cNvSpPr>
            <a:spLocks noGrp="1"/>
          </p:cNvSpPr>
          <p:nvPr>
            <p:ph type="sldNum" sz="quarter" idx="5"/>
          </p:nvPr>
        </p:nvSpPr>
        <p:spPr>
          <a:noFill/>
        </p:spPr>
        <p:txBody>
          <a:bodyPr/>
          <a:lstStyle/>
          <a:p>
            <a:fld id="{E16DAD46-522E-4715-8813-243309ABF5E5}" type="slidenum">
              <a:rPr lang="en-CA" smtClean="0"/>
              <a:pPr/>
              <a:t>1</a:t>
            </a:fld>
            <a:endParaRPr lang="en-CA"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135A856B-D9CF-4C28-921A-FAFC49C804D2}" type="slidenum">
              <a:rPr lang="en-CA" smtClean="0"/>
              <a:pPr/>
              <a:t>2</a:t>
            </a:fld>
            <a:endParaRPr lang="en-CA"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smtClean="0"/>
          </a:p>
        </p:txBody>
      </p:sp>
      <p:sp>
        <p:nvSpPr>
          <p:cNvPr id="31748" name="Slide Number Placeholder 3"/>
          <p:cNvSpPr>
            <a:spLocks noGrp="1"/>
          </p:cNvSpPr>
          <p:nvPr>
            <p:ph type="sldNum" sz="quarter" idx="5"/>
          </p:nvPr>
        </p:nvSpPr>
        <p:spPr>
          <a:noFill/>
        </p:spPr>
        <p:txBody>
          <a:bodyPr/>
          <a:lstStyle/>
          <a:p>
            <a:fld id="{90EBEE3E-24D9-448C-B4C1-E3D384530D55}" type="slidenum">
              <a:rPr lang="en-CA" smtClean="0"/>
              <a:pPr/>
              <a:t>3</a:t>
            </a:fld>
            <a:endParaRPr lang="en-CA"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smtClean="0"/>
          </a:p>
        </p:txBody>
      </p:sp>
      <p:sp>
        <p:nvSpPr>
          <p:cNvPr id="32772" name="Slide Number Placeholder 3"/>
          <p:cNvSpPr>
            <a:spLocks noGrp="1"/>
          </p:cNvSpPr>
          <p:nvPr>
            <p:ph type="sldNum" sz="quarter" idx="5"/>
          </p:nvPr>
        </p:nvSpPr>
        <p:spPr>
          <a:noFill/>
        </p:spPr>
        <p:txBody>
          <a:bodyPr/>
          <a:lstStyle/>
          <a:p>
            <a:fld id="{C7BDC6B0-7CE4-491B-894D-21669CAAE68F}" type="slidenum">
              <a:rPr lang="en-CA" smtClean="0"/>
              <a:pPr/>
              <a:t>4</a:t>
            </a:fld>
            <a:endParaRPr lang="en-CA"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smtClean="0"/>
          </a:p>
        </p:txBody>
      </p:sp>
      <p:sp>
        <p:nvSpPr>
          <p:cNvPr id="33796" name="Slide Number Placeholder 3"/>
          <p:cNvSpPr>
            <a:spLocks noGrp="1"/>
          </p:cNvSpPr>
          <p:nvPr>
            <p:ph type="sldNum" sz="quarter" idx="5"/>
          </p:nvPr>
        </p:nvSpPr>
        <p:spPr>
          <a:noFill/>
        </p:spPr>
        <p:txBody>
          <a:bodyPr/>
          <a:lstStyle/>
          <a:p>
            <a:fld id="{CC283494-E969-4EAC-AC41-E08FF985DA47}" type="slidenum">
              <a:rPr lang="en-CA" smtClean="0"/>
              <a:pPr/>
              <a:t>5</a:t>
            </a:fld>
            <a:endParaRPr lang="en-CA"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p>
        </p:txBody>
      </p:sp>
      <p:sp>
        <p:nvSpPr>
          <p:cNvPr id="34820" name="Slide Number Placeholder 3"/>
          <p:cNvSpPr>
            <a:spLocks noGrp="1"/>
          </p:cNvSpPr>
          <p:nvPr>
            <p:ph type="sldNum" sz="quarter" idx="5"/>
          </p:nvPr>
        </p:nvSpPr>
        <p:spPr>
          <a:noFill/>
        </p:spPr>
        <p:txBody>
          <a:bodyPr/>
          <a:lstStyle/>
          <a:p>
            <a:fld id="{574833E2-F016-4090-8882-616EBB01FA22}" type="slidenum">
              <a:rPr lang="en-CA" smtClean="0"/>
              <a:pPr/>
              <a:t>6</a:t>
            </a:fld>
            <a:endParaRPr lang="en-CA"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smtClean="0"/>
          </a:p>
        </p:txBody>
      </p:sp>
      <p:sp>
        <p:nvSpPr>
          <p:cNvPr id="35844" name="Slide Number Placeholder 3"/>
          <p:cNvSpPr>
            <a:spLocks noGrp="1"/>
          </p:cNvSpPr>
          <p:nvPr>
            <p:ph type="sldNum" sz="quarter" idx="5"/>
          </p:nvPr>
        </p:nvSpPr>
        <p:spPr>
          <a:noFill/>
        </p:spPr>
        <p:txBody>
          <a:bodyPr/>
          <a:lstStyle/>
          <a:p>
            <a:fld id="{D6628142-7313-4142-BB57-7C7666A365BE}" type="slidenum">
              <a:rPr lang="en-CA" smtClean="0"/>
              <a:pPr/>
              <a:t>8</a:t>
            </a:fld>
            <a:endParaRPr lang="en-CA"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smtClean="0"/>
          </a:p>
        </p:txBody>
      </p:sp>
      <p:sp>
        <p:nvSpPr>
          <p:cNvPr id="36868" name="Slide Number Placeholder 3"/>
          <p:cNvSpPr>
            <a:spLocks noGrp="1"/>
          </p:cNvSpPr>
          <p:nvPr>
            <p:ph type="sldNum" sz="quarter" idx="5"/>
          </p:nvPr>
        </p:nvSpPr>
        <p:spPr>
          <a:noFill/>
        </p:spPr>
        <p:txBody>
          <a:bodyPr/>
          <a:lstStyle/>
          <a:p>
            <a:fld id="{555B5521-DE82-452B-B7C6-5E9379B6F442}" type="slidenum">
              <a:rPr lang="en-CA" smtClean="0"/>
              <a:pPr/>
              <a:t>9</a:t>
            </a:fld>
            <a:endParaRPr lang="en-CA"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692150"/>
            <a:ext cx="20574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8313" y="692150"/>
            <a:ext cx="60198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692150"/>
            <a:ext cx="8229600" cy="711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68313" y="1557338"/>
            <a:ext cx="4038600" cy="4392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557338"/>
            <a:ext cx="4038600" cy="4392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0B15DF2C-BFCF-4AE8-8661-AAA8C4D57BA2}" type="datetimeFigureOut">
              <a:rPr lang="en-IN"/>
              <a:pPr>
                <a:defRPr/>
              </a:pPr>
              <a:t>03-07-2013</a:t>
            </a:fld>
            <a:endParaRPr lang="en-IN" dirty="0"/>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9DCF0D78-2AEC-464B-B502-42002BE43823}" type="slidenum">
              <a:rPr lang="en-IN"/>
              <a:pPr>
                <a:defRPr/>
              </a:pPr>
              <a:t>‹#›</a:t>
            </a:fld>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F0D138B7-904F-44D3-B665-81ED9E322AA2}" type="datetimeFigureOut">
              <a:rPr lang="en-IN"/>
              <a:pPr>
                <a:defRPr/>
              </a:pPr>
              <a:t>03-07-2013</a:t>
            </a:fld>
            <a:endParaRPr lang="en-IN" dirty="0"/>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025CC17B-5A5E-4CC7-9B8F-5446B20DE8F1}" type="slidenum">
              <a:rPr lang="en-IN"/>
              <a:pPr>
                <a:defRPr/>
              </a:pPr>
              <a:t>‹#›</a:t>
            </a:fld>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C81AC18-2637-45E2-AAB6-9C323FA17C9A}" type="datetimeFigureOut">
              <a:rPr lang="en-IN"/>
              <a:pPr>
                <a:defRPr/>
              </a:pPr>
              <a:t>03-07-2013</a:t>
            </a:fld>
            <a:endParaRPr lang="en-IN" dirty="0"/>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DEA124FE-6722-4BF3-80FB-90F2B5D39A17}" type="slidenum">
              <a:rPr lang="en-IN"/>
              <a:pPr>
                <a:defRPr/>
              </a:pPr>
              <a:t>‹#›</a:t>
            </a:fld>
            <a:endParaRPr lang="en-I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340296B4-0CD1-46A9-84C5-F1C8189DE82F}" type="datetimeFigureOut">
              <a:rPr lang="en-IN"/>
              <a:pPr>
                <a:defRPr/>
              </a:pPr>
              <a:t>03-07-2013</a:t>
            </a:fld>
            <a:endParaRPr lang="en-IN" dirty="0"/>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1CEBF83E-B4E0-4718-A627-48A77B3B2958}" type="slidenum">
              <a:rPr lang="en-IN"/>
              <a:pPr>
                <a:defRPr/>
              </a:pPr>
              <a:t>‹#›</a:t>
            </a:fld>
            <a:endParaRPr lang="en-I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fld id="{5DE66D41-237C-4BBB-9DDB-3A8A5E5D859E}" type="datetimeFigureOut">
              <a:rPr lang="en-IN"/>
              <a:pPr>
                <a:defRPr/>
              </a:pPr>
              <a:t>03-07-2013</a:t>
            </a:fld>
            <a:endParaRPr lang="en-IN" dirty="0"/>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B75E47C9-5E34-4D72-9ED9-37ED71291568}" type="slidenum">
              <a:rPr lang="en-IN"/>
              <a:pPr>
                <a:defRPr/>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8229600" cy="711200"/>
          </a:xfrm>
        </p:spPr>
        <p:txBody>
          <a:bodyPr/>
          <a:lstStyle/>
          <a:p>
            <a:r>
              <a:rPr lang="en-US" smtClean="0"/>
              <a:t>Click to edit Master title style</a:t>
            </a:r>
            <a:endParaRPr lang="en-US"/>
          </a:p>
        </p:txBody>
      </p:sp>
      <p:sp>
        <p:nvSpPr>
          <p:cNvPr id="3" name="Content Placeholder 2"/>
          <p:cNvSpPr>
            <a:spLocks noGrp="1"/>
          </p:cNvSpPr>
          <p:nvPr>
            <p:ph idx="1"/>
          </p:nvPr>
        </p:nvSpPr>
        <p:spPr>
          <a:xfrm>
            <a:off x="914400" y="1524000"/>
            <a:ext cx="8229600" cy="4392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D3001B75-D523-4C70-9CB2-96955CEF3A61}" type="datetimeFigureOut">
              <a:rPr lang="en-IN"/>
              <a:pPr>
                <a:defRPr/>
              </a:pPr>
              <a:t>03-07-2013</a:t>
            </a:fld>
            <a:endParaRPr lang="en-IN" dirty="0"/>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38E080E7-F05C-4044-9A5D-CF6A4128DABC}" type="slidenum">
              <a:rPr lang="en-IN"/>
              <a:pPr>
                <a:defRPr/>
              </a:pPr>
              <a:t>‹#›</a:t>
            </a:fld>
            <a:endParaRPr lang="en-I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86616DE-DFFF-417E-9983-57DEA046FC7A}" type="datetimeFigureOut">
              <a:rPr lang="en-IN"/>
              <a:pPr>
                <a:defRPr/>
              </a:pPr>
              <a:t>03-07-2013</a:t>
            </a:fld>
            <a:endParaRPr lang="en-IN" dirty="0"/>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75228050-4BE0-4454-B608-6AEA404031FC}" type="slidenum">
              <a:rPr lang="en-IN"/>
              <a:pPr>
                <a:defRPr/>
              </a:pPr>
              <a:t>‹#›</a:t>
            </a:fld>
            <a:endParaRPr lang="en-I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DEDB04F-93DD-469D-BA91-0764D23DC6D9}" type="datetimeFigureOut">
              <a:rPr lang="en-IN"/>
              <a:pPr>
                <a:defRPr/>
              </a:pPr>
              <a:t>03-07-2013</a:t>
            </a:fld>
            <a:endParaRPr lang="en-IN" dirty="0"/>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FDBB8C5D-65A6-4CE4-A010-038E080A9154}" type="slidenum">
              <a:rPr lang="en-IN"/>
              <a:pPr>
                <a:defRPr/>
              </a:pPr>
              <a:t>‹#›</a:t>
            </a:fld>
            <a:endParaRPr lang="en-I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FF6B6E9-7358-408A-86AD-20C951F94891}" type="datetimeFigureOut">
              <a:rPr lang="en-IN"/>
              <a:pPr>
                <a:defRPr/>
              </a:pPr>
              <a:t>03-07-2013</a:t>
            </a:fld>
            <a:endParaRPr lang="en-IN" dirty="0"/>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D5D8166B-3486-483C-AE24-2526B1F93EA6}" type="slidenum">
              <a:rPr lang="en-IN"/>
              <a:pPr>
                <a:defRPr/>
              </a:pPr>
              <a:t>‹#›</a:t>
            </a:fld>
            <a:endParaRPr lang="en-IN"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0BB6B2D1-99FF-4110-85C2-FC71F974BC38}" type="datetimeFigureOut">
              <a:rPr lang="en-IN"/>
              <a:pPr>
                <a:defRPr/>
              </a:pPr>
              <a:t>03-07-2013</a:t>
            </a:fld>
            <a:endParaRPr lang="en-IN" dirty="0"/>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EDE3F1FC-95D6-4EA6-BF58-C3BE6B67C12D}" type="slidenum">
              <a:rPr lang="en-IN"/>
              <a:pPr>
                <a:defRPr/>
              </a:pPr>
              <a:t>‹#›</a:t>
            </a:fld>
            <a:endParaRPr lang="en-IN"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307908E3-203D-4A3B-8800-2A172FBE7177}" type="datetimeFigureOut">
              <a:rPr lang="en-IN"/>
              <a:pPr>
                <a:defRPr/>
              </a:pPr>
              <a:t>03-07-2013</a:t>
            </a:fld>
            <a:endParaRPr lang="en-IN" dirty="0"/>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90D74EF-0BFC-44F3-9AE8-0434ED7EA6DB}" type="slidenum">
              <a:rPr lang="en-IN"/>
              <a:pPr>
                <a:defRPr/>
              </a:pPr>
              <a:t>‹#›</a:t>
            </a:fld>
            <a:endParaRPr lang="en-IN"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CA"/>
          </a:p>
        </p:txBody>
      </p:sp>
      <p:sp>
        <p:nvSpPr>
          <p:cNvPr id="5" name="Rectangle 5"/>
          <p:cNvSpPr>
            <a:spLocks noGrp="1" noChangeArrowheads="1"/>
          </p:cNvSpPr>
          <p:nvPr>
            <p:ph type="ftr" sz="quarter" idx="11"/>
          </p:nvPr>
        </p:nvSpPr>
        <p:spPr>
          <a:ln/>
        </p:spPr>
        <p:txBody>
          <a:bodyPr/>
          <a:lstStyle>
            <a:lvl1pPr>
              <a:defRPr/>
            </a:lvl1pPr>
          </a:lstStyle>
          <a:p>
            <a:pPr>
              <a:defRPr/>
            </a:pPr>
            <a:endParaRPr lang="en-CA"/>
          </a:p>
        </p:txBody>
      </p:sp>
      <p:sp>
        <p:nvSpPr>
          <p:cNvPr id="6" name="Rectangle 6"/>
          <p:cNvSpPr>
            <a:spLocks noGrp="1" noChangeArrowheads="1"/>
          </p:cNvSpPr>
          <p:nvPr>
            <p:ph type="sldNum" sz="quarter" idx="12"/>
          </p:nvPr>
        </p:nvSpPr>
        <p:spPr>
          <a:ln/>
        </p:spPr>
        <p:txBody>
          <a:bodyPr/>
          <a:lstStyle>
            <a:lvl1pPr>
              <a:defRPr/>
            </a:lvl1pPr>
          </a:lstStyle>
          <a:p>
            <a:pPr>
              <a:defRPr/>
            </a:pPr>
            <a:fld id="{41FABE1E-5F00-4E26-A174-073B75E998B4}" type="slidenum">
              <a:rPr lang="en-CA"/>
              <a:pPr>
                <a:defRPr/>
              </a:pPr>
              <a:t>‹#›</a:t>
            </a:fld>
            <a:endParaRPr lang="en-CA"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CA"/>
          </a:p>
        </p:txBody>
      </p:sp>
      <p:sp>
        <p:nvSpPr>
          <p:cNvPr id="5" name="Rectangle 5"/>
          <p:cNvSpPr>
            <a:spLocks noGrp="1" noChangeArrowheads="1"/>
          </p:cNvSpPr>
          <p:nvPr>
            <p:ph type="ftr" sz="quarter" idx="11"/>
          </p:nvPr>
        </p:nvSpPr>
        <p:spPr>
          <a:ln/>
        </p:spPr>
        <p:txBody>
          <a:bodyPr/>
          <a:lstStyle>
            <a:lvl1pPr>
              <a:defRPr/>
            </a:lvl1pPr>
          </a:lstStyle>
          <a:p>
            <a:pPr>
              <a:defRPr/>
            </a:pPr>
            <a:endParaRPr lang="en-CA"/>
          </a:p>
        </p:txBody>
      </p:sp>
      <p:sp>
        <p:nvSpPr>
          <p:cNvPr id="6" name="Rectangle 6"/>
          <p:cNvSpPr>
            <a:spLocks noGrp="1" noChangeArrowheads="1"/>
          </p:cNvSpPr>
          <p:nvPr>
            <p:ph type="sldNum" sz="quarter" idx="12"/>
          </p:nvPr>
        </p:nvSpPr>
        <p:spPr>
          <a:ln/>
        </p:spPr>
        <p:txBody>
          <a:bodyPr/>
          <a:lstStyle>
            <a:lvl1pPr>
              <a:defRPr/>
            </a:lvl1pPr>
          </a:lstStyle>
          <a:p>
            <a:pPr>
              <a:defRPr/>
            </a:pPr>
            <a:fld id="{68831F71-FAA2-45E3-B35D-45A03E3EB9BA}" type="slidenum">
              <a:rPr lang="en-CA"/>
              <a:pPr>
                <a:defRPr/>
              </a:pPr>
              <a:t>‹#›</a:t>
            </a:fld>
            <a:endParaRPr lang="en-CA"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CA"/>
          </a:p>
        </p:txBody>
      </p:sp>
      <p:sp>
        <p:nvSpPr>
          <p:cNvPr id="5" name="Rectangle 5"/>
          <p:cNvSpPr>
            <a:spLocks noGrp="1" noChangeArrowheads="1"/>
          </p:cNvSpPr>
          <p:nvPr>
            <p:ph type="ftr" sz="quarter" idx="11"/>
          </p:nvPr>
        </p:nvSpPr>
        <p:spPr>
          <a:ln/>
        </p:spPr>
        <p:txBody>
          <a:bodyPr/>
          <a:lstStyle>
            <a:lvl1pPr>
              <a:defRPr/>
            </a:lvl1pPr>
          </a:lstStyle>
          <a:p>
            <a:pPr>
              <a:defRPr/>
            </a:pPr>
            <a:endParaRPr lang="en-CA"/>
          </a:p>
        </p:txBody>
      </p:sp>
      <p:sp>
        <p:nvSpPr>
          <p:cNvPr id="6" name="Rectangle 6"/>
          <p:cNvSpPr>
            <a:spLocks noGrp="1" noChangeArrowheads="1"/>
          </p:cNvSpPr>
          <p:nvPr>
            <p:ph type="sldNum" sz="quarter" idx="12"/>
          </p:nvPr>
        </p:nvSpPr>
        <p:spPr>
          <a:ln/>
        </p:spPr>
        <p:txBody>
          <a:bodyPr/>
          <a:lstStyle>
            <a:lvl1pPr>
              <a:defRPr/>
            </a:lvl1pPr>
          </a:lstStyle>
          <a:p>
            <a:pPr>
              <a:defRPr/>
            </a:pPr>
            <a:fld id="{46327857-423F-4D23-A12D-F4A106B4F6B7}" type="slidenum">
              <a:rPr lang="en-CA"/>
              <a:pPr>
                <a:defRPr/>
              </a:pPr>
              <a:t>‹#›</a:t>
            </a:fld>
            <a:endParaRPr lang="en-CA"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CA"/>
          </a:p>
        </p:txBody>
      </p:sp>
      <p:sp>
        <p:nvSpPr>
          <p:cNvPr id="6" name="Rectangle 5"/>
          <p:cNvSpPr>
            <a:spLocks noGrp="1" noChangeArrowheads="1"/>
          </p:cNvSpPr>
          <p:nvPr>
            <p:ph type="ftr" sz="quarter" idx="11"/>
          </p:nvPr>
        </p:nvSpPr>
        <p:spPr>
          <a:ln/>
        </p:spPr>
        <p:txBody>
          <a:bodyPr/>
          <a:lstStyle>
            <a:lvl1pPr>
              <a:defRPr/>
            </a:lvl1pPr>
          </a:lstStyle>
          <a:p>
            <a:pPr>
              <a:defRPr/>
            </a:pPr>
            <a:endParaRPr lang="en-CA"/>
          </a:p>
        </p:txBody>
      </p:sp>
      <p:sp>
        <p:nvSpPr>
          <p:cNvPr id="7" name="Rectangle 6"/>
          <p:cNvSpPr>
            <a:spLocks noGrp="1" noChangeArrowheads="1"/>
          </p:cNvSpPr>
          <p:nvPr>
            <p:ph type="sldNum" sz="quarter" idx="12"/>
          </p:nvPr>
        </p:nvSpPr>
        <p:spPr>
          <a:ln/>
        </p:spPr>
        <p:txBody>
          <a:bodyPr/>
          <a:lstStyle>
            <a:lvl1pPr>
              <a:defRPr/>
            </a:lvl1pPr>
          </a:lstStyle>
          <a:p>
            <a:pPr>
              <a:defRPr/>
            </a:pPr>
            <a:fld id="{8999B6A6-4647-4513-8844-EBE1BD9C7013}" type="slidenum">
              <a:rPr lang="en-CA"/>
              <a:pPr>
                <a:defRPr/>
              </a:pPr>
              <a:t>‹#›</a:t>
            </a:fld>
            <a:endParaRPr lang="en-C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CA"/>
          </a:p>
        </p:txBody>
      </p:sp>
      <p:sp>
        <p:nvSpPr>
          <p:cNvPr id="8" name="Rectangle 5"/>
          <p:cNvSpPr>
            <a:spLocks noGrp="1" noChangeArrowheads="1"/>
          </p:cNvSpPr>
          <p:nvPr>
            <p:ph type="ftr" sz="quarter" idx="11"/>
          </p:nvPr>
        </p:nvSpPr>
        <p:spPr>
          <a:ln/>
        </p:spPr>
        <p:txBody>
          <a:bodyPr/>
          <a:lstStyle>
            <a:lvl1pPr>
              <a:defRPr/>
            </a:lvl1pPr>
          </a:lstStyle>
          <a:p>
            <a:pPr>
              <a:defRPr/>
            </a:pPr>
            <a:endParaRPr lang="en-CA"/>
          </a:p>
        </p:txBody>
      </p:sp>
      <p:sp>
        <p:nvSpPr>
          <p:cNvPr id="9" name="Rectangle 6"/>
          <p:cNvSpPr>
            <a:spLocks noGrp="1" noChangeArrowheads="1"/>
          </p:cNvSpPr>
          <p:nvPr>
            <p:ph type="sldNum" sz="quarter" idx="12"/>
          </p:nvPr>
        </p:nvSpPr>
        <p:spPr>
          <a:ln/>
        </p:spPr>
        <p:txBody>
          <a:bodyPr/>
          <a:lstStyle>
            <a:lvl1pPr>
              <a:defRPr/>
            </a:lvl1pPr>
          </a:lstStyle>
          <a:p>
            <a:pPr>
              <a:defRPr/>
            </a:pPr>
            <a:fld id="{499D3250-F367-4CA5-B282-79E34628CFD7}" type="slidenum">
              <a:rPr lang="en-CA"/>
              <a:pPr>
                <a:defRPr/>
              </a:pPr>
              <a:t>‹#›</a:t>
            </a:fld>
            <a:endParaRPr lang="en-CA"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CA"/>
          </a:p>
        </p:txBody>
      </p:sp>
      <p:sp>
        <p:nvSpPr>
          <p:cNvPr id="4" name="Rectangle 5"/>
          <p:cNvSpPr>
            <a:spLocks noGrp="1" noChangeArrowheads="1"/>
          </p:cNvSpPr>
          <p:nvPr>
            <p:ph type="ftr" sz="quarter" idx="11"/>
          </p:nvPr>
        </p:nvSpPr>
        <p:spPr>
          <a:ln/>
        </p:spPr>
        <p:txBody>
          <a:bodyPr/>
          <a:lstStyle>
            <a:lvl1pPr>
              <a:defRPr/>
            </a:lvl1pPr>
          </a:lstStyle>
          <a:p>
            <a:pPr>
              <a:defRPr/>
            </a:pPr>
            <a:endParaRPr lang="en-CA"/>
          </a:p>
        </p:txBody>
      </p:sp>
      <p:sp>
        <p:nvSpPr>
          <p:cNvPr id="5" name="Rectangle 6"/>
          <p:cNvSpPr>
            <a:spLocks noGrp="1" noChangeArrowheads="1"/>
          </p:cNvSpPr>
          <p:nvPr>
            <p:ph type="sldNum" sz="quarter" idx="12"/>
          </p:nvPr>
        </p:nvSpPr>
        <p:spPr>
          <a:ln/>
        </p:spPr>
        <p:txBody>
          <a:bodyPr/>
          <a:lstStyle>
            <a:lvl1pPr>
              <a:defRPr/>
            </a:lvl1pPr>
          </a:lstStyle>
          <a:p>
            <a:pPr>
              <a:defRPr/>
            </a:pPr>
            <a:fld id="{5D58BB04-F370-4E59-BFD7-D83EED57D19B}" type="slidenum">
              <a:rPr lang="en-CA"/>
              <a:pPr>
                <a:defRPr/>
              </a:pPr>
              <a:t>‹#›</a:t>
            </a:fld>
            <a:endParaRPr lang="en-CA"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CA"/>
          </a:p>
        </p:txBody>
      </p:sp>
      <p:sp>
        <p:nvSpPr>
          <p:cNvPr id="3" name="Rectangle 5"/>
          <p:cNvSpPr>
            <a:spLocks noGrp="1" noChangeArrowheads="1"/>
          </p:cNvSpPr>
          <p:nvPr>
            <p:ph type="ftr" sz="quarter" idx="11"/>
          </p:nvPr>
        </p:nvSpPr>
        <p:spPr>
          <a:ln/>
        </p:spPr>
        <p:txBody>
          <a:bodyPr/>
          <a:lstStyle>
            <a:lvl1pPr>
              <a:defRPr/>
            </a:lvl1pPr>
          </a:lstStyle>
          <a:p>
            <a:pPr>
              <a:defRPr/>
            </a:pPr>
            <a:endParaRPr lang="en-CA"/>
          </a:p>
        </p:txBody>
      </p:sp>
      <p:sp>
        <p:nvSpPr>
          <p:cNvPr id="4" name="Rectangle 6"/>
          <p:cNvSpPr>
            <a:spLocks noGrp="1" noChangeArrowheads="1"/>
          </p:cNvSpPr>
          <p:nvPr>
            <p:ph type="sldNum" sz="quarter" idx="12"/>
          </p:nvPr>
        </p:nvSpPr>
        <p:spPr>
          <a:ln/>
        </p:spPr>
        <p:txBody>
          <a:bodyPr/>
          <a:lstStyle>
            <a:lvl1pPr>
              <a:defRPr/>
            </a:lvl1pPr>
          </a:lstStyle>
          <a:p>
            <a:pPr>
              <a:defRPr/>
            </a:pPr>
            <a:fld id="{D138BE68-5F46-4473-80C5-C8D0E3400B86}" type="slidenum">
              <a:rPr lang="en-CA"/>
              <a:pPr>
                <a:defRPr/>
              </a:pPr>
              <a:t>‹#›</a:t>
            </a:fld>
            <a:endParaRPr lang="en-CA"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CA"/>
          </a:p>
        </p:txBody>
      </p:sp>
      <p:sp>
        <p:nvSpPr>
          <p:cNvPr id="6" name="Rectangle 5"/>
          <p:cNvSpPr>
            <a:spLocks noGrp="1" noChangeArrowheads="1"/>
          </p:cNvSpPr>
          <p:nvPr>
            <p:ph type="ftr" sz="quarter" idx="11"/>
          </p:nvPr>
        </p:nvSpPr>
        <p:spPr>
          <a:ln/>
        </p:spPr>
        <p:txBody>
          <a:bodyPr/>
          <a:lstStyle>
            <a:lvl1pPr>
              <a:defRPr/>
            </a:lvl1pPr>
          </a:lstStyle>
          <a:p>
            <a:pPr>
              <a:defRPr/>
            </a:pPr>
            <a:endParaRPr lang="en-CA"/>
          </a:p>
        </p:txBody>
      </p:sp>
      <p:sp>
        <p:nvSpPr>
          <p:cNvPr id="7" name="Rectangle 6"/>
          <p:cNvSpPr>
            <a:spLocks noGrp="1" noChangeArrowheads="1"/>
          </p:cNvSpPr>
          <p:nvPr>
            <p:ph type="sldNum" sz="quarter" idx="12"/>
          </p:nvPr>
        </p:nvSpPr>
        <p:spPr>
          <a:ln/>
        </p:spPr>
        <p:txBody>
          <a:bodyPr/>
          <a:lstStyle>
            <a:lvl1pPr>
              <a:defRPr/>
            </a:lvl1pPr>
          </a:lstStyle>
          <a:p>
            <a:pPr>
              <a:defRPr/>
            </a:pPr>
            <a:fld id="{F833529C-F88F-45E0-8381-C261499C9DC3}" type="slidenum">
              <a:rPr lang="en-CA"/>
              <a:pPr>
                <a:defRPr/>
              </a:pPr>
              <a:t>‹#›</a:t>
            </a:fld>
            <a:endParaRPr lang="en-CA"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CA"/>
          </a:p>
        </p:txBody>
      </p:sp>
      <p:sp>
        <p:nvSpPr>
          <p:cNvPr id="6" name="Rectangle 5"/>
          <p:cNvSpPr>
            <a:spLocks noGrp="1" noChangeArrowheads="1"/>
          </p:cNvSpPr>
          <p:nvPr>
            <p:ph type="ftr" sz="quarter" idx="11"/>
          </p:nvPr>
        </p:nvSpPr>
        <p:spPr>
          <a:ln/>
        </p:spPr>
        <p:txBody>
          <a:bodyPr/>
          <a:lstStyle>
            <a:lvl1pPr>
              <a:defRPr/>
            </a:lvl1pPr>
          </a:lstStyle>
          <a:p>
            <a:pPr>
              <a:defRPr/>
            </a:pPr>
            <a:endParaRPr lang="en-CA"/>
          </a:p>
        </p:txBody>
      </p:sp>
      <p:sp>
        <p:nvSpPr>
          <p:cNvPr id="7" name="Rectangle 6"/>
          <p:cNvSpPr>
            <a:spLocks noGrp="1" noChangeArrowheads="1"/>
          </p:cNvSpPr>
          <p:nvPr>
            <p:ph type="sldNum" sz="quarter" idx="12"/>
          </p:nvPr>
        </p:nvSpPr>
        <p:spPr>
          <a:ln/>
        </p:spPr>
        <p:txBody>
          <a:bodyPr/>
          <a:lstStyle>
            <a:lvl1pPr>
              <a:defRPr/>
            </a:lvl1pPr>
          </a:lstStyle>
          <a:p>
            <a:pPr>
              <a:defRPr/>
            </a:pPr>
            <a:fld id="{2B33B825-C2DA-4ED3-97A4-0AF51FB60AEA}" type="slidenum">
              <a:rPr lang="en-CA"/>
              <a:pPr>
                <a:defRPr/>
              </a:pPr>
              <a:t>‹#›</a:t>
            </a:fld>
            <a:endParaRPr lang="en-CA"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CA"/>
          </a:p>
        </p:txBody>
      </p:sp>
      <p:sp>
        <p:nvSpPr>
          <p:cNvPr id="5" name="Rectangle 5"/>
          <p:cNvSpPr>
            <a:spLocks noGrp="1" noChangeArrowheads="1"/>
          </p:cNvSpPr>
          <p:nvPr>
            <p:ph type="ftr" sz="quarter" idx="11"/>
          </p:nvPr>
        </p:nvSpPr>
        <p:spPr>
          <a:ln/>
        </p:spPr>
        <p:txBody>
          <a:bodyPr/>
          <a:lstStyle>
            <a:lvl1pPr>
              <a:defRPr/>
            </a:lvl1pPr>
          </a:lstStyle>
          <a:p>
            <a:pPr>
              <a:defRPr/>
            </a:pPr>
            <a:endParaRPr lang="en-CA"/>
          </a:p>
        </p:txBody>
      </p:sp>
      <p:sp>
        <p:nvSpPr>
          <p:cNvPr id="6" name="Rectangle 6"/>
          <p:cNvSpPr>
            <a:spLocks noGrp="1" noChangeArrowheads="1"/>
          </p:cNvSpPr>
          <p:nvPr>
            <p:ph type="sldNum" sz="quarter" idx="12"/>
          </p:nvPr>
        </p:nvSpPr>
        <p:spPr>
          <a:ln/>
        </p:spPr>
        <p:txBody>
          <a:bodyPr/>
          <a:lstStyle>
            <a:lvl1pPr>
              <a:defRPr/>
            </a:lvl1pPr>
          </a:lstStyle>
          <a:p>
            <a:pPr>
              <a:defRPr/>
            </a:pPr>
            <a:fld id="{4604719E-5648-4993-813C-B3CD5D7E00B2}" type="slidenum">
              <a:rPr lang="en-CA"/>
              <a:pPr>
                <a:defRPr/>
              </a:pPr>
              <a:t>‹#›</a:t>
            </a:fld>
            <a:endParaRPr lang="en-CA"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CA"/>
          </a:p>
        </p:txBody>
      </p:sp>
      <p:sp>
        <p:nvSpPr>
          <p:cNvPr id="5" name="Rectangle 5"/>
          <p:cNvSpPr>
            <a:spLocks noGrp="1" noChangeArrowheads="1"/>
          </p:cNvSpPr>
          <p:nvPr>
            <p:ph type="ftr" sz="quarter" idx="11"/>
          </p:nvPr>
        </p:nvSpPr>
        <p:spPr>
          <a:ln/>
        </p:spPr>
        <p:txBody>
          <a:bodyPr/>
          <a:lstStyle>
            <a:lvl1pPr>
              <a:defRPr/>
            </a:lvl1pPr>
          </a:lstStyle>
          <a:p>
            <a:pPr>
              <a:defRPr/>
            </a:pPr>
            <a:endParaRPr lang="en-CA"/>
          </a:p>
        </p:txBody>
      </p:sp>
      <p:sp>
        <p:nvSpPr>
          <p:cNvPr id="6" name="Rectangle 6"/>
          <p:cNvSpPr>
            <a:spLocks noGrp="1" noChangeArrowheads="1"/>
          </p:cNvSpPr>
          <p:nvPr>
            <p:ph type="sldNum" sz="quarter" idx="12"/>
          </p:nvPr>
        </p:nvSpPr>
        <p:spPr>
          <a:ln/>
        </p:spPr>
        <p:txBody>
          <a:bodyPr/>
          <a:lstStyle>
            <a:lvl1pPr>
              <a:defRPr/>
            </a:lvl1pPr>
          </a:lstStyle>
          <a:p>
            <a:pPr>
              <a:defRPr/>
            </a:pPr>
            <a:fld id="{E2411EB5-30DC-4469-87F6-FE2B4D9F80BF}" type="slidenum">
              <a:rPr lang="en-CA"/>
              <a:pPr>
                <a:defRPr/>
              </a:pPr>
              <a:t>‹#›</a:t>
            </a:fld>
            <a:endParaRPr lang="en-C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557338"/>
            <a:ext cx="403860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557338"/>
            <a:ext cx="403860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1370013" y="6475413"/>
            <a:ext cx="7773987" cy="382587"/>
          </a:xfrm>
          <a:prstGeom prst="rect">
            <a:avLst/>
          </a:prstGeom>
          <a:solidFill>
            <a:srgbClr val="F00000"/>
          </a:solidFill>
          <a:ln w="9525">
            <a:solidFill>
              <a:srgbClr val="F00000"/>
            </a:solidFill>
            <a:miter lim="800000"/>
            <a:headEnd type="none" w="sm" len="sm"/>
            <a:tailEnd type="none" w="sm" len="sm"/>
          </a:ln>
          <a:effectLst/>
        </p:spPr>
        <p:txBody>
          <a:bodyPr wrap="none" anchor="ctr"/>
          <a:lstStyle/>
          <a:p>
            <a:pPr algn="r" eaLnBrk="0" hangingPunct="0">
              <a:defRPr/>
            </a:pPr>
            <a:r>
              <a:rPr lang="fr-FR" sz="800" b="1" dirty="0">
                <a:solidFill>
                  <a:schemeClr val="bg1"/>
                </a:solidFill>
              </a:rPr>
              <a:t>INFORMATION   O P T I M I Z E D</a:t>
            </a:r>
            <a:r>
              <a:rPr lang="fr-FR" sz="800" dirty="0">
                <a:solidFill>
                  <a:srgbClr val="333399"/>
                </a:solidFill>
              </a:rPr>
              <a:t>  </a:t>
            </a:r>
          </a:p>
        </p:txBody>
      </p:sp>
      <p:sp>
        <p:nvSpPr>
          <p:cNvPr id="1027" name="Rectangle 2"/>
          <p:cNvSpPr>
            <a:spLocks noGrp="1" noChangeArrowheads="1"/>
          </p:cNvSpPr>
          <p:nvPr>
            <p:ph type="title"/>
          </p:nvPr>
        </p:nvSpPr>
        <p:spPr bwMode="auto">
          <a:xfrm>
            <a:off x="468313" y="692150"/>
            <a:ext cx="8229600" cy="711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68313" y="1557338"/>
            <a:ext cx="8229600" cy="4392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9" name="Picture 7"/>
          <p:cNvPicPr>
            <a:picLocks noChangeAspect="1" noChangeArrowheads="1"/>
          </p:cNvPicPr>
          <p:nvPr/>
        </p:nvPicPr>
        <p:blipFill>
          <a:blip r:embed="rId16" cstate="print"/>
          <a:srcRect/>
          <a:stretch>
            <a:fillRect/>
          </a:stretch>
        </p:blipFill>
        <p:spPr bwMode="auto">
          <a:xfrm>
            <a:off x="0" y="0"/>
            <a:ext cx="968375" cy="538163"/>
          </a:xfrm>
          <a:prstGeom prst="rect">
            <a:avLst/>
          </a:prstGeom>
          <a:noFill/>
          <a:ln w="9525">
            <a:noFill/>
            <a:miter lim="800000"/>
            <a:headEnd/>
            <a:tailEnd/>
          </a:ln>
        </p:spPr>
      </p:pic>
      <p:pic>
        <p:nvPicPr>
          <p:cNvPr id="1030" name="Picture 8" descr="Optimus info"/>
          <p:cNvPicPr>
            <a:picLocks noChangeAspect="1" noChangeArrowheads="1"/>
          </p:cNvPicPr>
          <p:nvPr/>
        </p:nvPicPr>
        <p:blipFill>
          <a:blip r:embed="rId17" cstate="print"/>
          <a:srcRect/>
          <a:stretch>
            <a:fillRect/>
          </a:stretch>
        </p:blipFill>
        <p:spPr bwMode="auto">
          <a:xfrm>
            <a:off x="7596188" y="44450"/>
            <a:ext cx="1547812" cy="617538"/>
          </a:xfrm>
          <a:prstGeom prst="rect">
            <a:avLst/>
          </a:prstGeom>
          <a:noFill/>
          <a:ln w="9525">
            <a:noFill/>
            <a:miter lim="800000"/>
            <a:headEnd/>
            <a:tailEnd/>
          </a:ln>
        </p:spPr>
      </p:pic>
      <p:sp>
        <p:nvSpPr>
          <p:cNvPr id="1034" name="Rectangle 10"/>
          <p:cNvSpPr>
            <a:spLocks noChangeArrowheads="1"/>
          </p:cNvSpPr>
          <p:nvPr/>
        </p:nvSpPr>
        <p:spPr bwMode="auto">
          <a:xfrm>
            <a:off x="4527550" y="6524625"/>
            <a:ext cx="549275" cy="260350"/>
          </a:xfrm>
          <a:prstGeom prst="rect">
            <a:avLst/>
          </a:prstGeom>
          <a:noFill/>
          <a:ln w="9525">
            <a:noFill/>
            <a:miter lim="800000"/>
            <a:headEnd/>
            <a:tailEnd/>
          </a:ln>
          <a:effectLst/>
        </p:spPr>
        <p:txBody>
          <a:bodyPr/>
          <a:lstStyle/>
          <a:p>
            <a:pPr algn="r">
              <a:defRPr/>
            </a:pPr>
            <a:fld id="{E07AE8C8-BD75-4754-909D-47F60436577B}" type="slidenum">
              <a:rPr lang="en-CA" sz="1200" b="1">
                <a:solidFill>
                  <a:schemeClr val="bg1"/>
                </a:solidFill>
              </a:rPr>
              <a:pPr algn="r">
                <a:defRPr/>
              </a:pPr>
              <a:t>‹#›</a:t>
            </a:fld>
            <a:endParaRPr lang="en-CA" sz="1200" b="1" dirty="0">
              <a:solidFill>
                <a:schemeClr val="bg1"/>
              </a:solidFill>
            </a:endParaRPr>
          </a:p>
        </p:txBody>
      </p:sp>
      <p:sp>
        <p:nvSpPr>
          <p:cNvPr id="3080" name="Text Box 8"/>
          <p:cNvSpPr txBox="1">
            <a:spLocks noChangeArrowheads="1"/>
          </p:cNvSpPr>
          <p:nvPr/>
        </p:nvSpPr>
        <p:spPr bwMode="auto">
          <a:xfrm>
            <a:off x="2700338" y="6491288"/>
            <a:ext cx="184150" cy="366712"/>
          </a:xfrm>
          <a:prstGeom prst="rect">
            <a:avLst/>
          </a:prstGeom>
          <a:noFill/>
          <a:ln w="9525" algn="ctr">
            <a:noFill/>
            <a:miter lim="800000"/>
            <a:headEnd/>
            <a:tailEnd/>
          </a:ln>
          <a:effectLst/>
        </p:spPr>
        <p:txBody>
          <a:bodyPr wrap="none">
            <a:spAutoFit/>
          </a:bodyPr>
          <a:lstStyle/>
          <a:p>
            <a:pPr algn="ctr">
              <a:defRPr/>
            </a:pPr>
            <a:endParaRPr lang="en-US" dirty="0"/>
          </a:p>
        </p:txBody>
      </p:sp>
      <p:sp>
        <p:nvSpPr>
          <p:cNvPr id="3081" name="Text Box 9"/>
          <p:cNvSpPr txBox="1">
            <a:spLocks noChangeArrowheads="1"/>
          </p:cNvSpPr>
          <p:nvPr/>
        </p:nvSpPr>
        <p:spPr bwMode="auto">
          <a:xfrm>
            <a:off x="1390650" y="6597650"/>
            <a:ext cx="1400175" cy="215900"/>
          </a:xfrm>
          <a:prstGeom prst="rect">
            <a:avLst/>
          </a:prstGeom>
          <a:noFill/>
          <a:ln w="9525" algn="ctr">
            <a:noFill/>
            <a:miter lim="800000"/>
            <a:headEnd/>
            <a:tailEnd/>
          </a:ln>
          <a:effectLst/>
        </p:spPr>
        <p:txBody>
          <a:bodyPr wrap="none">
            <a:spAutoFit/>
          </a:bodyPr>
          <a:lstStyle/>
          <a:p>
            <a:pPr algn="ctr">
              <a:defRPr/>
            </a:pPr>
            <a:r>
              <a:rPr lang="en-CA" sz="800" dirty="0">
                <a:solidFill>
                  <a:schemeClr val="bg1"/>
                </a:solidFill>
              </a:rPr>
              <a:t>Optimus Confidential </a:t>
            </a:r>
            <a:r>
              <a:rPr lang="en-CA" sz="800" dirty="0" smtClean="0">
                <a:solidFill>
                  <a:schemeClr val="bg1"/>
                </a:solidFill>
              </a:rPr>
              <a:t>2013</a:t>
            </a:r>
            <a:endParaRPr lang="en-CA" sz="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charset="0"/>
          <a:cs typeface="Arial" charset="0"/>
        </a:defRPr>
      </a:lvl2pPr>
      <a:lvl3pPr algn="l" rtl="0" eaLnBrk="0" fontAlgn="base" hangingPunct="0">
        <a:spcBef>
          <a:spcPct val="0"/>
        </a:spcBef>
        <a:spcAft>
          <a:spcPct val="0"/>
        </a:spcAft>
        <a:defRPr sz="2800">
          <a:solidFill>
            <a:schemeClr val="tx2"/>
          </a:solidFill>
          <a:latin typeface="Arial" charset="0"/>
          <a:cs typeface="Arial" charset="0"/>
        </a:defRPr>
      </a:lvl3pPr>
      <a:lvl4pPr algn="l" rtl="0" eaLnBrk="0" fontAlgn="base" hangingPunct="0">
        <a:spcBef>
          <a:spcPct val="0"/>
        </a:spcBef>
        <a:spcAft>
          <a:spcPct val="0"/>
        </a:spcAft>
        <a:defRPr sz="2800">
          <a:solidFill>
            <a:schemeClr val="tx2"/>
          </a:solidFill>
          <a:latin typeface="Arial" charset="0"/>
          <a:cs typeface="Arial" charset="0"/>
        </a:defRPr>
      </a:lvl4pPr>
      <a:lvl5pPr algn="l" rtl="0" eaLnBrk="0" fontAlgn="base" hangingPunct="0">
        <a:spcBef>
          <a:spcPct val="0"/>
        </a:spcBef>
        <a:spcAft>
          <a:spcPct val="0"/>
        </a:spcAft>
        <a:defRPr sz="2800">
          <a:solidFill>
            <a:schemeClr val="tx2"/>
          </a:solidFill>
          <a:latin typeface="Arial" charset="0"/>
          <a:cs typeface="Arial" charset="0"/>
        </a:defRPr>
      </a:lvl5pPr>
      <a:lvl6pPr marL="457200" algn="ctr" rtl="0" eaLnBrk="1" fontAlgn="base" hangingPunct="1">
        <a:spcBef>
          <a:spcPct val="0"/>
        </a:spcBef>
        <a:spcAft>
          <a:spcPct val="0"/>
        </a:spcAft>
        <a:defRPr sz="3200">
          <a:solidFill>
            <a:schemeClr val="tx2"/>
          </a:solidFill>
          <a:latin typeface="Arial" charset="0"/>
          <a:cs typeface="Arial" charset="0"/>
        </a:defRPr>
      </a:lvl6pPr>
      <a:lvl7pPr marL="914400" algn="ctr" rtl="0" eaLnBrk="1" fontAlgn="base" hangingPunct="1">
        <a:spcBef>
          <a:spcPct val="0"/>
        </a:spcBef>
        <a:spcAft>
          <a:spcPct val="0"/>
        </a:spcAft>
        <a:defRPr sz="3200">
          <a:solidFill>
            <a:schemeClr val="tx2"/>
          </a:solidFill>
          <a:latin typeface="Arial" charset="0"/>
          <a:cs typeface="Arial" charset="0"/>
        </a:defRPr>
      </a:lvl7pPr>
      <a:lvl8pPr marL="1371600" algn="ctr" rtl="0" eaLnBrk="1" fontAlgn="base" hangingPunct="1">
        <a:spcBef>
          <a:spcPct val="0"/>
        </a:spcBef>
        <a:spcAft>
          <a:spcPct val="0"/>
        </a:spcAft>
        <a:defRPr sz="3200">
          <a:solidFill>
            <a:schemeClr val="tx2"/>
          </a:solidFill>
          <a:latin typeface="Arial" charset="0"/>
          <a:cs typeface="Arial" charset="0"/>
        </a:defRPr>
      </a:lvl8pPr>
      <a:lvl9pPr marL="1828800" algn="ctr" rtl="0" eaLnBrk="1" fontAlgn="base" hangingPunct="1">
        <a:spcBef>
          <a:spcPct val="0"/>
        </a:spcBef>
        <a:spcAft>
          <a:spcPct val="0"/>
        </a:spcAft>
        <a:defRPr sz="32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cs typeface="+mn-cs"/>
        </a:defRPr>
      </a:lvl2pPr>
      <a:lvl3pPr marL="1143000" indent="-228600" algn="l" rtl="0" eaLnBrk="0" fontAlgn="base" hangingPunct="0">
        <a:spcBef>
          <a:spcPct val="20000"/>
        </a:spcBef>
        <a:spcAft>
          <a:spcPct val="0"/>
        </a:spcAft>
        <a:buChar char="•"/>
        <a:defRPr sz="20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08E8011-54C6-448A-A8DD-F3B5DB8BCAA6}" type="datetimeFigureOut">
              <a:rPr lang="en-IN"/>
              <a:pPr>
                <a:defRPr/>
              </a:pPr>
              <a:t>03-07-2013</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3A76D0B-C908-4F9A-B822-6B6E95B5E9FF}" type="slidenum">
              <a:rPr lang="en-IN"/>
              <a:pPr>
                <a:defRPr/>
              </a:pPr>
              <a:t>‹#›</a:t>
            </a:fld>
            <a:endParaRPr lang="en-IN" dirty="0"/>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68313" y="700088"/>
            <a:ext cx="8229600" cy="712787"/>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68" name="Rectangle 4"/>
          <p:cNvSpPr>
            <a:spLocks noGrp="1" noChangeArrowheads="1"/>
          </p:cNvSpPr>
          <p:nvPr>
            <p:ph type="dt" sz="half" idx="2"/>
          </p:nvPr>
        </p:nvSpPr>
        <p:spPr bwMode="auto">
          <a:xfrm>
            <a:off x="468313" y="62372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cs typeface="Arial" charset="0"/>
              </a:defRPr>
            </a:lvl1pPr>
          </a:lstStyle>
          <a:p>
            <a:pPr>
              <a:defRPr/>
            </a:pPr>
            <a:endParaRPr lang="en-CA"/>
          </a:p>
        </p:txBody>
      </p:sp>
      <p:sp>
        <p:nvSpPr>
          <p:cNvPr id="112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en-CA"/>
          </a:p>
        </p:txBody>
      </p:sp>
      <p:sp>
        <p:nvSpPr>
          <p:cNvPr id="112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a:defRPr/>
            </a:pPr>
            <a:fld id="{4D6EDF0B-2F94-4725-8DB1-958ED10386EB}" type="slidenum">
              <a:rPr lang="en-CA"/>
              <a:pPr>
                <a:defRPr/>
              </a:pPr>
              <a:t>‹#›</a:t>
            </a:fld>
            <a:endParaRPr lang="en-CA" dirty="0"/>
          </a:p>
        </p:txBody>
      </p:sp>
      <p:sp>
        <p:nvSpPr>
          <p:cNvPr id="11271" name="Rectangle 7"/>
          <p:cNvSpPr>
            <a:spLocks noChangeArrowheads="1"/>
          </p:cNvSpPr>
          <p:nvPr/>
        </p:nvSpPr>
        <p:spPr bwMode="auto">
          <a:xfrm>
            <a:off x="476250" y="6373813"/>
            <a:ext cx="2133600" cy="476250"/>
          </a:xfrm>
          <a:prstGeom prst="rect">
            <a:avLst/>
          </a:prstGeom>
          <a:noFill/>
          <a:ln w="9525">
            <a:noFill/>
            <a:miter lim="800000"/>
            <a:headEnd/>
            <a:tailEnd/>
          </a:ln>
          <a:effectLst/>
        </p:spPr>
        <p:txBody>
          <a:bodyPr/>
          <a:lstStyle/>
          <a:p>
            <a:pPr>
              <a:defRPr/>
            </a:pPr>
            <a:endParaRPr lang="en-CA" sz="1400" dirty="0"/>
          </a:p>
        </p:txBody>
      </p:sp>
      <p:sp>
        <p:nvSpPr>
          <p:cNvPr id="11272" name="Rectangle 8"/>
          <p:cNvSpPr>
            <a:spLocks noChangeArrowheads="1"/>
          </p:cNvSpPr>
          <p:nvPr/>
        </p:nvSpPr>
        <p:spPr bwMode="auto">
          <a:xfrm>
            <a:off x="3132138" y="6381750"/>
            <a:ext cx="2895600" cy="476250"/>
          </a:xfrm>
          <a:prstGeom prst="rect">
            <a:avLst/>
          </a:prstGeom>
          <a:noFill/>
          <a:ln w="9525">
            <a:noFill/>
            <a:miter lim="800000"/>
            <a:headEnd/>
            <a:tailEnd/>
          </a:ln>
          <a:effectLst/>
        </p:spPr>
        <p:txBody>
          <a:bodyPr/>
          <a:lstStyle/>
          <a:p>
            <a:pPr algn="ctr">
              <a:defRPr/>
            </a:pPr>
            <a:endParaRPr lang="en-CA" sz="1400" dirty="0"/>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dt="0"/>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charset="0"/>
          <a:cs typeface="Arial" charset="0"/>
        </a:defRPr>
      </a:lvl2pPr>
      <a:lvl3pPr algn="l" rtl="0" eaLnBrk="0" fontAlgn="base" hangingPunct="0">
        <a:spcBef>
          <a:spcPct val="0"/>
        </a:spcBef>
        <a:spcAft>
          <a:spcPct val="0"/>
        </a:spcAft>
        <a:defRPr sz="2800">
          <a:solidFill>
            <a:schemeClr val="tx2"/>
          </a:solidFill>
          <a:latin typeface="Arial" charset="0"/>
          <a:cs typeface="Arial" charset="0"/>
        </a:defRPr>
      </a:lvl3pPr>
      <a:lvl4pPr algn="l" rtl="0" eaLnBrk="0" fontAlgn="base" hangingPunct="0">
        <a:spcBef>
          <a:spcPct val="0"/>
        </a:spcBef>
        <a:spcAft>
          <a:spcPct val="0"/>
        </a:spcAft>
        <a:defRPr sz="2800">
          <a:solidFill>
            <a:schemeClr val="tx2"/>
          </a:solidFill>
          <a:latin typeface="Arial" charset="0"/>
          <a:cs typeface="Arial" charset="0"/>
        </a:defRPr>
      </a:lvl4pPr>
      <a:lvl5pPr algn="l" rtl="0" eaLnBrk="0" fontAlgn="base" hangingPunct="0">
        <a:spcBef>
          <a:spcPct val="0"/>
        </a:spcBef>
        <a:spcAft>
          <a:spcPct val="0"/>
        </a:spcAft>
        <a:defRPr sz="28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cs typeface="+mn-cs"/>
        </a:defRPr>
      </a:lvl2pPr>
      <a:lvl3pPr marL="1143000" indent="-228600" algn="l" rtl="0" eaLnBrk="0" fontAlgn="base" hangingPunct="0">
        <a:spcBef>
          <a:spcPct val="20000"/>
        </a:spcBef>
        <a:spcAft>
          <a:spcPct val="0"/>
        </a:spcAft>
        <a:buChar char="•"/>
        <a:defRPr sz="20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ode.google.com/p/tortoisegit/wiki/Downloa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uncod.in/blog/github-tortoisegit-and-organizational-workflow-tutoria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219200" y="2130425"/>
            <a:ext cx="6324600" cy="1470025"/>
          </a:xfrm>
        </p:spPr>
        <p:txBody>
          <a:bodyPr/>
          <a:lstStyle/>
          <a:p>
            <a:pPr algn="ctr"/>
            <a:r>
              <a:rPr lang="en-US" b="1" smtClean="0"/>
              <a:t>Software Configuration Management</a:t>
            </a:r>
            <a:br>
              <a:rPr lang="en-US" b="1" smtClean="0"/>
            </a:br>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z="2000" b="1" smtClean="0"/>
              <a:t>Explorer showing icon overlays</a:t>
            </a:r>
            <a:endParaRPr lang="en-US" sz="2000" smtClean="0"/>
          </a:p>
        </p:txBody>
      </p:sp>
      <p:pic>
        <p:nvPicPr>
          <p:cNvPr id="13315" name="Content Placeholder 3" descr="Overlays.png"/>
          <p:cNvPicPr>
            <a:picLocks noGrp="1" noChangeAspect="1"/>
          </p:cNvPicPr>
          <p:nvPr>
            <p:ph idx="1"/>
          </p:nvPr>
        </p:nvPicPr>
        <p:blipFill>
          <a:blip r:embed="rId2" cstate="print"/>
          <a:srcRect/>
          <a:stretch>
            <a:fillRect/>
          </a:stretch>
        </p:blipFill>
        <p:spPr>
          <a:xfrm>
            <a:off x="1219200" y="1600200"/>
            <a:ext cx="6705600" cy="33528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IN" smtClean="0"/>
              <a:t>Making Changes, adding commits</a:t>
            </a:r>
          </a:p>
        </p:txBody>
      </p:sp>
      <p:pic>
        <p:nvPicPr>
          <p:cNvPr id="14339" name="Content Placeholder 5" descr="4.png"/>
          <p:cNvPicPr>
            <a:picLocks noGrp="1" noChangeAspect="1"/>
          </p:cNvPicPr>
          <p:nvPr>
            <p:ph idx="1"/>
          </p:nvPr>
        </p:nvPicPr>
        <p:blipFill>
          <a:blip r:embed="rId2" cstate="print"/>
          <a:srcRect/>
          <a:stretch>
            <a:fillRect/>
          </a:stretch>
        </p:blipFill>
        <p:spPr>
          <a:xfrm>
            <a:off x="3003550" y="1524000"/>
            <a:ext cx="4051300" cy="4392613"/>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IN" smtClean="0"/>
              <a:t>Adding files</a:t>
            </a:r>
          </a:p>
        </p:txBody>
      </p:sp>
      <p:pic>
        <p:nvPicPr>
          <p:cNvPr id="15363" name="Content Placeholder 3" descr="add2.png"/>
          <p:cNvPicPr>
            <a:picLocks noGrp="1" noChangeAspect="1"/>
          </p:cNvPicPr>
          <p:nvPr>
            <p:ph idx="1"/>
          </p:nvPr>
        </p:nvPicPr>
        <p:blipFill>
          <a:blip r:embed="rId2" cstate="print"/>
          <a:srcRect/>
          <a:stretch>
            <a:fillRect/>
          </a:stretch>
        </p:blipFill>
        <p:spPr>
          <a:xfrm>
            <a:off x="2990850" y="1652588"/>
            <a:ext cx="4076700" cy="4135437"/>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IN" smtClean="0"/>
          </a:p>
        </p:txBody>
      </p:sp>
      <p:pic>
        <p:nvPicPr>
          <p:cNvPr id="16387" name="Content Placeholder 3" descr="add3.png"/>
          <p:cNvPicPr>
            <a:picLocks noGrp="1" noChangeAspect="1"/>
          </p:cNvPicPr>
          <p:nvPr>
            <p:ph idx="1"/>
          </p:nvPr>
        </p:nvPicPr>
        <p:blipFill>
          <a:blip r:embed="rId2" cstate="print"/>
          <a:srcRect/>
          <a:stretch>
            <a:fillRect/>
          </a:stretch>
        </p:blipFill>
        <p:spPr>
          <a:xfrm>
            <a:off x="1847850" y="2243138"/>
            <a:ext cx="6362700" cy="2954337"/>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IN" smtClean="0"/>
              <a:t>Commit</a:t>
            </a:r>
          </a:p>
        </p:txBody>
      </p:sp>
      <p:pic>
        <p:nvPicPr>
          <p:cNvPr id="17411" name="Content Placeholder 3" descr="add4.png"/>
          <p:cNvPicPr>
            <a:picLocks noGrp="1" noChangeAspect="1"/>
          </p:cNvPicPr>
          <p:nvPr>
            <p:ph idx="1"/>
          </p:nvPr>
        </p:nvPicPr>
        <p:blipFill>
          <a:blip r:embed="rId2" cstate="print"/>
          <a:srcRect/>
          <a:stretch>
            <a:fillRect/>
          </a:stretch>
        </p:blipFill>
        <p:spPr>
          <a:xfrm>
            <a:off x="2952750" y="1524000"/>
            <a:ext cx="4152900" cy="4392613"/>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Content Placeholder 3" descr="add5.png"/>
          <p:cNvPicPr>
            <a:picLocks noGrp="1" noChangeAspect="1"/>
          </p:cNvPicPr>
          <p:nvPr>
            <p:ph idx="1"/>
          </p:nvPr>
        </p:nvPicPr>
        <p:blipFill>
          <a:blip r:embed="rId2" cstate="print"/>
          <a:srcRect/>
          <a:stretch>
            <a:fillRect/>
          </a:stretch>
        </p:blipFill>
        <p:spPr>
          <a:xfrm>
            <a:off x="2638425" y="2109788"/>
            <a:ext cx="4781550" cy="3221037"/>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IN" smtClean="0"/>
              <a:t>Push to Master </a:t>
            </a:r>
          </a:p>
        </p:txBody>
      </p:sp>
      <p:pic>
        <p:nvPicPr>
          <p:cNvPr id="19459" name="Content Placeholder 3" descr="add6.png"/>
          <p:cNvPicPr>
            <a:picLocks noGrp="1" noChangeAspect="1"/>
          </p:cNvPicPr>
          <p:nvPr>
            <p:ph idx="1"/>
          </p:nvPr>
        </p:nvPicPr>
        <p:blipFill>
          <a:blip r:embed="rId2" cstate="print"/>
          <a:srcRect/>
          <a:stretch>
            <a:fillRect/>
          </a:stretch>
        </p:blipFill>
        <p:spPr>
          <a:xfrm>
            <a:off x="2738438" y="1957388"/>
            <a:ext cx="4581525" cy="3525837"/>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IN" smtClean="0"/>
              <a:t>Pull Request</a:t>
            </a:r>
          </a:p>
        </p:txBody>
      </p:sp>
      <p:pic>
        <p:nvPicPr>
          <p:cNvPr id="20483" name="Content Placeholder 3" descr="pull1.png"/>
          <p:cNvPicPr>
            <a:picLocks noGrp="1" noChangeAspect="1"/>
          </p:cNvPicPr>
          <p:nvPr>
            <p:ph idx="1"/>
          </p:nvPr>
        </p:nvPicPr>
        <p:blipFill>
          <a:blip r:embed="rId2" cstate="print"/>
          <a:srcRect/>
          <a:stretch>
            <a:fillRect/>
          </a:stretch>
        </p:blipFill>
        <p:spPr>
          <a:xfrm>
            <a:off x="1371600" y="1600200"/>
            <a:ext cx="3019425" cy="4392613"/>
          </a:xfrm>
        </p:spPr>
      </p:pic>
      <p:pic>
        <p:nvPicPr>
          <p:cNvPr id="20484" name="Content Placeholder 3" descr="pull1.png"/>
          <p:cNvPicPr>
            <a:picLocks noChangeAspect="1"/>
          </p:cNvPicPr>
          <p:nvPr/>
        </p:nvPicPr>
        <p:blipFill>
          <a:blip r:embed="rId3" cstate="print"/>
          <a:srcRect/>
          <a:stretch>
            <a:fillRect/>
          </a:stretch>
        </p:blipFill>
        <p:spPr bwMode="auto">
          <a:xfrm>
            <a:off x="5181600" y="2362200"/>
            <a:ext cx="3019425" cy="1763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p:cNvSpPr>
            <a:spLocks noGrp="1"/>
          </p:cNvSpPr>
          <p:nvPr>
            <p:ph type="title"/>
          </p:nvPr>
        </p:nvSpPr>
        <p:spPr/>
        <p:txBody>
          <a:bodyPr/>
          <a:lstStyle/>
          <a:p>
            <a:r>
              <a:rPr lang="en-US" sz="2000" smtClean="0"/>
              <a:t>Optimus Standard Configuration</a:t>
            </a:r>
            <a:r>
              <a:rPr lang="en-US" smtClean="0"/>
              <a:t/>
            </a:r>
            <a:br>
              <a:rPr lang="en-US" smtClean="0"/>
            </a:br>
            <a:endParaRPr lang="en-US" smtClean="0"/>
          </a:p>
        </p:txBody>
      </p:sp>
      <p:sp>
        <p:nvSpPr>
          <p:cNvPr id="21507" name="Content Placeholder 3"/>
          <p:cNvSpPr>
            <a:spLocks noGrp="1"/>
          </p:cNvSpPr>
          <p:nvPr>
            <p:ph idx="1"/>
          </p:nvPr>
        </p:nvSpPr>
        <p:spPr>
          <a:xfrm>
            <a:off x="914400" y="1219200"/>
            <a:ext cx="7620000" cy="4697413"/>
          </a:xfrm>
        </p:spPr>
        <p:txBody>
          <a:bodyPr/>
          <a:lstStyle/>
          <a:p>
            <a:pPr>
              <a:buFontTx/>
              <a:buNone/>
            </a:pPr>
            <a:r>
              <a:rPr lang="en-US" sz="1400" smtClean="0"/>
              <a:t>A typical Optimus deployment will be structured as below –</a:t>
            </a:r>
          </a:p>
          <a:p>
            <a:pPr>
              <a:buFontTx/>
              <a:buNone/>
            </a:pPr>
            <a:endParaRPr lang="en-US" sz="1400" smtClean="0"/>
          </a:p>
          <a:p>
            <a:r>
              <a:rPr lang="en-US" sz="1400" smtClean="0"/>
              <a:t> Repository will be used mainly for configuration management of source code</a:t>
            </a:r>
          </a:p>
          <a:p>
            <a:r>
              <a:rPr lang="en-US" sz="1400" smtClean="0"/>
              <a:t>The number of branches in repository – typically there will be</a:t>
            </a:r>
          </a:p>
          <a:p>
            <a:pPr>
              <a:buFontTx/>
              <a:buNone/>
            </a:pPr>
            <a:endParaRPr lang="en-US" sz="1400" smtClean="0"/>
          </a:p>
          <a:p>
            <a:pPr marL="857250" lvl="1" indent="-400050">
              <a:buFontTx/>
              <a:buAutoNum type="romanUcPeriod"/>
            </a:pPr>
            <a:r>
              <a:rPr lang="en-US" sz="1400" smtClean="0"/>
              <a:t>	 One main trunk</a:t>
            </a:r>
          </a:p>
          <a:p>
            <a:pPr marL="857250" lvl="1" indent="-400050">
              <a:buFontTx/>
              <a:buAutoNum type="romanUcPeriod"/>
            </a:pPr>
            <a:r>
              <a:rPr lang="en-US" sz="1400" smtClean="0"/>
              <a:t>	 Each version delivered to Client for demo or testing will be tagged using 	 following convention  			</a:t>
            </a:r>
            <a:br>
              <a:rPr lang="en-US" sz="1400" smtClean="0"/>
            </a:br>
            <a:r>
              <a:rPr lang="en-US" sz="1400" smtClean="0"/>
              <a:t>		</a:t>
            </a:r>
            <a:r>
              <a:rPr lang="en-US" sz="1400" b="1" smtClean="0"/>
              <a:t>Del#_&lt;ddMMMyy&gt;</a:t>
            </a:r>
            <a:r>
              <a:rPr lang="en-US" sz="1400" smtClean="0"/>
              <a:t/>
            </a:r>
            <a:br>
              <a:rPr lang="en-US" sz="1400" smtClean="0"/>
            </a:br>
            <a:endParaRPr lang="en-US" sz="1400" b="1" smtClean="0"/>
          </a:p>
          <a:p>
            <a:pPr marL="857250" lvl="1" indent="-400050">
              <a:buFontTx/>
              <a:buAutoNum type="romanUcPeriod"/>
            </a:pPr>
            <a:r>
              <a:rPr lang="en-US" sz="1400" smtClean="0"/>
              <a:t>	  Each version delivered to the QA team will be tagged as below	</a:t>
            </a:r>
            <a:br>
              <a:rPr lang="en-US" sz="1400" smtClean="0"/>
            </a:br>
            <a:r>
              <a:rPr lang="en-US" sz="1400" smtClean="0"/>
              <a:t>		</a:t>
            </a:r>
            <a:r>
              <a:rPr lang="en-US" sz="1400" b="1" smtClean="0"/>
              <a:t>IntQA#_&lt;ddMMMyy&gt;       </a:t>
            </a:r>
            <a:r>
              <a:rPr lang="en-US" sz="1400" smtClean="0"/>
              <a:t>	</a:t>
            </a:r>
            <a:br>
              <a:rPr lang="en-US" sz="1400" smtClean="0"/>
            </a:br>
            <a:endParaRPr lang="en-US" sz="1400" b="1" smtClean="0"/>
          </a:p>
          <a:p>
            <a:pPr marL="857250" lvl="1" indent="-400050">
              <a:buFontTx/>
              <a:buAutoNum type="romanUcPeriod"/>
            </a:pPr>
            <a:r>
              <a:rPr lang="en-US" sz="1400" smtClean="0"/>
              <a:t>When a delivery is accepted as a final delivery of the project, it will be given a tag as shown below</a:t>
            </a:r>
            <a:br>
              <a:rPr lang="en-US" sz="1400" smtClean="0"/>
            </a:br>
            <a:r>
              <a:rPr lang="en-US" sz="1400" smtClean="0"/>
              <a:t>		</a:t>
            </a:r>
            <a:r>
              <a:rPr lang="en-US" sz="1400" b="1" smtClean="0"/>
              <a:t>Signoff#_App(or Module)Name_&lt;ddMMMyy&gt;</a:t>
            </a:r>
          </a:p>
          <a:p>
            <a:pPr marL="857250" lvl="1" indent="-400050">
              <a:buFontTx/>
              <a:buAutoNum type="romanUcPeriod"/>
            </a:pPr>
            <a:endParaRPr lang="en-US" sz="1400" b="1" smtClean="0"/>
          </a:p>
          <a:p>
            <a:pPr marL="857250" lvl="1" indent="-400050">
              <a:buFontTx/>
              <a:buNone/>
            </a:pPr>
            <a:r>
              <a:rPr lang="en-US" sz="1400" b="1" smtClean="0"/>
              <a:t>							Continue…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914400" y="685800"/>
            <a:ext cx="7543800" cy="711200"/>
          </a:xfrm>
        </p:spPr>
        <p:txBody>
          <a:bodyPr/>
          <a:lstStyle/>
          <a:p>
            <a:r>
              <a:rPr lang="en-US" sz="2000" smtClean="0"/>
              <a:t>Optimus Standard Configuration</a:t>
            </a:r>
          </a:p>
        </p:txBody>
      </p:sp>
      <p:sp>
        <p:nvSpPr>
          <p:cNvPr id="22531" name="Content Placeholder 2"/>
          <p:cNvSpPr>
            <a:spLocks noGrp="1"/>
          </p:cNvSpPr>
          <p:nvPr>
            <p:ph idx="1"/>
          </p:nvPr>
        </p:nvSpPr>
        <p:spPr>
          <a:xfrm>
            <a:off x="914400" y="1524000"/>
            <a:ext cx="7620000" cy="4572000"/>
          </a:xfrm>
        </p:spPr>
        <p:txBody>
          <a:bodyPr/>
          <a:lstStyle/>
          <a:p>
            <a:r>
              <a:rPr lang="en-US" sz="1400" smtClean="0"/>
              <a:t>As and when there is need to do application maintenance and bug fix work post acceptance</a:t>
            </a:r>
          </a:p>
          <a:p>
            <a:pPr marL="857250" lvl="1" indent="-400050">
              <a:buFontTx/>
              <a:buAutoNum type="romanUcPeriod"/>
            </a:pPr>
            <a:r>
              <a:rPr lang="en-US" sz="1400" smtClean="0"/>
              <a:t>A branch will be created on the tag denoting the last sign off to Client, thus </a:t>
            </a:r>
            <a:br>
              <a:rPr lang="en-US" sz="1400" smtClean="0"/>
            </a:br>
            <a:r>
              <a:rPr lang="en-US" sz="1400" smtClean="0"/>
              <a:t>		 Signoff#_BugFix_&lt;ddMMMyy&gt;</a:t>
            </a:r>
            <a:br>
              <a:rPr lang="en-US" sz="1400" smtClean="0"/>
            </a:br>
            <a:r>
              <a:rPr lang="en-US" sz="1400" smtClean="0"/>
              <a:t> (The # will be same as the value of the last signoff number in </a:t>
            </a:r>
            <a:r>
              <a:rPr lang="en-US" sz="1400" b="1" smtClean="0"/>
              <a:t>1.a.iv)</a:t>
            </a:r>
            <a:br>
              <a:rPr lang="en-US" sz="1400" b="1" smtClean="0"/>
            </a:br>
            <a:endParaRPr lang="en-US" sz="1400" b="1" smtClean="0"/>
          </a:p>
          <a:p>
            <a:pPr marL="857250" lvl="1" indent="-400050">
              <a:buFontTx/>
              <a:buAutoNum type="romanUcPeriod"/>
            </a:pPr>
            <a:r>
              <a:rPr lang="en-US" sz="1400" smtClean="0"/>
              <a:t>Each version delivered to Client for demo or testing will be tagged using following convention</a:t>
            </a:r>
            <a:br>
              <a:rPr lang="en-US" sz="1400" smtClean="0"/>
            </a:br>
            <a:r>
              <a:rPr lang="en-US" sz="1400" smtClean="0"/>
              <a:t>		 Del#_&lt;ddMMMyy&gt;</a:t>
            </a:r>
            <a:br>
              <a:rPr lang="en-US" sz="1400" smtClean="0"/>
            </a:br>
            <a:endParaRPr lang="en-US" sz="1400" smtClean="0"/>
          </a:p>
          <a:p>
            <a:pPr marL="857250" lvl="1" indent="-400050">
              <a:buFontTx/>
              <a:buAutoNum type="romanUcPeriod"/>
            </a:pPr>
            <a:r>
              <a:rPr lang="en-US" sz="1400" smtClean="0"/>
              <a:t>Each version delivered to the QA team will be tagged as below</a:t>
            </a:r>
            <a:br>
              <a:rPr lang="en-US" sz="1400" smtClean="0"/>
            </a:br>
            <a:r>
              <a:rPr lang="en-US" sz="1400" smtClean="0"/>
              <a:t>		 IntQA#_&lt;ddMMMyy&gt;</a:t>
            </a:r>
            <a:br>
              <a:rPr lang="en-US" sz="1400" smtClean="0"/>
            </a:br>
            <a:endParaRPr lang="en-US" sz="1400" smtClean="0"/>
          </a:p>
          <a:p>
            <a:pPr marL="857250" lvl="1" indent="-400050">
              <a:buFontTx/>
              <a:buAutoNum type="romanUcPeriod"/>
            </a:pPr>
            <a:r>
              <a:rPr lang="en-US" sz="1400" smtClean="0"/>
              <a:t>Upon final acceptance, the version of the code will be merged back into the main trunk, with a tag using the below conventions</a:t>
            </a:r>
            <a:br>
              <a:rPr lang="en-US" sz="1400" smtClean="0"/>
            </a:br>
            <a:r>
              <a:rPr lang="en-US" sz="1400" smtClean="0"/>
              <a:t>		 Signoff#_App(or Module)Name_&lt;ddMMMyy&gt;</a:t>
            </a:r>
            <a:br>
              <a:rPr lang="en-US" sz="1400" smtClean="0"/>
            </a:br>
            <a:r>
              <a:rPr lang="en-US" sz="1400" smtClean="0"/>
              <a:t> (The # will be one more than the value of the last signoff number in </a:t>
            </a:r>
            <a:r>
              <a:rPr lang="en-US" sz="1400" b="1" smtClean="0"/>
              <a:t>1.a.iv)</a:t>
            </a:r>
            <a:br>
              <a:rPr lang="en-US" sz="1400" b="1" smtClean="0"/>
            </a:br>
            <a:endParaRPr lang="en-US" sz="1400" b="1" smtClean="0"/>
          </a:p>
          <a:p>
            <a:pPr>
              <a:buFontTx/>
              <a:buNone/>
            </a:pPr>
            <a:r>
              <a:rPr lang="en-US" sz="1400" b="1" smtClean="0">
                <a:solidFill>
                  <a:srgbClr val="FF0000"/>
                </a:solidFill>
              </a:rPr>
              <a:t>       Suggestion</a:t>
            </a:r>
            <a:r>
              <a:rPr lang="en-US" sz="1400" b="1" smtClean="0"/>
              <a:t>: </a:t>
            </a:r>
            <a:r>
              <a:rPr lang="en-US" sz="1400" smtClean="0"/>
              <a:t>Client may decide to incorporate version and build information in the application’s user interface for possible cross checking</a:t>
            </a:r>
            <a:br>
              <a:rPr lang="en-US" sz="1400" smtClean="0"/>
            </a:br>
            <a:r>
              <a:rPr lang="en-US" sz="1400" smtClean="0"/>
              <a:t>						Continue…</a:t>
            </a:r>
          </a:p>
          <a:p>
            <a:pPr>
              <a:buFontTx/>
              <a:buNone/>
            </a:pPr>
            <a:endParaRPr lang="en-US" sz="14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000" smtClean="0"/>
              <a:t>Agenda</a:t>
            </a:r>
          </a:p>
        </p:txBody>
      </p:sp>
      <p:sp>
        <p:nvSpPr>
          <p:cNvPr id="5123" name="Content Placeholder 2"/>
          <p:cNvSpPr>
            <a:spLocks noGrp="1"/>
          </p:cNvSpPr>
          <p:nvPr>
            <p:ph idx="1"/>
          </p:nvPr>
        </p:nvSpPr>
        <p:spPr>
          <a:xfrm>
            <a:off x="914400" y="1524000"/>
            <a:ext cx="7772400" cy="4392613"/>
          </a:xfrm>
        </p:spPr>
        <p:txBody>
          <a:bodyPr/>
          <a:lstStyle/>
          <a:p>
            <a:r>
              <a:rPr lang="en-US" sz="1800" smtClean="0"/>
              <a:t>Objective</a:t>
            </a:r>
          </a:p>
          <a:p>
            <a:r>
              <a:rPr lang="en-US" sz="1800" smtClean="0"/>
              <a:t>What is SCM</a:t>
            </a:r>
          </a:p>
          <a:p>
            <a:r>
              <a:rPr lang="en-US" sz="1800" smtClean="0"/>
              <a:t>Introduction to Github</a:t>
            </a:r>
          </a:p>
          <a:p>
            <a:r>
              <a:rPr lang="en-US" sz="1800" smtClean="0"/>
              <a:t>Basic Concept</a:t>
            </a:r>
          </a:p>
          <a:p>
            <a:r>
              <a:rPr lang="en-US" sz="1800" smtClean="0"/>
              <a:t>Basic operations using Tortoise Git</a:t>
            </a:r>
          </a:p>
          <a:p>
            <a:r>
              <a:rPr lang="en-US" sz="1800" smtClean="0"/>
              <a:t>Optimus Standard Configuration </a:t>
            </a:r>
          </a:p>
          <a:p>
            <a:r>
              <a:rPr lang="en-US" sz="1800" smtClean="0"/>
              <a:t>Check-in and Check-out guidelines</a:t>
            </a:r>
          </a:p>
          <a:p>
            <a:r>
              <a:rPr lang="en-US" sz="1800" smtClean="0"/>
              <a:t>Repository structure</a:t>
            </a:r>
          </a:p>
          <a:p>
            <a:r>
              <a:rPr lang="en-US" sz="1800" smtClean="0"/>
              <a:t>Do’s and Don’ts for configuration management</a:t>
            </a:r>
          </a:p>
          <a:p>
            <a:endParaRPr lang="en-US" sz="1800" smtClean="0"/>
          </a:p>
          <a:p>
            <a:pPr>
              <a:buFontTx/>
              <a:buNone/>
            </a:pPr>
            <a:endParaRPr lang="en-US" smtClean="0"/>
          </a:p>
          <a:p>
            <a:endParaRPr lang="en-US" smtClean="0"/>
          </a:p>
          <a:p>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914400" y="685800"/>
            <a:ext cx="7543800" cy="711200"/>
          </a:xfrm>
        </p:spPr>
        <p:txBody>
          <a:bodyPr/>
          <a:lstStyle/>
          <a:p>
            <a:r>
              <a:rPr lang="en-US" sz="2000" smtClean="0"/>
              <a:t>Optimus Standard Configuration</a:t>
            </a:r>
          </a:p>
        </p:txBody>
      </p:sp>
      <p:sp>
        <p:nvSpPr>
          <p:cNvPr id="23555" name="Content Placeholder 2"/>
          <p:cNvSpPr>
            <a:spLocks noGrp="1"/>
          </p:cNvSpPr>
          <p:nvPr>
            <p:ph idx="1"/>
          </p:nvPr>
        </p:nvSpPr>
        <p:spPr>
          <a:xfrm>
            <a:off x="914400" y="1524000"/>
            <a:ext cx="7543800" cy="4392613"/>
          </a:xfrm>
        </p:spPr>
        <p:txBody>
          <a:bodyPr/>
          <a:lstStyle/>
          <a:p>
            <a:r>
              <a:rPr lang="en-US" sz="1400" smtClean="0"/>
              <a:t>Except for third party libraries, binary files will not be part of the source code configuration management</a:t>
            </a:r>
          </a:p>
          <a:p>
            <a:r>
              <a:rPr lang="en-US" sz="1400" smtClean="0"/>
              <a:t>SQL Files for database scripts will be part of the software configuration management.</a:t>
            </a:r>
          </a:p>
          <a:p>
            <a:r>
              <a:rPr lang="en-US" sz="1400" smtClean="0"/>
              <a:t>Configuration Management of documents and other such development artifacts will not be thorough SVN.</a:t>
            </a:r>
            <a:br>
              <a:rPr lang="en-US" sz="1400" smtClean="0"/>
            </a:br>
            <a:endParaRPr lang="en-US" sz="1400" smtClean="0"/>
          </a:p>
          <a:p>
            <a:pPr>
              <a:buFontTx/>
              <a:buNone/>
            </a:pPr>
            <a:r>
              <a:rPr lang="en-US" sz="1600" b="1" smtClean="0"/>
              <a:t>Check-in  and Check-out guidelines </a:t>
            </a:r>
            <a:r>
              <a:rPr lang="en-US" sz="1600" smtClean="0"/>
              <a:t>–</a:t>
            </a:r>
            <a:br>
              <a:rPr lang="en-US" sz="1600" smtClean="0"/>
            </a:br>
            <a:endParaRPr lang="en-US" sz="1600" smtClean="0"/>
          </a:p>
          <a:p>
            <a:r>
              <a:rPr lang="en-US" sz="1400" smtClean="0"/>
              <a:t>Get the latest version of the code, before committing any changes in the repository.</a:t>
            </a:r>
          </a:p>
          <a:p>
            <a:r>
              <a:rPr lang="en-US" sz="1400" smtClean="0"/>
              <a:t>In case of merge error, give priority to committed code and merge your changes over and</a:t>
            </a:r>
          </a:p>
          <a:p>
            <a:r>
              <a:rPr lang="en-US" sz="1400" smtClean="0"/>
              <a:t>above it.</a:t>
            </a:r>
          </a:p>
          <a:p>
            <a:r>
              <a:rPr lang="en-US" sz="1400" smtClean="0"/>
              <a:t>After merging of the code, use SVN cleanup command to clean up the repository.</a:t>
            </a:r>
          </a:p>
          <a:p>
            <a:r>
              <a:rPr lang="en-US" sz="1400" smtClean="0"/>
              <a:t>In case of adding a new file, reference project should be committed.</a:t>
            </a:r>
          </a:p>
          <a:p>
            <a:r>
              <a:rPr lang="en-US" sz="1400" smtClean="0"/>
              <a:t>Redmine ticket update should include the check‐in revision number.</a:t>
            </a:r>
          </a:p>
          <a:p>
            <a:r>
              <a:rPr lang="en-US" sz="1400" smtClean="0"/>
              <a:t>In case of multiple check‐in for a single enhancement/feature, stable copies should be committed. Please check‐out the latest version and make sure that it builds properly.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914400" y="685800"/>
            <a:ext cx="7391400" cy="711200"/>
          </a:xfrm>
        </p:spPr>
        <p:txBody>
          <a:bodyPr/>
          <a:lstStyle/>
          <a:p>
            <a:r>
              <a:rPr lang="en-US" sz="2000" smtClean="0"/>
              <a:t>Optimus Standard Configuration</a:t>
            </a:r>
          </a:p>
        </p:txBody>
      </p:sp>
      <p:sp>
        <p:nvSpPr>
          <p:cNvPr id="3" name="Content Placeholder 2"/>
          <p:cNvSpPr>
            <a:spLocks noGrp="1"/>
          </p:cNvSpPr>
          <p:nvPr>
            <p:ph idx="1"/>
          </p:nvPr>
        </p:nvSpPr>
        <p:spPr>
          <a:xfrm>
            <a:off x="914400" y="1524000"/>
            <a:ext cx="7543800" cy="4392613"/>
          </a:xfrm>
        </p:spPr>
        <p:txBody>
          <a:bodyPr/>
          <a:lstStyle/>
          <a:p>
            <a:pPr>
              <a:buFontTx/>
              <a:buNone/>
              <a:defRPr/>
            </a:pPr>
            <a:r>
              <a:rPr lang="en-US" sz="1600" b="1" dirty="0" smtClean="0"/>
              <a:t>Comments Guidelines </a:t>
            </a:r>
          </a:p>
          <a:p>
            <a:pPr>
              <a:buFontTx/>
              <a:buNone/>
              <a:defRPr/>
            </a:pPr>
            <a:r>
              <a:rPr lang="en-US" sz="1400" b="1" dirty="0" smtClean="0"/>
              <a:t>	 </a:t>
            </a:r>
            <a:r>
              <a:rPr lang="en-US" sz="1400" dirty="0" smtClean="0"/>
              <a:t>Every check‐in should have proper comments to be tracked later</a:t>
            </a:r>
            <a:endParaRPr lang="en-US" sz="1400" b="1" dirty="0" smtClean="0"/>
          </a:p>
          <a:p>
            <a:pPr>
              <a:buFontTx/>
              <a:buNone/>
              <a:defRPr/>
            </a:pPr>
            <a:r>
              <a:rPr lang="en-US" sz="1400" b="1" dirty="0" smtClean="0"/>
              <a:t>	</a:t>
            </a:r>
          </a:p>
          <a:p>
            <a:pPr>
              <a:defRPr/>
            </a:pPr>
            <a:r>
              <a:rPr lang="en-US" sz="1400" dirty="0" smtClean="0"/>
              <a:t> In case of Defect</a:t>
            </a:r>
          </a:p>
          <a:p>
            <a:pPr lvl="2">
              <a:buFontTx/>
              <a:buNone/>
              <a:defRPr/>
            </a:pPr>
            <a:r>
              <a:rPr lang="en-US" sz="1400" b="1" dirty="0" smtClean="0">
                <a:ea typeface="+mn-ea"/>
              </a:rPr>
              <a:t>Defect: &lt;Ticket Id&gt;</a:t>
            </a:r>
          </a:p>
          <a:p>
            <a:pPr lvl="2">
              <a:buFontTx/>
              <a:buNone/>
              <a:defRPr/>
            </a:pPr>
            <a:r>
              <a:rPr lang="en-US" sz="1400" b="1" dirty="0" smtClean="0">
                <a:ea typeface="+mn-ea"/>
              </a:rPr>
              <a:t>Summary: &lt;Change Short description&gt;</a:t>
            </a:r>
            <a:br>
              <a:rPr lang="en-US" sz="1400" b="1" dirty="0" smtClean="0">
                <a:ea typeface="+mn-ea"/>
              </a:rPr>
            </a:br>
            <a:endParaRPr lang="en-US" sz="1400" b="1" dirty="0" smtClean="0">
              <a:ea typeface="+mn-ea"/>
            </a:endParaRPr>
          </a:p>
          <a:p>
            <a:pPr>
              <a:defRPr/>
            </a:pPr>
            <a:r>
              <a:rPr lang="en-US" sz="1400" dirty="0" smtClean="0"/>
              <a:t> In case of Enhancement/Feature</a:t>
            </a:r>
          </a:p>
          <a:p>
            <a:pPr lvl="2">
              <a:buFontTx/>
              <a:buNone/>
              <a:defRPr/>
            </a:pPr>
            <a:r>
              <a:rPr lang="en-US" sz="1400" b="1" dirty="0" smtClean="0">
                <a:ea typeface="+mn-ea"/>
              </a:rPr>
              <a:t>Enhancement : &lt;Ticket Id&gt;</a:t>
            </a:r>
          </a:p>
          <a:p>
            <a:pPr lvl="2">
              <a:buFontTx/>
              <a:buNone/>
              <a:defRPr/>
            </a:pPr>
            <a:r>
              <a:rPr lang="en-US" sz="1400" b="1" dirty="0" smtClean="0">
                <a:ea typeface="+mn-ea"/>
              </a:rPr>
              <a:t>Summary: &lt;Change Short description&gt;</a:t>
            </a:r>
            <a:br>
              <a:rPr lang="en-US" sz="1400" b="1" dirty="0" smtClean="0">
                <a:ea typeface="+mn-ea"/>
              </a:rPr>
            </a:br>
            <a:endParaRPr lang="en-US" sz="1400" b="1" dirty="0" smtClean="0">
              <a:ea typeface="+mn-ea"/>
            </a:endParaRPr>
          </a:p>
          <a:p>
            <a:pPr>
              <a:defRPr/>
            </a:pPr>
            <a:r>
              <a:rPr lang="en-US" sz="1400" dirty="0" smtClean="0"/>
              <a:t>In case of multiple check‐in for any Enhancement/Feature</a:t>
            </a:r>
          </a:p>
          <a:p>
            <a:pPr lvl="2">
              <a:buFontTx/>
              <a:buNone/>
              <a:defRPr/>
            </a:pPr>
            <a:r>
              <a:rPr lang="en-US" sz="1400" b="1" dirty="0" smtClean="0">
                <a:ea typeface="+mn-ea"/>
              </a:rPr>
              <a:t>Enhancement : &lt;Ticket Id&gt; In Progress</a:t>
            </a:r>
          </a:p>
          <a:p>
            <a:pPr lvl="2">
              <a:buFontTx/>
              <a:buNone/>
              <a:defRPr/>
            </a:pPr>
            <a:r>
              <a:rPr lang="en-US" sz="1400" b="1" dirty="0" smtClean="0">
                <a:ea typeface="+mn-ea"/>
              </a:rPr>
              <a:t>Summary: &lt;Change Short description&gt;</a:t>
            </a:r>
          </a:p>
          <a:p>
            <a:pPr lvl="2">
              <a:buFontTx/>
              <a:buNone/>
              <a:defRPr/>
            </a:pPr>
            <a:endParaRPr lang="en-US" sz="1400" b="1" dirty="0" smtClean="0">
              <a:ea typeface="+mn-ea"/>
            </a:endParaRPr>
          </a:p>
          <a:p>
            <a:pPr>
              <a:defRPr/>
            </a:pPr>
            <a:r>
              <a:rPr lang="en-US" sz="1400" dirty="0" smtClean="0"/>
              <a:t>In case of Tag/Branch</a:t>
            </a:r>
          </a:p>
          <a:p>
            <a:pPr lvl="2">
              <a:buFontTx/>
              <a:buNone/>
              <a:defRPr/>
            </a:pPr>
            <a:r>
              <a:rPr lang="en-US" sz="1400" b="1" dirty="0" smtClean="0">
                <a:ea typeface="+mn-ea"/>
              </a:rPr>
              <a:t>Summary: &lt;Short Description&gt;</a:t>
            </a:r>
            <a:endParaRPr lang="en-US" sz="1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9"/>
          <p:cNvSpPr>
            <a:spLocks noGrp="1"/>
          </p:cNvSpPr>
          <p:nvPr>
            <p:ph type="title"/>
          </p:nvPr>
        </p:nvSpPr>
        <p:spPr>
          <a:xfrm>
            <a:off x="914400" y="685800"/>
            <a:ext cx="7239000" cy="711200"/>
          </a:xfrm>
        </p:spPr>
        <p:txBody>
          <a:bodyPr/>
          <a:lstStyle/>
          <a:p>
            <a:r>
              <a:rPr lang="en-US" sz="2000" smtClean="0"/>
              <a:t>Optimus Standard Configuration</a:t>
            </a:r>
          </a:p>
        </p:txBody>
      </p:sp>
      <p:sp>
        <p:nvSpPr>
          <p:cNvPr id="25603" name="Content Placeholder 1"/>
          <p:cNvSpPr>
            <a:spLocks noGrp="1"/>
          </p:cNvSpPr>
          <p:nvPr>
            <p:ph idx="1"/>
          </p:nvPr>
        </p:nvSpPr>
        <p:spPr>
          <a:xfrm>
            <a:off x="914400" y="1524000"/>
            <a:ext cx="7772400" cy="4392613"/>
          </a:xfrm>
        </p:spPr>
        <p:txBody>
          <a:bodyPr/>
          <a:lstStyle/>
          <a:p>
            <a:pPr>
              <a:buFontTx/>
              <a:buNone/>
            </a:pPr>
            <a:endParaRPr lang="en-US" sz="1600" dirty="0" smtClean="0"/>
          </a:p>
          <a:p>
            <a:pPr>
              <a:buFontTx/>
              <a:buNone/>
            </a:pPr>
            <a:endParaRPr lang="en-US" sz="1600" dirty="0" smtClean="0"/>
          </a:p>
          <a:p>
            <a:pPr>
              <a:buFontTx/>
              <a:buNone/>
            </a:pPr>
            <a:endParaRPr lang="en-US" sz="1600" dirty="0" smtClean="0"/>
          </a:p>
          <a:p>
            <a:pPr>
              <a:buFontTx/>
              <a:buNone/>
            </a:pPr>
            <a:endParaRPr lang="en-US" sz="1600" dirty="0" smtClean="0"/>
          </a:p>
          <a:p>
            <a:pPr>
              <a:buFontTx/>
              <a:buNone/>
            </a:pPr>
            <a:endParaRPr lang="en-US" sz="1600" dirty="0" smtClean="0"/>
          </a:p>
          <a:p>
            <a:pPr>
              <a:buFontTx/>
              <a:buNone/>
            </a:pPr>
            <a:endParaRPr lang="en-US" sz="1600" dirty="0" smtClean="0"/>
          </a:p>
          <a:p>
            <a:pPr>
              <a:buFontTx/>
              <a:buNone/>
            </a:pPr>
            <a:endParaRPr lang="en-US" sz="1600" dirty="0" smtClean="0"/>
          </a:p>
          <a:p>
            <a:pPr>
              <a:buFontTx/>
              <a:buNone/>
            </a:pPr>
            <a:endParaRPr lang="en-US" sz="1600" dirty="0" smtClean="0"/>
          </a:p>
          <a:p>
            <a:pPr>
              <a:buFontTx/>
              <a:buNone/>
            </a:pPr>
            <a:endParaRPr lang="en-US" sz="1600" dirty="0" smtClean="0"/>
          </a:p>
          <a:p>
            <a:pPr>
              <a:buFontTx/>
              <a:buNone/>
            </a:pPr>
            <a:endParaRPr lang="en-US" sz="1600" dirty="0" smtClean="0"/>
          </a:p>
          <a:p>
            <a:pPr>
              <a:buFontTx/>
              <a:buNone/>
            </a:pPr>
            <a:endParaRPr lang="en-US" sz="1600" dirty="0" smtClean="0"/>
          </a:p>
          <a:p>
            <a:pPr>
              <a:buFontTx/>
              <a:buNone/>
            </a:pPr>
            <a:endParaRPr lang="en-US" sz="1600" dirty="0" smtClean="0"/>
          </a:p>
          <a:p>
            <a:pPr>
              <a:buFontTx/>
              <a:buNone/>
            </a:pPr>
            <a:endParaRPr lang="en-US" sz="1600" dirty="0" smtClean="0"/>
          </a:p>
          <a:p>
            <a:pPr>
              <a:buFontTx/>
              <a:buNone/>
            </a:pPr>
            <a:endParaRPr lang="en-US" sz="1600" dirty="0" smtClean="0"/>
          </a:p>
          <a:p>
            <a:pPr>
              <a:buFontTx/>
              <a:buNone/>
            </a:pPr>
            <a:r>
              <a:rPr lang="en-US" sz="1600" dirty="0" smtClean="0"/>
              <a:t>				Repository Structure </a:t>
            </a:r>
          </a:p>
          <a:p>
            <a:pPr>
              <a:buFontTx/>
              <a:buNone/>
            </a:pPr>
            <a:endParaRPr lang="en-US" sz="1600" dirty="0" smtClean="0"/>
          </a:p>
          <a:p>
            <a:pPr>
              <a:buFontTx/>
              <a:buNone/>
            </a:pPr>
            <a:endParaRPr lang="en-US" sz="1600" dirty="0" smtClean="0"/>
          </a:p>
        </p:txBody>
      </p:sp>
      <p:graphicFrame>
        <p:nvGraphicFramePr>
          <p:cNvPr id="14" name="Diagram 13"/>
          <p:cNvGraphicFramePr/>
          <p:nvPr/>
        </p:nvGraphicFramePr>
        <p:xfrm>
          <a:off x="1524000" y="13716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p:cNvSpPr>
            <a:spLocks noGrp="1"/>
          </p:cNvSpPr>
          <p:nvPr>
            <p:ph type="title"/>
          </p:nvPr>
        </p:nvSpPr>
        <p:spPr>
          <a:xfrm>
            <a:off x="914400" y="609600"/>
            <a:ext cx="7543800" cy="711200"/>
          </a:xfrm>
        </p:spPr>
        <p:txBody>
          <a:bodyPr/>
          <a:lstStyle/>
          <a:p>
            <a:r>
              <a:rPr lang="en-US" sz="2000" smtClean="0"/>
              <a:t>Optimus Standard Configuration - Do’s and Don’ts for Configuration Management</a:t>
            </a:r>
          </a:p>
        </p:txBody>
      </p:sp>
      <p:sp>
        <p:nvSpPr>
          <p:cNvPr id="26627" name="Content Placeholder 3"/>
          <p:cNvSpPr>
            <a:spLocks noGrp="1"/>
          </p:cNvSpPr>
          <p:nvPr>
            <p:ph idx="1"/>
          </p:nvPr>
        </p:nvSpPr>
        <p:spPr>
          <a:xfrm>
            <a:off x="914400" y="1524000"/>
            <a:ext cx="7543800" cy="4392613"/>
          </a:xfrm>
        </p:spPr>
        <p:txBody>
          <a:bodyPr/>
          <a:lstStyle/>
          <a:p>
            <a:pPr>
              <a:buFontTx/>
              <a:buNone/>
            </a:pPr>
            <a:r>
              <a:rPr lang="en-US" sz="1400" b="1" dirty="0" smtClean="0"/>
              <a:t>Do’s</a:t>
            </a:r>
          </a:p>
          <a:p>
            <a:r>
              <a:rPr lang="en-US" sz="1400" dirty="0" smtClean="0"/>
              <a:t>Write proper comment for the changes done. See comments guidelines for the same.</a:t>
            </a:r>
          </a:p>
          <a:p>
            <a:r>
              <a:rPr lang="en-US" sz="1400" dirty="0" smtClean="0"/>
              <a:t>Always download the “Tag” and check that it build properly before sending to Client or testing team.</a:t>
            </a:r>
          </a:p>
          <a:p>
            <a:pPr>
              <a:buFontTx/>
              <a:buNone/>
            </a:pPr>
            <a:endParaRPr lang="en-US" sz="1400" dirty="0" smtClean="0"/>
          </a:p>
          <a:p>
            <a:pPr>
              <a:buFontTx/>
              <a:buNone/>
            </a:pPr>
            <a:r>
              <a:rPr lang="en-US" sz="1400" b="1" dirty="0" smtClean="0"/>
              <a:t>Don’ts</a:t>
            </a:r>
          </a:p>
          <a:p>
            <a:r>
              <a:rPr lang="en-US" sz="1400" dirty="0" smtClean="0"/>
              <a:t>Don’t commit multiple check‐in for the single change.</a:t>
            </a:r>
          </a:p>
          <a:p>
            <a:r>
              <a:rPr lang="en-US" sz="1400" dirty="0" smtClean="0"/>
              <a:t>Don’t commit any user specific files or binaries which will be dynamically generated. E.g. “User Options” file and “Bin/</a:t>
            </a:r>
            <a:r>
              <a:rPr lang="en-US" sz="1400" dirty="0" err="1" smtClean="0"/>
              <a:t>Obj</a:t>
            </a:r>
            <a:r>
              <a:rPr lang="en-US" sz="1400" dirty="0" smtClean="0"/>
              <a:t>” folders.</a:t>
            </a:r>
          </a:p>
          <a:p>
            <a:r>
              <a:rPr lang="en-US" sz="1400" dirty="0" smtClean="0"/>
              <a:t>Don’t commit fixes for more than one defect in a single check‐in.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4"/>
          <p:cNvSpPr>
            <a:spLocks noGrp="1"/>
          </p:cNvSpPr>
          <p:nvPr>
            <p:ph type="title"/>
          </p:nvPr>
        </p:nvSpPr>
        <p:spPr>
          <a:xfrm>
            <a:off x="685800" y="2971800"/>
            <a:ext cx="8229600" cy="711200"/>
          </a:xfrm>
        </p:spPr>
        <p:txBody>
          <a:bodyPr/>
          <a:lstStyle/>
          <a:p>
            <a:pPr algn="ctr"/>
            <a:r>
              <a:rPr lang="en-US" smtClean="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z="2000" smtClean="0"/>
              <a:t>Objective</a:t>
            </a:r>
            <a:endParaRPr lang="en-US" sz="2000" u="sng" smtClean="0"/>
          </a:p>
        </p:txBody>
      </p:sp>
      <p:sp>
        <p:nvSpPr>
          <p:cNvPr id="6147" name="Content Placeholder 2"/>
          <p:cNvSpPr>
            <a:spLocks noGrp="1"/>
          </p:cNvSpPr>
          <p:nvPr>
            <p:ph idx="1"/>
          </p:nvPr>
        </p:nvSpPr>
        <p:spPr>
          <a:xfrm>
            <a:off x="914400" y="1524000"/>
            <a:ext cx="7162800" cy="3505200"/>
          </a:xfrm>
        </p:spPr>
        <p:txBody>
          <a:bodyPr/>
          <a:lstStyle/>
          <a:p>
            <a:pPr eaLnBrk="1" hangingPunct="1"/>
            <a:r>
              <a:rPr lang="en-US" sz="1600" smtClean="0"/>
              <a:t>Do you work in a team?</a:t>
            </a:r>
          </a:p>
          <a:p>
            <a:pPr eaLnBrk="1" hangingPunct="1"/>
            <a:r>
              <a:rPr lang="en-US" sz="1600" smtClean="0"/>
              <a:t>Has it ever happened that you were working on a file, and someone else was working on the same file at the same time?</a:t>
            </a:r>
          </a:p>
          <a:p>
            <a:pPr eaLnBrk="1" hangingPunct="1"/>
            <a:r>
              <a:rPr lang="en-US" sz="1600" smtClean="0"/>
              <a:t>Did you lose your changes to that file because of that? </a:t>
            </a:r>
          </a:p>
          <a:p>
            <a:pPr eaLnBrk="1" hangingPunct="1"/>
            <a:r>
              <a:rPr lang="en-US" sz="1600" smtClean="0"/>
              <a:t>Have you ever saved a file, and then wanted to revert the changes you made? </a:t>
            </a:r>
          </a:p>
          <a:p>
            <a:pPr eaLnBrk="1" hangingPunct="1"/>
            <a:r>
              <a:rPr lang="en-US" sz="1600" smtClean="0"/>
              <a:t>Have you ever wished you could see what a file looked like some time ago?</a:t>
            </a:r>
          </a:p>
          <a:p>
            <a:pPr eaLnBrk="1" hangingPunct="1"/>
            <a:r>
              <a:rPr lang="en-US" sz="1600" smtClean="0"/>
              <a:t>Have you ever found a bug in your project and wanted to know when that bug got into your files?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14400" y="685800"/>
            <a:ext cx="7696200" cy="711200"/>
          </a:xfrm>
        </p:spPr>
        <p:txBody>
          <a:bodyPr/>
          <a:lstStyle/>
          <a:p>
            <a:r>
              <a:rPr lang="en-US" sz="2000" smtClean="0"/>
              <a:t>What is Software Configuration Management</a:t>
            </a:r>
          </a:p>
        </p:txBody>
      </p:sp>
      <p:sp>
        <p:nvSpPr>
          <p:cNvPr id="7171" name="Content Placeholder 2"/>
          <p:cNvSpPr>
            <a:spLocks noGrp="1"/>
          </p:cNvSpPr>
          <p:nvPr>
            <p:ph idx="1"/>
          </p:nvPr>
        </p:nvSpPr>
        <p:spPr>
          <a:xfrm>
            <a:off x="914400" y="1524000"/>
            <a:ext cx="7696200" cy="4392613"/>
          </a:xfrm>
        </p:spPr>
        <p:txBody>
          <a:bodyPr/>
          <a:lstStyle/>
          <a:p>
            <a:pPr>
              <a:defRPr/>
            </a:pPr>
            <a:r>
              <a:rPr lang="en-US" sz="1400" dirty="0" smtClean="0"/>
              <a:t>Software Configuration Management is the ability to control and manage change in a software project.</a:t>
            </a:r>
          </a:p>
          <a:p>
            <a:pPr>
              <a:defRPr/>
            </a:pPr>
            <a:r>
              <a:rPr lang="en-US" sz="1400" dirty="0" smtClean="0"/>
              <a:t>Change Management defines processes to prevent unauthorized changes, procedures to follow when making changes, required information, possibly workflow management as well. Change management is orders of magnitude more complex than version control of software.</a:t>
            </a:r>
          </a:p>
          <a:p>
            <a:pPr>
              <a:defRPr/>
            </a:pPr>
            <a:r>
              <a:rPr lang="en-US" sz="1400" dirty="0" smtClean="0"/>
              <a:t>All SCM systems provide the following essential features:</a:t>
            </a:r>
          </a:p>
          <a:p>
            <a:pPr lvl="1">
              <a:buFont typeface="Wingdings" pitchFamily="2" charset="2"/>
              <a:buChar char="Ø"/>
              <a:defRPr/>
            </a:pPr>
            <a:r>
              <a:rPr lang="en-US" sz="1400" b="1" dirty="0" smtClean="0">
                <a:ea typeface="+mn-ea"/>
              </a:rPr>
              <a:t>Concurrency Management </a:t>
            </a:r>
            <a:r>
              <a:rPr lang="en-US" sz="1400" dirty="0" smtClean="0">
                <a:ea typeface="+mn-ea"/>
              </a:rPr>
              <a:t>-  </a:t>
            </a:r>
            <a:r>
              <a:rPr lang="en-US" sz="1400" dirty="0" smtClean="0"/>
              <a:t>Concurrency refers to the simultaneous editing of a file by more than one person</a:t>
            </a:r>
            <a:endParaRPr lang="en-US" sz="1400" dirty="0" smtClean="0">
              <a:ea typeface="+mn-ea"/>
            </a:endParaRPr>
          </a:p>
          <a:p>
            <a:pPr lvl="1">
              <a:buFont typeface="Wingdings" pitchFamily="2" charset="2"/>
              <a:buChar char="Ø"/>
              <a:defRPr/>
            </a:pPr>
            <a:r>
              <a:rPr lang="en-US" sz="1400" b="1" dirty="0" smtClean="0">
                <a:ea typeface="+mn-ea"/>
              </a:rPr>
              <a:t>Versioning</a:t>
            </a:r>
            <a:r>
              <a:rPr lang="en-US" sz="1400" dirty="0" smtClean="0">
                <a:ea typeface="+mn-ea"/>
              </a:rPr>
              <a:t> - </a:t>
            </a:r>
            <a:r>
              <a:rPr lang="en-US" sz="1400" dirty="0" smtClean="0"/>
              <a:t>Versioning refers to keeping track of file revisions which makes it possible to re-create (or roll back to) a previous version of the file</a:t>
            </a:r>
            <a:endParaRPr lang="en-US" sz="1400" dirty="0" smtClean="0">
              <a:ea typeface="+mn-ea"/>
            </a:endParaRPr>
          </a:p>
          <a:p>
            <a:pPr lvl="1">
              <a:buFont typeface="Wingdings" pitchFamily="2" charset="2"/>
              <a:buChar char="Ø"/>
              <a:defRPr/>
            </a:pPr>
            <a:r>
              <a:rPr lang="en-US" sz="1400" b="1" dirty="0" smtClean="0">
                <a:ea typeface="+mn-ea"/>
              </a:rPr>
              <a:t>Synchronization</a:t>
            </a:r>
            <a:r>
              <a:rPr lang="en-US" sz="1400" dirty="0" smtClean="0">
                <a:ea typeface="+mn-ea"/>
              </a:rPr>
              <a:t> – Updating local copy, Modifying and Checking- in modified files is called synchronization</a:t>
            </a:r>
          </a:p>
          <a:p>
            <a:pPr lvl="1">
              <a:buFontTx/>
              <a:buNone/>
              <a:defRPr/>
            </a:pPr>
            <a:endParaRPr lang="en-US" sz="1400" dirty="0" smtClean="0">
              <a:ea typeface="+mn-ea"/>
            </a:endParaRPr>
          </a:p>
          <a:p>
            <a:pPr>
              <a:defRPr/>
            </a:pPr>
            <a:endParaRPr lang="en-US" sz="1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914400" y="685800"/>
            <a:ext cx="7696200" cy="711200"/>
          </a:xfrm>
        </p:spPr>
        <p:txBody>
          <a:bodyPr/>
          <a:lstStyle/>
          <a:p>
            <a:r>
              <a:rPr lang="en-US" sz="2000" dirty="0" smtClean="0"/>
              <a:t>Introduction to </a:t>
            </a:r>
            <a:r>
              <a:rPr lang="en-US" sz="2000" dirty="0" err="1" smtClean="0"/>
              <a:t>Github</a:t>
            </a:r>
            <a:r>
              <a:rPr lang="en-US" dirty="0" smtClean="0"/>
              <a:t/>
            </a:r>
            <a:br>
              <a:rPr lang="en-US" dirty="0" smtClean="0"/>
            </a:br>
            <a:endParaRPr lang="en-US" dirty="0" smtClean="0"/>
          </a:p>
        </p:txBody>
      </p:sp>
      <p:sp>
        <p:nvSpPr>
          <p:cNvPr id="8195" name="Content Placeholder 4"/>
          <p:cNvSpPr>
            <a:spLocks noGrp="1"/>
          </p:cNvSpPr>
          <p:nvPr>
            <p:ph idx="1"/>
          </p:nvPr>
        </p:nvSpPr>
        <p:spPr>
          <a:xfrm>
            <a:off x="914400" y="1524000"/>
            <a:ext cx="7696200" cy="4392613"/>
          </a:xfrm>
        </p:spPr>
        <p:txBody>
          <a:bodyPr/>
          <a:lstStyle/>
          <a:p>
            <a:pPr>
              <a:buFontTx/>
              <a:buNone/>
            </a:pPr>
            <a:r>
              <a:rPr lang="en-US" sz="1500" dirty="0" smtClean="0"/>
              <a:t>As a standard practice across the organization, Optimus decided to use </a:t>
            </a:r>
            <a:r>
              <a:rPr lang="en-US" sz="1500" dirty="0" err="1" smtClean="0"/>
              <a:t>Github</a:t>
            </a:r>
            <a:r>
              <a:rPr lang="en-US" sz="1500" dirty="0" smtClean="0"/>
              <a:t> as a configuration management tool for various projects.</a:t>
            </a:r>
            <a:br>
              <a:rPr lang="en-US" sz="1500" dirty="0" smtClean="0"/>
            </a:br>
            <a:endParaRPr lang="en-US" sz="1500" dirty="0" smtClean="0"/>
          </a:p>
          <a:p>
            <a:pPr>
              <a:buFontTx/>
              <a:buNone/>
            </a:pPr>
            <a:r>
              <a:rPr lang="en-US" sz="1500" b="1" dirty="0" smtClean="0"/>
              <a:t>Server – </a:t>
            </a:r>
            <a:r>
              <a:rPr lang="en-US" sz="1500" dirty="0" err="1" smtClean="0"/>
              <a:t>Gitserver</a:t>
            </a:r>
            <a:r>
              <a:rPr lang="en-US" sz="1500" dirty="0" smtClean="0"/>
              <a:t> is hosted on Amazon and can be accessed from anywhere.</a:t>
            </a:r>
          </a:p>
          <a:p>
            <a:pPr>
              <a:buFontTx/>
              <a:buNone/>
            </a:pPr>
            <a:r>
              <a:rPr lang="en-US" sz="1500" b="1" dirty="0" smtClean="0"/>
              <a:t>Client – </a:t>
            </a:r>
            <a:r>
              <a:rPr lang="en-IN" sz="1600" b="1" dirty="0" err="1" smtClean="0"/>
              <a:t>TortoiseGit</a:t>
            </a:r>
            <a:r>
              <a:rPr lang="en-IN" sz="1600" dirty="0" smtClean="0"/>
              <a:t> </a:t>
            </a:r>
            <a:r>
              <a:rPr lang="en-IN" sz="1500" dirty="0" smtClean="0"/>
              <a:t>is a Git revision control client, implemented as a Microsoft Windows shell extension. It is free software released under the GNU General Public License.</a:t>
            </a:r>
            <a:r>
              <a:rPr lang="en-US" sz="1500" dirty="0" smtClean="0"/>
              <a:t> </a:t>
            </a:r>
            <a:br>
              <a:rPr lang="en-US" sz="1500" dirty="0" smtClean="0"/>
            </a:br>
            <a:endParaRPr lang="en-US" sz="1500" dirty="0" smtClean="0"/>
          </a:p>
          <a:p>
            <a:pPr>
              <a:buFontTx/>
              <a:buNone/>
            </a:pPr>
            <a:r>
              <a:rPr lang="en-US" sz="1500" b="1" dirty="0" smtClean="0"/>
              <a:t>Download Link:</a:t>
            </a:r>
          </a:p>
          <a:p>
            <a:pPr>
              <a:buFontTx/>
              <a:buNone/>
            </a:pPr>
            <a:r>
              <a:rPr lang="en-US" sz="1500" dirty="0" smtClean="0">
                <a:hlinkClick r:id="rId3"/>
              </a:rPr>
              <a:t>http://code.google.com/p/tortoisegit/wiki/Download</a:t>
            </a:r>
            <a:endParaRPr lang="en-US" sz="1500" dirty="0" smtClean="0"/>
          </a:p>
          <a:p>
            <a:pPr>
              <a:buFontTx/>
              <a:buNone/>
            </a:pPr>
            <a:endParaRPr lang="en-US" sz="1500" dirty="0" smtClean="0"/>
          </a:p>
          <a:p>
            <a:pPr>
              <a:buFontTx/>
              <a:buNone/>
            </a:pPr>
            <a:r>
              <a:rPr lang="en-US" sz="1500" b="1" dirty="0" smtClean="0"/>
              <a:t>Tortoise </a:t>
            </a:r>
            <a:r>
              <a:rPr lang="en-US" sz="1500" b="1" dirty="0" err="1" smtClean="0"/>
              <a:t>Git</a:t>
            </a:r>
            <a:r>
              <a:rPr lang="en-US" sz="1500" b="1" dirty="0" smtClean="0"/>
              <a:t> Tutorial:</a:t>
            </a:r>
          </a:p>
          <a:p>
            <a:pPr>
              <a:buFontTx/>
              <a:buNone/>
            </a:pPr>
            <a:r>
              <a:rPr lang="en-US" sz="1500" dirty="0" smtClean="0">
                <a:hlinkClick r:id="rId4"/>
              </a:rPr>
              <a:t>http://uncod.in/blog/github-tortoisegit-and-organizational-workflow-tutorial/</a:t>
            </a:r>
            <a:endParaRPr lang="en-US" sz="1500" dirty="0" smtClean="0"/>
          </a:p>
          <a:p>
            <a:pPr>
              <a:buFontTx/>
              <a:buNone/>
            </a:pPr>
            <a:endParaRPr lang="en-US" sz="1500"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5"/>
          <p:cNvSpPr>
            <a:spLocks noGrp="1"/>
          </p:cNvSpPr>
          <p:nvPr>
            <p:ph type="title"/>
          </p:nvPr>
        </p:nvSpPr>
        <p:spPr>
          <a:xfrm>
            <a:off x="914400" y="685800"/>
            <a:ext cx="7772400" cy="711200"/>
          </a:xfrm>
        </p:spPr>
        <p:txBody>
          <a:bodyPr/>
          <a:lstStyle/>
          <a:p>
            <a:r>
              <a:rPr lang="en-US" sz="2000" smtClean="0"/>
              <a:t>Basic Concept</a:t>
            </a:r>
          </a:p>
        </p:txBody>
      </p:sp>
      <p:sp>
        <p:nvSpPr>
          <p:cNvPr id="9219" name="Content Placeholder 6"/>
          <p:cNvSpPr>
            <a:spLocks noGrp="1"/>
          </p:cNvSpPr>
          <p:nvPr>
            <p:ph idx="1"/>
          </p:nvPr>
        </p:nvSpPr>
        <p:spPr>
          <a:xfrm>
            <a:off x="914400" y="1524000"/>
            <a:ext cx="7772400" cy="4392613"/>
          </a:xfrm>
        </p:spPr>
        <p:txBody>
          <a:bodyPr/>
          <a:lstStyle/>
          <a:p>
            <a:r>
              <a:rPr lang="en-IN" sz="1400" smtClean="0"/>
              <a:t>Git is a decentralized version control system. The "decentralized" bit sets it apart from other version control systems like CVS, SVN or Perforce. "Decentralized" means that there is no central repository -- each developer has a repository (or a few copies) that contains the entire history of everything. This has some advantages:</a:t>
            </a:r>
          </a:p>
          <a:p>
            <a:r>
              <a:rPr lang="en-IN" sz="1400" smtClean="0"/>
              <a:t>You can make commits without being network-connected</a:t>
            </a:r>
          </a:p>
          <a:p>
            <a:r>
              <a:rPr lang="en-IN" sz="1400" smtClean="0"/>
              <a:t>You can commit without worrying about build-breakage</a:t>
            </a:r>
          </a:p>
          <a:p>
            <a:r>
              <a:rPr lang="en-IN" sz="1400" smtClean="0"/>
              <a:t>In a disaster scenario, you're fine unless </a:t>
            </a:r>
            <a:r>
              <a:rPr lang="en-IN" sz="1400" i="1" smtClean="0"/>
              <a:t>every</a:t>
            </a:r>
            <a:r>
              <a:rPr lang="en-IN" sz="1400" smtClean="0"/>
              <a:t> copy of the repo is wiped out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z="2000" smtClean="0"/>
              <a:t>Basic Operations</a:t>
            </a:r>
          </a:p>
        </p:txBody>
      </p:sp>
      <p:sp>
        <p:nvSpPr>
          <p:cNvPr id="10243" name="Content Placeholder 2"/>
          <p:cNvSpPr>
            <a:spLocks noGrp="1"/>
          </p:cNvSpPr>
          <p:nvPr>
            <p:ph idx="1"/>
          </p:nvPr>
        </p:nvSpPr>
        <p:spPr>
          <a:xfrm>
            <a:off x="914400" y="1524000"/>
            <a:ext cx="8229600" cy="4392613"/>
          </a:xfrm>
        </p:spPr>
        <p:txBody>
          <a:bodyPr/>
          <a:lstStyle/>
          <a:p>
            <a:r>
              <a:rPr lang="en-US" sz="1600" b="1" smtClean="0"/>
              <a:t>Diff</a:t>
            </a:r>
          </a:p>
          <a:p>
            <a:r>
              <a:rPr lang="en-US" sz="1600" b="1" smtClean="0"/>
              <a:t>Commit</a:t>
            </a:r>
          </a:p>
          <a:p>
            <a:r>
              <a:rPr lang="en-US" sz="1600" b="1" smtClean="0"/>
              <a:t>Add</a:t>
            </a:r>
          </a:p>
          <a:p>
            <a:r>
              <a:rPr lang="en-US" sz="1600" b="1" smtClean="0"/>
              <a:t>Delete</a:t>
            </a:r>
          </a:p>
          <a:p>
            <a:r>
              <a:rPr lang="en-US" sz="1600" b="1" smtClean="0"/>
              <a:t>Pull</a:t>
            </a:r>
          </a:p>
          <a:p>
            <a:r>
              <a:rPr lang="en-US" sz="1600" b="1" smtClean="0"/>
              <a:t>Push</a:t>
            </a:r>
          </a:p>
          <a:p>
            <a:r>
              <a:rPr lang="en-US" sz="1600" b="1" smtClean="0"/>
              <a:t>Revert</a:t>
            </a:r>
          </a:p>
          <a:p>
            <a:r>
              <a:rPr lang="en-US" sz="1600" b="1" smtClean="0"/>
              <a:t>Repo Browse</a:t>
            </a:r>
          </a:p>
          <a:p>
            <a:r>
              <a:rPr lang="en-US" sz="1600" b="1" smtClean="0"/>
              <a:t>Show log</a:t>
            </a:r>
          </a:p>
          <a:p>
            <a:r>
              <a:rPr lang="en-US" sz="1600" b="1" smtClean="0"/>
              <a:t>Compare</a:t>
            </a:r>
          </a:p>
          <a:p>
            <a:r>
              <a:rPr lang="en-US" sz="1600" b="1" smtClean="0"/>
              <a:t>Create Branch</a:t>
            </a:r>
          </a:p>
          <a:p>
            <a:r>
              <a:rPr lang="en-US" sz="1600" b="1" smtClean="0"/>
              <a:t>Create Tag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4"/>
          <p:cNvSpPr>
            <a:spLocks noGrp="1"/>
          </p:cNvSpPr>
          <p:nvPr>
            <p:ph/>
          </p:nvPr>
        </p:nvSpPr>
        <p:spPr/>
        <p:txBody>
          <a:bodyPr/>
          <a:lstStyle/>
          <a:p>
            <a:pPr>
              <a:buFontTx/>
              <a:buNone/>
            </a:pPr>
            <a:r>
              <a:rPr lang="en-US" b="1" smtClean="0"/>
              <a:t> </a:t>
            </a:r>
          </a:p>
          <a:p>
            <a:pPr>
              <a:buFontTx/>
              <a:buNone/>
            </a:pPr>
            <a:r>
              <a:rPr lang="en-US" sz="2000" b="1" smtClean="0"/>
              <a:t>The TortoiseGit menu for undersigned folders</a:t>
            </a:r>
            <a:endParaRPr lang="en-US" sz="2000" smtClean="0"/>
          </a:p>
          <a:p>
            <a:pPr>
              <a:buFontTx/>
              <a:buNone/>
            </a:pPr>
            <a:r>
              <a:rPr lang="en-US" smtClean="0"/>
              <a:t/>
            </a:r>
            <a:br>
              <a:rPr lang="en-US" smtClean="0"/>
            </a:br>
            <a:endParaRPr lang="en-US" smtClean="0"/>
          </a:p>
        </p:txBody>
      </p:sp>
      <p:pic>
        <p:nvPicPr>
          <p:cNvPr id="11267" name="Picture 5" descr="ContextMenuDirNoControl.png"/>
          <p:cNvPicPr>
            <a:picLocks noChangeAspect="1"/>
          </p:cNvPicPr>
          <p:nvPr/>
        </p:nvPicPr>
        <p:blipFill>
          <a:blip r:embed="rId3" cstate="print"/>
          <a:srcRect/>
          <a:stretch>
            <a:fillRect/>
          </a:stretch>
        </p:blipFill>
        <p:spPr bwMode="auto">
          <a:xfrm>
            <a:off x="1219200" y="2532063"/>
            <a:ext cx="6765925" cy="2098675"/>
          </a:xfrm>
          <a:prstGeom prst="rect">
            <a:avLst/>
          </a:prstGeom>
          <a:noFill/>
          <a:ln w="9525">
            <a:noFill/>
            <a:miter lim="800000"/>
            <a:headEnd/>
            <a:tailEnd/>
          </a:ln>
        </p:spPr>
      </p:pic>
      <p:sp>
        <p:nvSpPr>
          <p:cNvPr id="11269" name="Text Box 5"/>
          <p:cNvSpPr txBox="1">
            <a:spLocks noChangeArrowheads="1"/>
          </p:cNvSpPr>
          <p:nvPr/>
        </p:nvSpPr>
        <p:spPr bwMode="auto">
          <a:xfrm>
            <a:off x="914400" y="5334000"/>
            <a:ext cx="4876800" cy="366713"/>
          </a:xfrm>
          <a:prstGeom prst="rect">
            <a:avLst/>
          </a:prstGeom>
          <a:noFill/>
          <a:ln w="9525">
            <a:noFill/>
            <a:miter lim="800000"/>
            <a:headEnd/>
            <a:tailEnd/>
          </a:ln>
          <a:effectLst/>
        </p:spPr>
        <p:txBody>
          <a:bodyPr>
            <a:spAutoFit/>
          </a:bodyPr>
          <a:lstStyle/>
          <a:p>
            <a:pPr>
              <a:spcBef>
                <a:spcPct val="50000"/>
              </a:spcBef>
            </a:pPr>
            <a:r>
              <a:rPr lang="en-US"/>
              <a:t>Save your user credentials under ‘Settings’!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title"/>
          </p:nvPr>
        </p:nvSpPr>
        <p:spPr>
          <a:xfrm>
            <a:off x="1066800" y="228600"/>
            <a:ext cx="6477000" cy="609600"/>
          </a:xfrm>
        </p:spPr>
        <p:txBody>
          <a:bodyPr/>
          <a:lstStyle/>
          <a:p>
            <a:r>
              <a:rPr lang="en-US" sz="2000" b="1" smtClean="0"/>
              <a:t>Context menu for a directory under version control</a:t>
            </a:r>
            <a:endParaRPr lang="en-US" sz="2000" smtClean="0"/>
          </a:p>
        </p:txBody>
      </p:sp>
      <p:pic>
        <p:nvPicPr>
          <p:cNvPr id="12291" name="Content Placeholder 5" descr="ContextMenuDirControl.png"/>
          <p:cNvPicPr>
            <a:picLocks noGrp="1" noChangeAspect="1"/>
          </p:cNvPicPr>
          <p:nvPr>
            <p:ph idx="1"/>
          </p:nvPr>
        </p:nvPicPr>
        <p:blipFill>
          <a:blip r:embed="rId3" cstate="print"/>
          <a:srcRect/>
          <a:stretch>
            <a:fillRect/>
          </a:stretch>
        </p:blipFill>
        <p:spPr>
          <a:xfrm>
            <a:off x="3124200" y="838200"/>
            <a:ext cx="3360738" cy="5546725"/>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orporate_OptimusTest">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Corporate_OptimusTest</Template>
  <TotalTime>3361</TotalTime>
  <Words>676</Words>
  <Application>Microsoft Office PowerPoint</Application>
  <PresentationFormat>On-screen Show (4:3)</PresentationFormat>
  <Paragraphs>151</Paragraphs>
  <Slides>24</Slides>
  <Notes>8</Notes>
  <HiddenSlides>0</HiddenSlides>
  <MMClips>0</MMClip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Corporate_OptimusTest</vt:lpstr>
      <vt:lpstr>1_Custom Design</vt:lpstr>
      <vt:lpstr>Custom Design</vt:lpstr>
      <vt:lpstr>Software Configuration Management </vt:lpstr>
      <vt:lpstr>Agenda</vt:lpstr>
      <vt:lpstr>Objective</vt:lpstr>
      <vt:lpstr>What is Software Configuration Management</vt:lpstr>
      <vt:lpstr>Introduction to Github </vt:lpstr>
      <vt:lpstr>Basic Concept</vt:lpstr>
      <vt:lpstr>Basic Operations</vt:lpstr>
      <vt:lpstr>Slide 8</vt:lpstr>
      <vt:lpstr>Context menu for a directory under version control</vt:lpstr>
      <vt:lpstr>Explorer showing icon overlays</vt:lpstr>
      <vt:lpstr>Making Changes, adding commits</vt:lpstr>
      <vt:lpstr>Adding files</vt:lpstr>
      <vt:lpstr>Slide 13</vt:lpstr>
      <vt:lpstr>Commit</vt:lpstr>
      <vt:lpstr>Slide 15</vt:lpstr>
      <vt:lpstr>Push to Master </vt:lpstr>
      <vt:lpstr>Pull Request</vt:lpstr>
      <vt:lpstr>Optimus Standard Configuration </vt:lpstr>
      <vt:lpstr>Optimus Standard Configuration</vt:lpstr>
      <vt:lpstr>Optimus Standard Configuration</vt:lpstr>
      <vt:lpstr>Optimus Standard Configuration</vt:lpstr>
      <vt:lpstr>Optimus Standard Configuration</vt:lpstr>
      <vt:lpstr>Optimus Standard Configuration - Do’s and Don’ts for Configuration Management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Optimus Presentation Template</dc:title>
  <dc:creator>Optimus</dc:creator>
  <cp:lastModifiedBy>Ankita</cp:lastModifiedBy>
  <cp:revision>334</cp:revision>
  <dcterms:created xsi:type="dcterms:W3CDTF">2010-02-07T00:51:12Z</dcterms:created>
  <dcterms:modified xsi:type="dcterms:W3CDTF">2013-07-03T08:24:09Z</dcterms:modified>
</cp:coreProperties>
</file>