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zy/Yf606vXFsZA2qahFIkQVu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0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gun Gupta" userId="4f0e12643d031395" providerId="LiveId" clId="{A3237232-1BE2-4F3F-A402-CD175D9BF64D}"/>
    <pc:docChg chg="modSld">
      <pc:chgData name="Shagun Gupta" userId="4f0e12643d031395" providerId="LiveId" clId="{A3237232-1BE2-4F3F-A402-CD175D9BF64D}" dt="2025-04-04T16:59:42.447" v="4" actId="1076"/>
      <pc:docMkLst>
        <pc:docMk/>
      </pc:docMkLst>
      <pc:sldChg chg="modSp mod">
        <pc:chgData name="Shagun Gupta" userId="4f0e12643d031395" providerId="LiveId" clId="{A3237232-1BE2-4F3F-A402-CD175D9BF64D}" dt="2025-04-04T16:59:42.447" v="4" actId="1076"/>
        <pc:sldMkLst>
          <pc:docMk/>
          <pc:sldMk cId="0" sldId="257"/>
        </pc:sldMkLst>
        <pc:picChg chg="mod">
          <ac:chgData name="Shagun Gupta" userId="4f0e12643d031395" providerId="LiveId" clId="{A3237232-1BE2-4F3F-A402-CD175D9BF64D}" dt="2025-04-04T16:59:42.447" v="4" actId="1076"/>
          <ac:picMkLst>
            <pc:docMk/>
            <pc:sldMk cId="0" sldId="257"/>
            <ac:picMk id="9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FBI Time Series Forecasting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375" y="3700188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-521601" y="-965900"/>
            <a:ext cx="10495175" cy="6858000"/>
          </a:xfrm>
          <a:custGeom>
            <a:avLst/>
            <a:gdLst/>
            <a:ahLst/>
            <a:cxnLst/>
            <a:rect l="l" t="t" r="r" b="b"/>
            <a:pathLst>
              <a:path w="10495175" h="6858000" extrusionOk="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8398020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185964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521601" y="-298796"/>
            <a:ext cx="12192000" cy="69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1" name="Google Shape;101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7525" y="122275"/>
            <a:ext cx="9967500" cy="6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7" name="Google Shape;10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55925"/>
            <a:ext cx="10515600" cy="2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13" name="Google Shape;11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10857"/>
            <a:ext cx="11079900" cy="5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19" name="Google Shape;11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512200" y="-417275"/>
            <a:ext cx="12982500" cy="67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25" name="Google Shape;125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92382" y="-96600"/>
            <a:ext cx="11908500" cy="6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31" name="Google Shape;131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3000" y="123624"/>
            <a:ext cx="9530700" cy="6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Play</vt:lpstr>
      <vt:lpstr>Arial</vt:lpstr>
      <vt:lpstr>Meiryo</vt:lpstr>
      <vt:lpstr>Office Theme</vt:lpstr>
      <vt:lpstr>FBI Time Series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Shagun Gupta</cp:lastModifiedBy>
  <cp:revision>1</cp:revision>
  <dcterms:created xsi:type="dcterms:W3CDTF">2025-03-16T12:52:03Z</dcterms:created>
  <dcterms:modified xsi:type="dcterms:W3CDTF">2025-04-04T16:59:53Z</dcterms:modified>
</cp:coreProperties>
</file>