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75" r:id="rId10"/>
    <p:sldId id="266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632" autoAdjust="0"/>
    <p:restoredTop sz="94660"/>
  </p:normalViewPr>
  <p:slideViewPr>
    <p:cSldViewPr>
      <p:cViewPr varScale="1">
        <p:scale>
          <a:sx n="79" d="100"/>
          <a:sy n="79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061598-2E81-4CB8-B4EF-66750FCDB6A3}" type="datetimeFigureOut">
              <a:rPr lang="en-US" smtClean="0"/>
              <a:pPr/>
              <a:t>7/10/2019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C6FAD1-A65D-4173-9670-36AF9938B8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061598-2E81-4CB8-B4EF-66750FCDB6A3}" type="datetimeFigureOut">
              <a:rPr lang="en-US" smtClean="0"/>
              <a:pPr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C6FAD1-A65D-4173-9670-36AF9938B8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061598-2E81-4CB8-B4EF-66750FCDB6A3}" type="datetimeFigureOut">
              <a:rPr lang="en-US" smtClean="0"/>
              <a:pPr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C6FAD1-A65D-4173-9670-36AF9938B8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061598-2E81-4CB8-B4EF-66750FCDB6A3}" type="datetimeFigureOut">
              <a:rPr lang="en-US" smtClean="0"/>
              <a:pPr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C6FAD1-A65D-4173-9670-36AF9938B8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061598-2E81-4CB8-B4EF-66750FCDB6A3}" type="datetimeFigureOut">
              <a:rPr lang="en-US" smtClean="0"/>
              <a:pPr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C6FAD1-A65D-4173-9670-36AF9938B8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061598-2E81-4CB8-B4EF-66750FCDB6A3}" type="datetimeFigureOut">
              <a:rPr lang="en-US" smtClean="0"/>
              <a:pPr/>
              <a:t>7/10/2019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C6FAD1-A65D-4173-9670-36AF9938B8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061598-2E81-4CB8-B4EF-66750FCDB6A3}" type="datetimeFigureOut">
              <a:rPr lang="en-US" smtClean="0"/>
              <a:pPr/>
              <a:t>7/10/2019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C6FAD1-A65D-4173-9670-36AF9938B8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061598-2E81-4CB8-B4EF-66750FCDB6A3}" type="datetimeFigureOut">
              <a:rPr lang="en-US" smtClean="0"/>
              <a:pPr/>
              <a:t>7/10/2019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C6FAD1-A65D-4173-9670-36AF9938B8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061598-2E81-4CB8-B4EF-66750FCDB6A3}" type="datetimeFigureOut">
              <a:rPr lang="en-US" smtClean="0"/>
              <a:pPr/>
              <a:t>7/10/2019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C6FAD1-A65D-4173-9670-36AF9938B8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061598-2E81-4CB8-B4EF-66750FCDB6A3}" type="datetimeFigureOut">
              <a:rPr lang="en-US" smtClean="0"/>
              <a:pPr/>
              <a:t>7/10/2019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C6FAD1-A65D-4173-9670-36AF9938B8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061598-2E81-4CB8-B4EF-66750FCDB6A3}" type="datetimeFigureOut">
              <a:rPr lang="en-US" smtClean="0"/>
              <a:pPr/>
              <a:t>7/10/2019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C6FAD1-A65D-4173-9670-36AF9938B8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1061598-2E81-4CB8-B4EF-66750FCDB6A3}" type="datetimeFigureOut">
              <a:rPr lang="en-US" smtClean="0"/>
              <a:pPr/>
              <a:t>7/10/2019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CC6FAD1-A65D-4173-9670-36AF9938B8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457200"/>
            <a:ext cx="8183880" cy="54894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Fourty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Five Days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Industrial Training Project</a:t>
            </a:r>
          </a:p>
          <a:p>
            <a:pPr marL="0" indent="0" algn="ctr">
              <a:buNone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Presentation </a:t>
            </a:r>
          </a:p>
          <a:p>
            <a:pPr marL="0" indent="0" algn="ctr">
              <a:buNone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On </a:t>
            </a:r>
          </a:p>
          <a:p>
            <a:pPr marL="0" indent="0" algn="ctr">
              <a:buNone/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Banking System</a:t>
            </a:r>
            <a:r>
              <a:rPr lang="en-US" sz="3600" dirty="0" smtClean="0"/>
              <a:t> </a:t>
            </a:r>
            <a:endParaRPr lang="en-US" sz="3600" dirty="0" smtClean="0"/>
          </a:p>
          <a:p>
            <a:pPr marL="0" indent="0" algn="ctr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Submitted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Submitted By: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Ms.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Bharti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ivek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r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8617114 </a:t>
            </a:r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48640"/>
            <a:ext cx="8183880" cy="326136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Screen Shot Of the Project</a:t>
            </a:r>
            <a:endParaRPr lang="en-US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6852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0"/>
            <a:ext cx="8183562" cy="384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371600"/>
            <a:ext cx="5725324" cy="3162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24000"/>
            <a:ext cx="8183562" cy="3162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600200"/>
            <a:ext cx="5706272" cy="313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37120" y="1042766"/>
            <a:ext cx="5715798" cy="3162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429000" y="1752600"/>
            <a:ext cx="2829798" cy="3471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295400"/>
            <a:ext cx="5959853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524000"/>
            <a:ext cx="5706272" cy="313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38400" y="1828800"/>
            <a:ext cx="5083280" cy="2657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183880" cy="105156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Project Overview</a:t>
            </a:r>
            <a:endParaRPr lang="en-US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183880" cy="4187952"/>
          </a:xfrm>
        </p:spPr>
        <p:txBody>
          <a:bodyPr>
            <a:normAutofit fontScale="92500" lnSpcReduction="20000"/>
          </a:bodyPr>
          <a:lstStyle/>
          <a:p>
            <a:pPr>
              <a:buClrTx/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Introduction Of Python</a:t>
            </a:r>
          </a:p>
          <a:p>
            <a:pPr>
              <a:buClrTx/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Features of python</a:t>
            </a:r>
          </a:p>
          <a:p>
            <a:pPr>
              <a:buClrTx/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Application Of python</a:t>
            </a:r>
          </a:p>
          <a:p>
            <a:pPr>
              <a:buClrTx/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Introduction of Project</a:t>
            </a:r>
          </a:p>
          <a:p>
            <a:pPr>
              <a:buClrTx/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Project Libraries</a:t>
            </a:r>
          </a:p>
          <a:p>
            <a:pPr>
              <a:buClrTx/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Data Flow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Diagram</a:t>
            </a:r>
          </a:p>
          <a:p>
            <a:pPr>
              <a:buClrTx/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System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Requirement</a:t>
            </a:r>
          </a:p>
          <a:p>
            <a:pPr>
              <a:buClrTx/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Test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Plan</a:t>
            </a:r>
          </a:p>
          <a:p>
            <a:pPr>
              <a:buClrTx/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Screen Shot Of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Project</a:t>
            </a:r>
          </a:p>
          <a:p>
            <a:pPr>
              <a:buClrTx/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Limitation</a:t>
            </a:r>
          </a:p>
          <a:p>
            <a:pPr>
              <a:buClrTx/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Conclusion </a:t>
            </a:r>
          </a:p>
          <a:p>
            <a:pPr>
              <a:buClrTx/>
              <a:buFont typeface="Wingdings" pitchFamily="2" charset="2"/>
              <a:buChar char="Ø"/>
            </a:pPr>
            <a:endParaRPr lang="en-US" dirty="0" smtClean="0"/>
          </a:p>
          <a:p>
            <a:pPr>
              <a:buClrTx/>
              <a:buFont typeface="Wingdings" pitchFamily="2" charset="2"/>
              <a:buChar char="Ø"/>
            </a:pPr>
            <a:endParaRPr lang="en-US" dirty="0" smtClean="0"/>
          </a:p>
          <a:p>
            <a:pPr>
              <a:buClrTx/>
              <a:buFont typeface="Wingdings" pitchFamily="2" charset="2"/>
              <a:buChar char="Ø"/>
            </a:pPr>
            <a:endParaRPr lang="en-US" dirty="0" smtClean="0"/>
          </a:p>
          <a:p>
            <a:pPr>
              <a:buClrTx/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2808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D:\h\abc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7019" y="1143000"/>
            <a:ext cx="6096000" cy="40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6221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33400"/>
            <a:ext cx="8183880" cy="105156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Introduction Of Python</a:t>
            </a:r>
            <a:endParaRPr lang="en-US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752600"/>
            <a:ext cx="8183880" cy="4187952"/>
          </a:xfrm>
        </p:spPr>
        <p:txBody>
          <a:bodyPr>
            <a:normAutofit/>
          </a:bodyPr>
          <a:lstStyle/>
          <a:p>
            <a:pPr algn="just">
              <a:buClr>
                <a:schemeClr val="tx1"/>
              </a:buClr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Python is general purpose programming language which can be used for a wide verity of applications.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used for:</a:t>
            </a:r>
          </a:p>
          <a:p>
            <a:pPr>
              <a:buClr>
                <a:srgbClr val="000000"/>
              </a:buClr>
              <a:buFont typeface="Wingdings" pitchFamily="2" charset="2"/>
              <a:buChar char="v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web development (server-side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),</a:t>
            </a:r>
          </a:p>
          <a:p>
            <a:pPr>
              <a:buClr>
                <a:srgbClr val="000000"/>
              </a:buClr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software development,</a:t>
            </a:r>
          </a:p>
          <a:p>
            <a:pPr>
              <a:buClr>
                <a:srgbClr val="000000"/>
              </a:buClr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mathematics,</a:t>
            </a:r>
          </a:p>
          <a:p>
            <a:pPr>
              <a:buClr>
                <a:srgbClr val="000000"/>
              </a:buClr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system scripting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Wingdings" pitchFamily="2" charset="2"/>
              <a:buChar char="v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achine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earning.</a:t>
            </a:r>
          </a:p>
          <a:p>
            <a:pPr>
              <a:buClr>
                <a:srgbClr val="000000"/>
              </a:buClr>
              <a:buFont typeface="Wingdings" pitchFamily="2" charset="2"/>
              <a:buChar char="v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Wingdings" pitchFamily="2" charset="2"/>
              <a:buChar char="v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945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33400"/>
            <a:ext cx="8183880" cy="105156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Features of Python</a:t>
            </a:r>
            <a:endParaRPr lang="en-US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676400"/>
            <a:ext cx="8183880" cy="4187952"/>
          </a:xfrm>
        </p:spPr>
        <p:txBody>
          <a:bodyPr/>
          <a:lstStyle/>
          <a:p>
            <a:pPr>
              <a:buClrTx/>
              <a:buFont typeface="Wingdings" pitchFamily="2" charset="2"/>
              <a:buChar char="v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Software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Developer</a:t>
            </a:r>
          </a:p>
          <a:p>
            <a:pPr>
              <a:buClrTx/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Machine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Learning 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Ml)</a:t>
            </a:r>
          </a:p>
          <a:p>
            <a:pPr>
              <a:buClrTx/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Artificial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Intelligence 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AI)</a:t>
            </a:r>
          </a:p>
          <a:p>
            <a:pPr>
              <a:buClrTx/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Scientist</a:t>
            </a:r>
          </a:p>
          <a:p>
            <a:pPr>
              <a:buClrTx/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Analyst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9146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33400"/>
            <a:ext cx="8183880" cy="105156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Application Of Python</a:t>
            </a:r>
            <a:endParaRPr lang="en-US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3226C2C6-2247-4BEF-8D8F-0109509B19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850390"/>
            <a:ext cx="7239000" cy="378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7798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33400"/>
            <a:ext cx="8183880" cy="105156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Introduction Of Project</a:t>
            </a:r>
            <a:endParaRPr lang="en-US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752600"/>
            <a:ext cx="8183880" cy="4187952"/>
          </a:xfrm>
        </p:spPr>
        <p:txBody>
          <a:bodyPr>
            <a:normAutofit/>
          </a:bodyPr>
          <a:lstStyle/>
          <a:p>
            <a:pPr algn="just">
              <a:buClrTx/>
              <a:buFont typeface="Wingdings" pitchFamily="2" charset="2"/>
              <a:buChar char="v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For this final project,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would like to implement 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Banking system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based on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Python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system. We try to implement a simple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banking system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based on the basic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usage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main objectives of the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project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are to maintain price stability ; to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support other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objectives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of the Government's economic policy, especially growth, employment, and reducing social gaps; and supporting the stability of the financial system.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0965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33400"/>
            <a:ext cx="8183880" cy="105156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Project </a:t>
            </a:r>
            <a:r>
              <a:rPr lang="en-US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Libraries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679448"/>
            <a:ext cx="8183880" cy="4187952"/>
          </a:xfrm>
        </p:spPr>
        <p:txBody>
          <a:bodyPr/>
          <a:lstStyle/>
          <a:p>
            <a:pPr marL="0" indent="0">
              <a:buClrTx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Basic Libraries</a:t>
            </a:r>
          </a:p>
          <a:p>
            <a:pPr>
              <a:buClrTx/>
              <a:buFont typeface="Wingdings" pitchFamily="2" charset="2"/>
              <a:buChar char="v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Time 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preinstalled)</a:t>
            </a:r>
          </a:p>
          <a:p>
            <a:pPr>
              <a:buClrTx/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TkInter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(preinstalled)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2995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33400"/>
            <a:ext cx="8183880" cy="105156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System Requirement</a:t>
            </a:r>
            <a:endParaRPr lang="en-US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679448"/>
            <a:ext cx="8183880" cy="418795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Hardware Requirement(Minimum Requirement):</a:t>
            </a:r>
          </a:p>
          <a:p>
            <a:pPr>
              <a:buClrTx/>
              <a:buFont typeface="Wingdings" pitchFamily="2" charset="2"/>
              <a:buChar char="v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i3 Processor Based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Computer</a:t>
            </a:r>
          </a:p>
          <a:p>
            <a:pPr>
              <a:buClrTx/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4GB-RAM</a:t>
            </a:r>
          </a:p>
          <a:p>
            <a:pPr>
              <a:buClrTx/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120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GB Hard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Disk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Software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Requirement(Minimum Requirement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):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Tx/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Operating System</a:t>
            </a:r>
          </a:p>
          <a:p>
            <a:pPr>
              <a:buClrTx/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Pycharm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ClrTx/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cmd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/>
              <a:t> </a:t>
            </a:r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829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48640"/>
            <a:ext cx="8183880" cy="105156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Test Plan</a:t>
            </a:r>
            <a:endParaRPr lang="en-US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676400"/>
            <a:ext cx="8183880" cy="418795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Tools for Implementation</a:t>
            </a:r>
          </a:p>
          <a:p>
            <a:pPr marL="0" indent="0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PyCharm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- Software development kit</a:t>
            </a:r>
          </a:p>
          <a:p>
            <a:pPr marL="0" indent="0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TkInter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– Project Interpreter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172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262</TotalTime>
  <Words>200</Words>
  <Application>Microsoft Office PowerPoint</Application>
  <PresentationFormat>On-screen Show (4:3)</PresentationFormat>
  <Paragraphs>61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Aspect</vt:lpstr>
      <vt:lpstr>Slide 1</vt:lpstr>
      <vt:lpstr>Project Overview</vt:lpstr>
      <vt:lpstr>Introduction Of Python</vt:lpstr>
      <vt:lpstr>Features of Python</vt:lpstr>
      <vt:lpstr>Application Of Python</vt:lpstr>
      <vt:lpstr>Introduction Of Project</vt:lpstr>
      <vt:lpstr>Project Libraries</vt:lpstr>
      <vt:lpstr>System Requirement</vt:lpstr>
      <vt:lpstr>Test Plan</vt:lpstr>
      <vt:lpstr>Screen Shot Of the Project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sharma lomash</dc:creator>
  <cp:lastModifiedBy>Welcome</cp:lastModifiedBy>
  <cp:revision>26</cp:revision>
  <dcterms:created xsi:type="dcterms:W3CDTF">2019-05-12T16:29:35Z</dcterms:created>
  <dcterms:modified xsi:type="dcterms:W3CDTF">2019-07-10T11:20:04Z</dcterms:modified>
</cp:coreProperties>
</file>