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ALERT SYSTEM FOR PATIENT MONITOR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641037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 smtClean="0"/>
              <a:t>-Siddharth S</a:t>
            </a:r>
          </a:p>
          <a:p>
            <a:r>
              <a:rPr lang="en-US" dirty="0" smtClean="0"/>
              <a:t>Shagun Sengupta</a:t>
            </a:r>
          </a:p>
          <a:p>
            <a:r>
              <a:rPr lang="en-US" sz="1200" dirty="0" smtClean="0"/>
              <a:t>JS-B2-G9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929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9338" y="773950"/>
            <a:ext cx="7656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Agenda 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5002" y="2209627"/>
            <a:ext cx="59186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Technologies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UML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38038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71106" y="615142"/>
            <a:ext cx="6625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 Statement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7978" y="1654233"/>
            <a:ext cx="80716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Sensing patient’s vital signs and generating alerts when any of the vitals go out of range.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Input : Patient ID on the console. </a:t>
            </a:r>
          </a:p>
          <a:p>
            <a:r>
              <a:rPr lang="en-US" dirty="0"/>
              <a:t>	</a:t>
            </a:r>
            <a:r>
              <a:rPr lang="en-US" dirty="0" smtClean="0"/>
              <a:t>	Generating input as if coming from patient monitor.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Output : Specific alerts for vitals going out of range.</a:t>
            </a:r>
          </a:p>
          <a:p>
            <a:r>
              <a:rPr lang="en-US" dirty="0"/>
              <a:t>	</a:t>
            </a:r>
            <a:r>
              <a:rPr lang="en-US" dirty="0" smtClean="0"/>
              <a:t>	Vital signs’ data as a JSON string 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0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0496" y="448578"/>
            <a:ext cx="36200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Technologies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Used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0543" y="2261061"/>
            <a:ext cx="7539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Implementation Language : JAVA</a:t>
            </a:r>
          </a:p>
          <a:p>
            <a:endParaRPr lang="en-US" dirty="0"/>
          </a:p>
          <a:p>
            <a:r>
              <a:rPr lang="en-US" dirty="0" smtClean="0"/>
              <a:t>Development tool : Maven</a:t>
            </a:r>
          </a:p>
          <a:p>
            <a:endParaRPr lang="en-US" dirty="0" smtClean="0"/>
          </a:p>
          <a:p>
            <a:r>
              <a:rPr lang="en-US" dirty="0" smtClean="0"/>
              <a:t>IDE :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6489" y="456891"/>
            <a:ext cx="28584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Class Diagram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4964" y="1041666"/>
            <a:ext cx="591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System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27"/>
          <a:stretch/>
        </p:blipFill>
        <p:spPr>
          <a:xfrm>
            <a:off x="896865" y="1820487"/>
            <a:ext cx="8386590" cy="406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" y="3238500"/>
            <a:ext cx="569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Alerting 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803" y="0"/>
            <a:ext cx="4745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4788" y="2967335"/>
            <a:ext cx="53624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DEMONSTRATION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23054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632E5151B18446AFDED7C2E6BDE6D0" ma:contentTypeVersion="8" ma:contentTypeDescription="Create a new document." ma:contentTypeScope="" ma:versionID="67bfa9eaaeebbf0cd5cb3d6fe9e9477a">
  <xsd:schema xmlns:xsd="http://www.w3.org/2001/XMLSchema" xmlns:xs="http://www.w3.org/2001/XMLSchema" xmlns:p="http://schemas.microsoft.com/office/2006/metadata/properties" xmlns:ns3="75f66be8-6659-4f1e-bfd4-d6450046bca8" targetNamespace="http://schemas.microsoft.com/office/2006/metadata/properties" ma:root="true" ma:fieldsID="7b647f929f9ae3a47eff10257901cf74" ns3:_="">
    <xsd:import namespace="75f66be8-6659-4f1e-bfd4-d6450046bc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f66be8-6659-4f1e-bfd4-d6450046bc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e40374fb-a6cc-4854-989f-c1d94a7967ee" ContentTypeId="0x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A5FD32-4AED-495A-89D4-0551D8F437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f66be8-6659-4f1e-bfd4-d6450046bc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840357-027F-4209-9197-7CDC21C6C823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F323169E-A9BD-42A4-BAEF-B57EC82242A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8800EE1-D0F5-4FE9-9A3D-2CA14E5671F4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5f66be8-6659-4f1e-bfd4-d6450046bca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69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ALERT SYSTEM FOR PATIENT MONITOR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ALERT SYSTEM FOR PATIENT MONITOR</dc:title>
  <dc:creator>Sengupta, Shagun Suman</dc:creator>
  <cp:lastModifiedBy>Sengupta, Shagun Suman</cp:lastModifiedBy>
  <cp:revision>8</cp:revision>
  <dcterms:created xsi:type="dcterms:W3CDTF">2019-07-31T10:48:58Z</dcterms:created>
  <dcterms:modified xsi:type="dcterms:W3CDTF">2019-08-01T05:29:22Z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0x01010091632E5151B18446AFDED7C2E6BDE6D0</vt:lpwstr>
  </property>
</Properties>
</file>