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CEFBE-C88B-4B2E-B90C-12DA2C86049E}" v="13" dt="2024-03-04T13:12:46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Kush" userId="96382490ab424979" providerId="LiveId" clId="{538CEFBE-C88B-4B2E-B90C-12DA2C86049E}"/>
    <pc:docChg chg="undo custSel addSld modSld">
      <pc:chgData name="Mayank Kush" userId="96382490ab424979" providerId="LiveId" clId="{538CEFBE-C88B-4B2E-B90C-12DA2C86049E}" dt="2024-03-04T18:10:20.604" v="260" actId="20577"/>
      <pc:docMkLst>
        <pc:docMk/>
      </pc:docMkLst>
      <pc:sldChg chg="modSp mod">
        <pc:chgData name="Mayank Kush" userId="96382490ab424979" providerId="LiveId" clId="{538CEFBE-C88B-4B2E-B90C-12DA2C86049E}" dt="2024-03-04T18:09:40.536" v="243" actId="20577"/>
        <pc:sldMkLst>
          <pc:docMk/>
          <pc:sldMk cId="2027347490" sldId="256"/>
        </pc:sldMkLst>
        <pc:spChg chg="mod">
          <ac:chgData name="Mayank Kush" userId="96382490ab424979" providerId="LiveId" clId="{538CEFBE-C88B-4B2E-B90C-12DA2C86049E}" dt="2024-03-04T18:09:40.536" v="243" actId="20577"/>
          <ac:spMkLst>
            <pc:docMk/>
            <pc:sldMk cId="2027347490" sldId="256"/>
            <ac:spMk id="3" creationId="{B2F81B8A-735D-D8A2-67D5-D42974BA783E}"/>
          </ac:spMkLst>
        </pc:spChg>
      </pc:sldChg>
      <pc:sldChg chg="addSp delSp modSp new mod setBg">
        <pc:chgData name="Mayank Kush" userId="96382490ab424979" providerId="LiveId" clId="{538CEFBE-C88B-4B2E-B90C-12DA2C86049E}" dt="2024-03-04T12:59:42.773" v="56" actId="14100"/>
        <pc:sldMkLst>
          <pc:docMk/>
          <pc:sldMk cId="1073019329" sldId="262"/>
        </pc:sldMkLst>
        <pc:spChg chg="mod ord">
          <ac:chgData name="Mayank Kush" userId="96382490ab424979" providerId="LiveId" clId="{538CEFBE-C88B-4B2E-B90C-12DA2C86049E}" dt="2024-03-04T12:55:50.496" v="29" actId="1076"/>
          <ac:spMkLst>
            <pc:docMk/>
            <pc:sldMk cId="1073019329" sldId="262"/>
            <ac:spMk id="2" creationId="{DE3BBC45-602F-FBE7-1A3B-F99A96B78914}"/>
          </ac:spMkLst>
        </pc:spChg>
        <pc:spChg chg="del">
          <ac:chgData name="Mayank Kush" userId="96382490ab424979" providerId="LiveId" clId="{538CEFBE-C88B-4B2E-B90C-12DA2C86049E}" dt="2024-03-04T12:54:15.843" v="9" actId="931"/>
          <ac:spMkLst>
            <pc:docMk/>
            <pc:sldMk cId="1073019329" sldId="262"/>
            <ac:spMk id="3" creationId="{43E76472-989B-6D5F-B762-D4745ED6B251}"/>
          </ac:spMkLst>
        </pc:spChg>
        <pc:spChg chg="add del mod">
          <ac:chgData name="Mayank Kush" userId="96382490ab424979" providerId="LiveId" clId="{538CEFBE-C88B-4B2E-B90C-12DA2C86049E}" dt="2024-03-04T12:59:23.876" v="51" actId="931"/>
          <ac:spMkLst>
            <pc:docMk/>
            <pc:sldMk cId="1073019329" sldId="262"/>
            <ac:spMk id="7" creationId="{677C9A37-ACBD-43BD-ADA7-7ECA1FA5A35C}"/>
          </ac:spMkLst>
        </pc:spChg>
        <pc:spChg chg="add del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10" creationId="{2D03A0B2-4A2F-D846-A5E6-FB7CB9A031F7}"/>
          </ac:spMkLst>
        </pc:spChg>
        <pc:spChg chg="add del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12" creationId="{7F573F1D-73A7-FB41-BCAD-FC9AA7DEF4F5}"/>
          </ac:spMkLst>
        </pc:spChg>
        <pc:spChg chg="add del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14" creationId="{A88F843D-1C1B-C740-AC27-E3238D0F5F47}"/>
          </ac:spMkLst>
        </pc:spChg>
        <pc:spChg chg="add del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16" creationId="{44037D61-FFBD-0342-90C5-D1AD7C899B44}"/>
          </ac:spMkLst>
        </pc:spChg>
        <pc:spChg chg="add del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18" creationId="{D5B0F748-7FA7-4DDF-89A3-7F1D8EE1F7C0}"/>
          </ac:spMkLst>
        </pc:spChg>
        <pc:spChg chg="add del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20" creationId="{1903E872-C07A-4030-B584-D321D40CABB6}"/>
          </ac:spMkLst>
        </pc:spChg>
        <pc:spChg chg="add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25" creationId="{2D03A0B2-4A2F-D846-A5E6-FB7CB9A031F7}"/>
          </ac:spMkLst>
        </pc:spChg>
        <pc:spChg chg="add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27" creationId="{7F573F1D-73A7-FB41-BCAD-FC9AA7DEF4F5}"/>
          </ac:spMkLst>
        </pc:spChg>
        <pc:spChg chg="add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29" creationId="{281148B8-58D0-4E9A-A32C-B3B181A3A850}"/>
          </ac:spMkLst>
        </pc:spChg>
        <pc:spChg chg="add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31" creationId="{81EC1EF6-A5BF-44DB-A672-D024091B3C76}"/>
          </ac:spMkLst>
        </pc:spChg>
        <pc:spChg chg="add">
          <ac:chgData name="Mayank Kush" userId="96382490ab424979" providerId="LiveId" clId="{538CEFBE-C88B-4B2E-B90C-12DA2C86049E}" dt="2024-03-04T12:55:02.837" v="15" actId="26606"/>
          <ac:spMkLst>
            <pc:docMk/>
            <pc:sldMk cId="1073019329" sldId="262"/>
            <ac:spMk id="33" creationId="{45E02CBB-287D-4A17-B2F3-56AD2C058FF8}"/>
          </ac:spMkLst>
        </pc:spChg>
        <pc:picChg chg="add del mod ord">
          <ac:chgData name="Mayank Kush" userId="96382490ab424979" providerId="LiveId" clId="{538CEFBE-C88B-4B2E-B90C-12DA2C86049E}" dt="2024-03-04T12:59:10.397" v="50" actId="478"/>
          <ac:picMkLst>
            <pc:docMk/>
            <pc:sldMk cId="1073019329" sldId="262"/>
            <ac:picMk id="5" creationId="{775C6516-1762-1FBB-F9E6-FF77CA5929FE}"/>
          </ac:picMkLst>
        </pc:picChg>
        <pc:picChg chg="add mod">
          <ac:chgData name="Mayank Kush" userId="96382490ab424979" providerId="LiveId" clId="{538CEFBE-C88B-4B2E-B90C-12DA2C86049E}" dt="2024-03-04T12:59:42.773" v="56" actId="14100"/>
          <ac:picMkLst>
            <pc:docMk/>
            <pc:sldMk cId="1073019329" sldId="262"/>
            <ac:picMk id="9" creationId="{762D0400-CD69-5A96-90AA-06880717FA1A}"/>
          </ac:picMkLst>
        </pc:picChg>
      </pc:sldChg>
      <pc:sldChg chg="addSp modSp new mod setBg">
        <pc:chgData name="Mayank Kush" userId="96382490ab424979" providerId="LiveId" clId="{538CEFBE-C88B-4B2E-B90C-12DA2C86049E}" dt="2024-03-04T12:57:42.037" v="48" actId="26606"/>
        <pc:sldMkLst>
          <pc:docMk/>
          <pc:sldMk cId="3885135763" sldId="263"/>
        </pc:sldMkLst>
        <pc:spChg chg="mod">
          <ac:chgData name="Mayank Kush" userId="96382490ab424979" providerId="LiveId" clId="{538CEFBE-C88B-4B2E-B90C-12DA2C86049E}" dt="2024-03-04T12:57:42.037" v="48" actId="26606"/>
          <ac:spMkLst>
            <pc:docMk/>
            <pc:sldMk cId="3885135763" sldId="263"/>
            <ac:spMk id="2" creationId="{0C6682DC-C5FB-B240-6A98-A6CF03C10B64}"/>
          </ac:spMkLst>
        </pc:spChg>
        <pc:spChg chg="mod">
          <ac:chgData name="Mayank Kush" userId="96382490ab424979" providerId="LiveId" clId="{538CEFBE-C88B-4B2E-B90C-12DA2C86049E}" dt="2024-03-04T12:57:42.037" v="48" actId="26606"/>
          <ac:spMkLst>
            <pc:docMk/>
            <pc:sldMk cId="3885135763" sldId="263"/>
            <ac:spMk id="3" creationId="{522532E0-2FAF-9AD2-BF35-87D57DE82626}"/>
          </ac:spMkLst>
        </pc:spChg>
        <pc:spChg chg="add">
          <ac:chgData name="Mayank Kush" userId="96382490ab424979" providerId="LiveId" clId="{538CEFBE-C88B-4B2E-B90C-12DA2C86049E}" dt="2024-03-04T12:57:42.037" v="48" actId="26606"/>
          <ac:spMkLst>
            <pc:docMk/>
            <pc:sldMk cId="3885135763" sldId="263"/>
            <ac:spMk id="10" creationId="{C868C70C-E5C4-CD47-888C-FCB3373B6D38}"/>
          </ac:spMkLst>
        </pc:spChg>
        <pc:spChg chg="add">
          <ac:chgData name="Mayank Kush" userId="96382490ab424979" providerId="LiveId" clId="{538CEFBE-C88B-4B2E-B90C-12DA2C86049E}" dt="2024-03-04T12:57:42.037" v="48" actId="26606"/>
          <ac:spMkLst>
            <pc:docMk/>
            <pc:sldMk cId="3885135763" sldId="263"/>
            <ac:spMk id="12" creationId="{D8C68F39-5E8A-844C-A8FD-394F253C1E5F}"/>
          </ac:spMkLst>
        </pc:spChg>
        <pc:spChg chg="add">
          <ac:chgData name="Mayank Kush" userId="96382490ab424979" providerId="LiveId" clId="{538CEFBE-C88B-4B2E-B90C-12DA2C86049E}" dt="2024-03-04T12:57:42.037" v="48" actId="26606"/>
          <ac:spMkLst>
            <pc:docMk/>
            <pc:sldMk cId="3885135763" sldId="263"/>
            <ac:spMk id="14" creationId="{BC583CEB-AC2B-2640-94F6-5958E6BC5BAB}"/>
          </ac:spMkLst>
        </pc:spChg>
        <pc:picChg chg="add">
          <ac:chgData name="Mayank Kush" userId="96382490ab424979" providerId="LiveId" clId="{538CEFBE-C88B-4B2E-B90C-12DA2C86049E}" dt="2024-03-04T12:57:42.037" v="48" actId="26606"/>
          <ac:picMkLst>
            <pc:docMk/>
            <pc:sldMk cId="3885135763" sldId="263"/>
            <ac:picMk id="7" creationId="{3D0FFD40-A157-1E36-6FBE-2278944B53D8}"/>
          </ac:picMkLst>
        </pc:picChg>
      </pc:sldChg>
      <pc:sldChg chg="addSp delSp modSp new mod setBg">
        <pc:chgData name="Mayank Kush" userId="96382490ab424979" providerId="LiveId" clId="{538CEFBE-C88B-4B2E-B90C-12DA2C86049E}" dt="2024-03-04T13:06:51.269" v="140" actId="1076"/>
        <pc:sldMkLst>
          <pc:docMk/>
          <pc:sldMk cId="1763840203" sldId="264"/>
        </pc:sldMkLst>
        <pc:spChg chg="mod">
          <ac:chgData name="Mayank Kush" userId="96382490ab424979" providerId="LiveId" clId="{538CEFBE-C88B-4B2E-B90C-12DA2C86049E}" dt="2024-03-04T13:06:51.269" v="140" actId="1076"/>
          <ac:spMkLst>
            <pc:docMk/>
            <pc:sldMk cId="1763840203" sldId="264"/>
            <ac:spMk id="2" creationId="{4FB0EB31-5278-E332-C378-72B236A3CFB1}"/>
          </ac:spMkLst>
        </pc:spChg>
        <pc:spChg chg="del">
          <ac:chgData name="Mayank Kush" userId="96382490ab424979" providerId="LiveId" clId="{538CEFBE-C88B-4B2E-B90C-12DA2C86049E}" dt="2024-03-04T13:03:14.113" v="75"/>
          <ac:spMkLst>
            <pc:docMk/>
            <pc:sldMk cId="1763840203" sldId="264"/>
            <ac:spMk id="3" creationId="{1D6BCA5C-EA49-9E5B-CA41-796AAFA2A38C}"/>
          </ac:spMkLst>
        </pc:spChg>
        <pc:spChg chg="add del mod">
          <ac:chgData name="Mayank Kush" userId="96382490ab424979" providerId="LiveId" clId="{538CEFBE-C88B-4B2E-B90C-12DA2C86049E}" dt="2024-03-04T13:05:21.669" v="95"/>
          <ac:spMkLst>
            <pc:docMk/>
            <pc:sldMk cId="1763840203" sldId="264"/>
            <ac:spMk id="15" creationId="{A9DBC406-3E07-EEDE-D57E-FD3B895FAF17}"/>
          </ac:spMkLst>
        </pc:spChg>
        <pc:spChg chg="add del">
          <ac:chgData name="Mayank Kush" userId="96382490ab424979" providerId="LiveId" clId="{538CEFBE-C88B-4B2E-B90C-12DA2C86049E}" dt="2024-03-04T13:03:54.211" v="86" actId="26606"/>
          <ac:spMkLst>
            <pc:docMk/>
            <pc:sldMk cId="1763840203" sldId="264"/>
            <ac:spMk id="18" creationId="{C868C70C-E5C4-CD47-888C-FCB3373B6D38}"/>
          </ac:spMkLst>
        </pc:spChg>
        <pc:spChg chg="add del">
          <ac:chgData name="Mayank Kush" userId="96382490ab424979" providerId="LiveId" clId="{538CEFBE-C88B-4B2E-B90C-12DA2C86049E}" dt="2024-03-04T13:03:54.211" v="86" actId="26606"/>
          <ac:spMkLst>
            <pc:docMk/>
            <pc:sldMk cId="1763840203" sldId="264"/>
            <ac:spMk id="20" creationId="{6DA97320-228E-48F3-BCFA-423F983C8557}"/>
          </ac:spMkLst>
        </pc:spChg>
        <pc:spChg chg="add del">
          <ac:chgData name="Mayank Kush" userId="96382490ab424979" providerId="LiveId" clId="{538CEFBE-C88B-4B2E-B90C-12DA2C86049E}" dt="2024-03-04T13:03:54.211" v="86" actId="26606"/>
          <ac:spMkLst>
            <pc:docMk/>
            <pc:sldMk cId="1763840203" sldId="264"/>
            <ac:spMk id="22" creationId="{2C9F0975-851A-4FEC-B19A-6EC12C0D540C}"/>
          </ac:spMkLst>
        </pc:spChg>
        <pc:spChg chg="add del">
          <ac:chgData name="Mayank Kush" userId="96382490ab424979" providerId="LiveId" clId="{538CEFBE-C88B-4B2E-B90C-12DA2C86049E}" dt="2024-03-04T13:05:56.435" v="120" actId="26606"/>
          <ac:spMkLst>
            <pc:docMk/>
            <pc:sldMk cId="1763840203" sldId="264"/>
            <ac:spMk id="27" creationId="{C868C70C-E5C4-CD47-888C-FCB3373B6D38}"/>
          </ac:spMkLst>
        </pc:spChg>
        <pc:spChg chg="add del">
          <ac:chgData name="Mayank Kush" userId="96382490ab424979" providerId="LiveId" clId="{538CEFBE-C88B-4B2E-B90C-12DA2C86049E}" dt="2024-03-04T13:05:56.435" v="120" actId="26606"/>
          <ac:spMkLst>
            <pc:docMk/>
            <pc:sldMk cId="1763840203" sldId="264"/>
            <ac:spMk id="29" creationId="{07D40D60-A371-3746-AE79-A8A0DA64CDAF}"/>
          </ac:spMkLst>
        </pc:spChg>
        <pc:spChg chg="add del">
          <ac:chgData name="Mayank Kush" userId="96382490ab424979" providerId="LiveId" clId="{538CEFBE-C88B-4B2E-B90C-12DA2C86049E}" dt="2024-03-04T13:05:56.435" v="120" actId="26606"/>
          <ac:spMkLst>
            <pc:docMk/>
            <pc:sldMk cId="1763840203" sldId="264"/>
            <ac:spMk id="31" creationId="{525EC29A-9786-924D-875A-91FAF9B12697}"/>
          </ac:spMkLst>
        </pc:spChg>
        <pc:spChg chg="add del">
          <ac:chgData name="Mayank Kush" userId="96382490ab424979" providerId="LiveId" clId="{538CEFBE-C88B-4B2E-B90C-12DA2C86049E}" dt="2024-03-04T13:05:53.277" v="115" actId="26606"/>
          <ac:spMkLst>
            <pc:docMk/>
            <pc:sldMk cId="1763840203" sldId="264"/>
            <ac:spMk id="35" creationId="{0AE9391C-2DA1-91A0-8944-C09AD2C8E693}"/>
          </ac:spMkLst>
        </pc:spChg>
        <pc:spChg chg="add del">
          <ac:chgData name="Mayank Kush" userId="96382490ab424979" providerId="LiveId" clId="{538CEFBE-C88B-4B2E-B90C-12DA2C86049E}" dt="2024-03-04T13:05:49.084" v="113" actId="26606"/>
          <ac:spMkLst>
            <pc:docMk/>
            <pc:sldMk cId="1763840203" sldId="264"/>
            <ac:spMk id="36" creationId="{2D03A0B2-4A2F-D846-A5E6-FB7CB9A031F7}"/>
          </ac:spMkLst>
        </pc:spChg>
        <pc:spChg chg="add del">
          <ac:chgData name="Mayank Kush" userId="96382490ab424979" providerId="LiveId" clId="{538CEFBE-C88B-4B2E-B90C-12DA2C86049E}" dt="2024-03-04T13:05:49.084" v="113" actId="26606"/>
          <ac:spMkLst>
            <pc:docMk/>
            <pc:sldMk cId="1763840203" sldId="264"/>
            <ac:spMk id="38" creationId="{7F573F1D-73A7-FB41-BCAD-FC9AA7DEF4F5}"/>
          </ac:spMkLst>
        </pc:spChg>
        <pc:spChg chg="add del">
          <ac:chgData name="Mayank Kush" userId="96382490ab424979" providerId="LiveId" clId="{538CEFBE-C88B-4B2E-B90C-12DA2C86049E}" dt="2024-03-04T13:05:49.084" v="113" actId="26606"/>
          <ac:spMkLst>
            <pc:docMk/>
            <pc:sldMk cId="1763840203" sldId="264"/>
            <ac:spMk id="40" creationId="{A88F843D-1C1B-C740-AC27-E3238D0F5F47}"/>
          </ac:spMkLst>
        </pc:spChg>
        <pc:spChg chg="add del">
          <ac:chgData name="Mayank Kush" userId="96382490ab424979" providerId="LiveId" clId="{538CEFBE-C88B-4B2E-B90C-12DA2C86049E}" dt="2024-03-04T13:05:49.084" v="113" actId="26606"/>
          <ac:spMkLst>
            <pc:docMk/>
            <pc:sldMk cId="1763840203" sldId="264"/>
            <ac:spMk id="42" creationId="{A21C8291-E3D5-4240-8FF4-E5213CBCC453}"/>
          </ac:spMkLst>
        </pc:spChg>
        <pc:spChg chg="add del">
          <ac:chgData name="Mayank Kush" userId="96382490ab424979" providerId="LiveId" clId="{538CEFBE-C88B-4B2E-B90C-12DA2C86049E}" dt="2024-03-04T13:05:49.084" v="113" actId="26606"/>
          <ac:spMkLst>
            <pc:docMk/>
            <pc:sldMk cId="1763840203" sldId="264"/>
            <ac:spMk id="44" creationId="{08B44AFE-C181-7047-8CC9-CA00BD385EEA}"/>
          </ac:spMkLst>
        </pc:spChg>
        <pc:spChg chg="add del">
          <ac:chgData name="Mayank Kush" userId="96382490ab424979" providerId="LiveId" clId="{538CEFBE-C88B-4B2E-B90C-12DA2C86049E}" dt="2024-03-04T13:05:53.277" v="115" actId="26606"/>
          <ac:spMkLst>
            <pc:docMk/>
            <pc:sldMk cId="1763840203" sldId="264"/>
            <ac:spMk id="46" creationId="{C868C70C-E5C4-CD47-888C-FCB3373B6D38}"/>
          </ac:spMkLst>
        </pc:spChg>
        <pc:spChg chg="add del">
          <ac:chgData name="Mayank Kush" userId="96382490ab424979" providerId="LiveId" clId="{538CEFBE-C88B-4B2E-B90C-12DA2C86049E}" dt="2024-03-04T13:05:53.277" v="115" actId="26606"/>
          <ac:spMkLst>
            <pc:docMk/>
            <pc:sldMk cId="1763840203" sldId="264"/>
            <ac:spMk id="47" creationId="{6DA97320-228E-48F3-BCFA-423F983C8557}"/>
          </ac:spMkLst>
        </pc:spChg>
        <pc:spChg chg="add del">
          <ac:chgData name="Mayank Kush" userId="96382490ab424979" providerId="LiveId" clId="{538CEFBE-C88B-4B2E-B90C-12DA2C86049E}" dt="2024-03-04T13:05:53.277" v="115" actId="26606"/>
          <ac:spMkLst>
            <pc:docMk/>
            <pc:sldMk cId="1763840203" sldId="264"/>
            <ac:spMk id="48" creationId="{2C9F0975-851A-4FEC-B19A-6EC12C0D540C}"/>
          </ac:spMkLst>
        </pc:spChg>
        <pc:spChg chg="add del">
          <ac:chgData name="Mayank Kush" userId="96382490ab424979" providerId="LiveId" clId="{538CEFBE-C88B-4B2E-B90C-12DA2C86049E}" dt="2024-03-04T13:05:55.361" v="117" actId="26606"/>
          <ac:spMkLst>
            <pc:docMk/>
            <pc:sldMk cId="1763840203" sldId="264"/>
            <ac:spMk id="50" creationId="{C868C70C-E5C4-CD47-888C-FCB3373B6D38}"/>
          </ac:spMkLst>
        </pc:spChg>
        <pc:spChg chg="add del">
          <ac:chgData name="Mayank Kush" userId="96382490ab424979" providerId="LiveId" clId="{538CEFBE-C88B-4B2E-B90C-12DA2C86049E}" dt="2024-03-04T13:05:55.361" v="117" actId="26606"/>
          <ac:spMkLst>
            <pc:docMk/>
            <pc:sldMk cId="1763840203" sldId="264"/>
            <ac:spMk id="51" creationId="{CF27F732-4DE0-A263-1B4E-AC095CED8FDA}"/>
          </ac:spMkLst>
        </pc:spChg>
        <pc:spChg chg="add del">
          <ac:chgData name="Mayank Kush" userId="96382490ab424979" providerId="LiveId" clId="{538CEFBE-C88B-4B2E-B90C-12DA2C86049E}" dt="2024-03-04T13:05:55.361" v="117" actId="26606"/>
          <ac:spMkLst>
            <pc:docMk/>
            <pc:sldMk cId="1763840203" sldId="264"/>
            <ac:spMk id="52" creationId="{D8C68F39-5E8A-844C-A8FD-394F253C1E5F}"/>
          </ac:spMkLst>
        </pc:spChg>
        <pc:spChg chg="add del">
          <ac:chgData name="Mayank Kush" userId="96382490ab424979" providerId="LiveId" clId="{538CEFBE-C88B-4B2E-B90C-12DA2C86049E}" dt="2024-03-04T13:05:55.361" v="117" actId="26606"/>
          <ac:spMkLst>
            <pc:docMk/>
            <pc:sldMk cId="1763840203" sldId="264"/>
            <ac:spMk id="53" creationId="{BC583CEB-AC2B-2640-94F6-5958E6BC5BAB}"/>
          </ac:spMkLst>
        </pc:spChg>
        <pc:spChg chg="add del">
          <ac:chgData name="Mayank Kush" userId="96382490ab424979" providerId="LiveId" clId="{538CEFBE-C88B-4B2E-B90C-12DA2C86049E}" dt="2024-03-04T13:05:56.429" v="119" actId="26606"/>
          <ac:spMkLst>
            <pc:docMk/>
            <pc:sldMk cId="1763840203" sldId="264"/>
            <ac:spMk id="55" creationId="{C868C70C-E5C4-CD47-888C-FCB3373B6D38}"/>
          </ac:spMkLst>
        </pc:spChg>
        <pc:spChg chg="add del">
          <ac:chgData name="Mayank Kush" userId="96382490ab424979" providerId="LiveId" clId="{538CEFBE-C88B-4B2E-B90C-12DA2C86049E}" dt="2024-03-04T13:05:56.429" v="119" actId="26606"/>
          <ac:spMkLst>
            <pc:docMk/>
            <pc:sldMk cId="1763840203" sldId="264"/>
            <ac:spMk id="56" creationId="{6DA97320-228E-48F3-BCFA-423F983C8557}"/>
          </ac:spMkLst>
        </pc:spChg>
        <pc:spChg chg="add del">
          <ac:chgData name="Mayank Kush" userId="96382490ab424979" providerId="LiveId" clId="{538CEFBE-C88B-4B2E-B90C-12DA2C86049E}" dt="2024-03-04T13:05:56.429" v="119" actId="26606"/>
          <ac:spMkLst>
            <pc:docMk/>
            <pc:sldMk cId="1763840203" sldId="264"/>
            <ac:spMk id="57" creationId="{2C9F0975-851A-4FEC-B19A-6EC12C0D540C}"/>
          </ac:spMkLst>
        </pc:spChg>
        <pc:spChg chg="add del">
          <ac:chgData name="Mayank Kush" userId="96382490ab424979" providerId="LiveId" clId="{538CEFBE-C88B-4B2E-B90C-12DA2C86049E}" dt="2024-03-04T13:05:56.429" v="119" actId="26606"/>
          <ac:spMkLst>
            <pc:docMk/>
            <pc:sldMk cId="1763840203" sldId="264"/>
            <ac:spMk id="58" creationId="{E5AEE487-4226-9D85-6C00-7A3CE47F0321}"/>
          </ac:spMkLst>
        </pc:spChg>
        <pc:spChg chg="add">
          <ac:chgData name="Mayank Kush" userId="96382490ab424979" providerId="LiveId" clId="{538CEFBE-C88B-4B2E-B90C-12DA2C86049E}" dt="2024-03-04T13:05:56.435" v="120" actId="26606"/>
          <ac:spMkLst>
            <pc:docMk/>
            <pc:sldMk cId="1763840203" sldId="264"/>
            <ac:spMk id="60" creationId="{C868C70C-E5C4-CD47-888C-FCB3373B6D38}"/>
          </ac:spMkLst>
        </pc:spChg>
        <pc:spChg chg="add">
          <ac:chgData name="Mayank Kush" userId="96382490ab424979" providerId="LiveId" clId="{538CEFBE-C88B-4B2E-B90C-12DA2C86049E}" dt="2024-03-04T13:05:56.435" v="120" actId="26606"/>
          <ac:spMkLst>
            <pc:docMk/>
            <pc:sldMk cId="1763840203" sldId="264"/>
            <ac:spMk id="61" creationId="{6DA97320-228E-48F3-BCFA-423F983C8557}"/>
          </ac:spMkLst>
        </pc:spChg>
        <pc:spChg chg="add">
          <ac:chgData name="Mayank Kush" userId="96382490ab424979" providerId="LiveId" clId="{538CEFBE-C88B-4B2E-B90C-12DA2C86049E}" dt="2024-03-04T13:05:56.435" v="120" actId="26606"/>
          <ac:spMkLst>
            <pc:docMk/>
            <pc:sldMk cId="1763840203" sldId="264"/>
            <ac:spMk id="62" creationId="{2C9F0975-851A-4FEC-B19A-6EC12C0D540C}"/>
          </ac:spMkLst>
        </pc:spChg>
        <pc:spChg chg="add">
          <ac:chgData name="Mayank Kush" userId="96382490ab424979" providerId="LiveId" clId="{538CEFBE-C88B-4B2E-B90C-12DA2C86049E}" dt="2024-03-04T13:05:56.435" v="120" actId="26606"/>
          <ac:spMkLst>
            <pc:docMk/>
            <pc:sldMk cId="1763840203" sldId="264"/>
            <ac:spMk id="63" creationId="{0AE9391C-2DA1-91A0-8944-C09AD2C8E693}"/>
          </ac:spMkLst>
        </pc:spChg>
        <pc:picChg chg="add del mod ord">
          <ac:chgData name="Mayank Kush" userId="96382490ab424979" providerId="LiveId" clId="{538CEFBE-C88B-4B2E-B90C-12DA2C86049E}" dt="2024-03-04T13:05:04.686" v="94" actId="478"/>
          <ac:picMkLst>
            <pc:docMk/>
            <pc:sldMk cId="1763840203" sldId="264"/>
            <ac:picMk id="5" creationId="{C15ACA5E-0875-98CA-D193-BA4D74E147E0}"/>
          </ac:picMkLst>
        </pc:picChg>
        <pc:picChg chg="add del mod ord">
          <ac:chgData name="Mayank Kush" userId="96382490ab424979" providerId="LiveId" clId="{538CEFBE-C88B-4B2E-B90C-12DA2C86049E}" dt="2024-03-04T13:05:04.107" v="93" actId="478"/>
          <ac:picMkLst>
            <pc:docMk/>
            <pc:sldMk cId="1763840203" sldId="264"/>
            <ac:picMk id="7" creationId="{67347F35-FC99-973D-F82C-E5C6D7344FE6}"/>
          </ac:picMkLst>
        </pc:picChg>
        <pc:picChg chg="add del mod ord">
          <ac:chgData name="Mayank Kush" userId="96382490ab424979" providerId="LiveId" clId="{538CEFBE-C88B-4B2E-B90C-12DA2C86049E}" dt="2024-03-04T13:05:02.845" v="91" actId="478"/>
          <ac:picMkLst>
            <pc:docMk/>
            <pc:sldMk cId="1763840203" sldId="264"/>
            <ac:picMk id="9" creationId="{E3FFDAC6-37CD-08D0-93CB-4BC1957851E9}"/>
          </ac:picMkLst>
        </pc:picChg>
        <pc:picChg chg="add del mod ord">
          <ac:chgData name="Mayank Kush" userId="96382490ab424979" providerId="LiveId" clId="{538CEFBE-C88B-4B2E-B90C-12DA2C86049E}" dt="2024-03-04T13:05:03.518" v="92" actId="478"/>
          <ac:picMkLst>
            <pc:docMk/>
            <pc:sldMk cId="1763840203" sldId="264"/>
            <ac:picMk id="11" creationId="{F6F28D3F-6A36-D37E-B5D4-ABF85AE88440}"/>
          </ac:picMkLst>
        </pc:picChg>
        <pc:picChg chg="add mod ord">
          <ac:chgData name="Mayank Kush" userId="96382490ab424979" providerId="LiveId" clId="{538CEFBE-C88B-4B2E-B90C-12DA2C86049E}" dt="2024-03-04T13:06:35.309" v="136" actId="1076"/>
          <ac:picMkLst>
            <pc:docMk/>
            <pc:sldMk cId="1763840203" sldId="264"/>
            <ac:picMk id="13" creationId="{5FEDBF6C-7A6B-C4C1-08CC-E4DCA8E1E354}"/>
          </ac:picMkLst>
        </pc:picChg>
        <pc:picChg chg="add mod ord">
          <ac:chgData name="Mayank Kush" userId="96382490ab424979" providerId="LiveId" clId="{538CEFBE-C88B-4B2E-B90C-12DA2C86049E}" dt="2024-03-04T13:06:09.866" v="123" actId="1076"/>
          <ac:picMkLst>
            <pc:docMk/>
            <pc:sldMk cId="1763840203" sldId="264"/>
            <ac:picMk id="16" creationId="{49F12D36-9BB3-B416-9026-27F357B4BAF8}"/>
          </ac:picMkLst>
        </pc:picChg>
        <pc:picChg chg="add mod">
          <ac:chgData name="Mayank Kush" userId="96382490ab424979" providerId="LiveId" clId="{538CEFBE-C88B-4B2E-B90C-12DA2C86049E}" dt="2024-03-04T13:06:36.685" v="137" actId="1076"/>
          <ac:picMkLst>
            <pc:docMk/>
            <pc:sldMk cId="1763840203" sldId="264"/>
            <ac:picMk id="19" creationId="{E824D5D9-73CD-71FE-55CE-2E6EBD75BB6E}"/>
          </ac:picMkLst>
        </pc:picChg>
        <pc:picChg chg="add mod ord">
          <ac:chgData name="Mayank Kush" userId="96382490ab424979" providerId="LiveId" clId="{538CEFBE-C88B-4B2E-B90C-12DA2C86049E}" dt="2024-03-04T13:06:26.455" v="132" actId="1076"/>
          <ac:picMkLst>
            <pc:docMk/>
            <pc:sldMk cId="1763840203" sldId="264"/>
            <ac:picMk id="23" creationId="{50337154-7286-2A66-1F90-93240C6C8DF6}"/>
          </ac:picMkLst>
        </pc:picChg>
      </pc:sldChg>
      <pc:sldChg chg="addSp delSp modSp new mod setBg">
        <pc:chgData name="Mayank Kush" userId="96382490ab424979" providerId="LiveId" clId="{538CEFBE-C88B-4B2E-B90C-12DA2C86049E}" dt="2024-03-04T18:10:20.604" v="260" actId="20577"/>
        <pc:sldMkLst>
          <pc:docMk/>
          <pc:sldMk cId="2648143871" sldId="265"/>
        </pc:sldMkLst>
        <pc:spChg chg="mod">
          <ac:chgData name="Mayank Kush" userId="96382490ab424979" providerId="LiveId" clId="{538CEFBE-C88B-4B2E-B90C-12DA2C86049E}" dt="2024-03-04T13:09:27.002" v="152" actId="1076"/>
          <ac:spMkLst>
            <pc:docMk/>
            <pc:sldMk cId="2648143871" sldId="265"/>
            <ac:spMk id="2" creationId="{9C38733A-3E29-FB2F-0F95-AF1ADEC6011A}"/>
          </ac:spMkLst>
        </pc:spChg>
        <pc:spChg chg="del">
          <ac:chgData name="Mayank Kush" userId="96382490ab424979" providerId="LiveId" clId="{538CEFBE-C88B-4B2E-B90C-12DA2C86049E}" dt="2024-03-04T13:08:01.696" v="142" actId="22"/>
          <ac:spMkLst>
            <pc:docMk/>
            <pc:sldMk cId="2648143871" sldId="265"/>
            <ac:spMk id="3" creationId="{6D8DC1BD-AE9A-B4D3-AB11-67752147D520}"/>
          </ac:spMkLst>
        </pc:spChg>
        <pc:spChg chg="add del mod">
          <ac:chgData name="Mayank Kush" userId="96382490ab424979" providerId="LiveId" clId="{538CEFBE-C88B-4B2E-B90C-12DA2C86049E}" dt="2024-03-04T13:09:13.445" v="147" actId="26606"/>
          <ac:spMkLst>
            <pc:docMk/>
            <pc:sldMk cId="2648143871" sldId="265"/>
            <ac:spMk id="7" creationId="{F36C08F0-1B3D-67EB-4525-83D59517A213}"/>
          </ac:spMkLst>
        </pc:spChg>
        <pc:spChg chg="add mod">
          <ac:chgData name="Mayank Kush" userId="96382490ab424979" providerId="LiveId" clId="{538CEFBE-C88B-4B2E-B90C-12DA2C86049E}" dt="2024-03-04T13:11:23.280" v="173" actId="1076"/>
          <ac:spMkLst>
            <pc:docMk/>
            <pc:sldMk cId="2648143871" sldId="265"/>
            <ac:spMk id="8" creationId="{5620FB5E-96D6-32CA-1C2D-D3D571C14F4A}"/>
          </ac:spMkLst>
        </pc:spChg>
        <pc:spChg chg="add mod">
          <ac:chgData name="Mayank Kush" userId="96382490ab424979" providerId="LiveId" clId="{538CEFBE-C88B-4B2E-B90C-12DA2C86049E}" dt="2024-03-04T13:11:19.241" v="171" actId="1076"/>
          <ac:spMkLst>
            <pc:docMk/>
            <pc:sldMk cId="2648143871" sldId="265"/>
            <ac:spMk id="10" creationId="{140441AA-F68F-DBF1-68B3-BF4DCB60987E}"/>
          </ac:spMkLst>
        </pc:spChg>
        <pc:spChg chg="add mod">
          <ac:chgData name="Mayank Kush" userId="96382490ab424979" providerId="LiveId" clId="{538CEFBE-C88B-4B2E-B90C-12DA2C86049E}" dt="2024-03-04T13:10:58.069" v="166" actId="1076"/>
          <ac:spMkLst>
            <pc:docMk/>
            <pc:sldMk cId="2648143871" sldId="265"/>
            <ac:spMk id="11" creationId="{3E7EE79C-42E0-0ACF-0BEC-230042488B8A}"/>
          </ac:spMkLst>
        </pc:spChg>
        <pc:spChg chg="add mod">
          <ac:chgData name="Mayank Kush" userId="96382490ab424979" providerId="LiveId" clId="{538CEFBE-C88B-4B2E-B90C-12DA2C86049E}" dt="2024-03-04T13:10:37.386" v="162" actId="1076"/>
          <ac:spMkLst>
            <pc:docMk/>
            <pc:sldMk cId="2648143871" sldId="265"/>
            <ac:spMk id="12" creationId="{56314DA8-20A9-4A4D-35EC-2E0B42FECC52}"/>
          </ac:spMkLst>
        </pc:spChg>
        <pc:spChg chg="add">
          <ac:chgData name="Mayank Kush" userId="96382490ab424979" providerId="LiveId" clId="{538CEFBE-C88B-4B2E-B90C-12DA2C86049E}" dt="2024-03-04T13:09:13.445" v="147" actId="26606"/>
          <ac:spMkLst>
            <pc:docMk/>
            <pc:sldMk cId="2648143871" sldId="265"/>
            <ac:spMk id="13" creationId="{2D03A0B2-4A2F-D846-A5E6-FB7CB9A031F7}"/>
          </ac:spMkLst>
        </pc:spChg>
        <pc:spChg chg="add mod">
          <ac:chgData name="Mayank Kush" userId="96382490ab424979" providerId="LiveId" clId="{538CEFBE-C88B-4B2E-B90C-12DA2C86049E}" dt="2024-03-04T13:10:48.965" v="164" actId="1076"/>
          <ac:spMkLst>
            <pc:docMk/>
            <pc:sldMk cId="2648143871" sldId="265"/>
            <ac:spMk id="14" creationId="{BA1960E5-842B-9A46-A584-3EE903CD2D20}"/>
          </ac:spMkLst>
        </pc:spChg>
        <pc:spChg chg="add">
          <ac:chgData name="Mayank Kush" userId="96382490ab424979" providerId="LiveId" clId="{538CEFBE-C88B-4B2E-B90C-12DA2C86049E}" dt="2024-03-04T13:09:13.445" v="147" actId="26606"/>
          <ac:spMkLst>
            <pc:docMk/>
            <pc:sldMk cId="2648143871" sldId="265"/>
            <ac:spMk id="15" creationId="{7F573F1D-73A7-FB41-BCAD-FC9AA7DEF4F5}"/>
          </ac:spMkLst>
        </pc:spChg>
        <pc:spChg chg="add mod">
          <ac:chgData name="Mayank Kush" userId="96382490ab424979" providerId="LiveId" clId="{538CEFBE-C88B-4B2E-B90C-12DA2C86049E}" dt="2024-03-04T13:11:03.391" v="167" actId="1076"/>
          <ac:spMkLst>
            <pc:docMk/>
            <pc:sldMk cId="2648143871" sldId="265"/>
            <ac:spMk id="16" creationId="{743A16B7-5D6A-BE23-0293-35FA0A809013}"/>
          </ac:spMkLst>
        </pc:spChg>
        <pc:spChg chg="add">
          <ac:chgData name="Mayank Kush" userId="96382490ab424979" providerId="LiveId" clId="{538CEFBE-C88B-4B2E-B90C-12DA2C86049E}" dt="2024-03-04T13:09:13.445" v="147" actId="26606"/>
          <ac:spMkLst>
            <pc:docMk/>
            <pc:sldMk cId="2648143871" sldId="265"/>
            <ac:spMk id="17" creationId="{0247FD0E-C93A-490E-9994-C79DC8977165}"/>
          </ac:spMkLst>
        </pc:spChg>
        <pc:spChg chg="add del mod">
          <ac:chgData name="Mayank Kush" userId="96382490ab424979" providerId="LiveId" clId="{538CEFBE-C88B-4B2E-B90C-12DA2C86049E}" dt="2024-03-04T13:14:57.880" v="202"/>
          <ac:spMkLst>
            <pc:docMk/>
            <pc:sldMk cId="2648143871" sldId="265"/>
            <ac:spMk id="18" creationId="{04B30F11-926F-61DE-C4CF-907BB7594FDC}"/>
          </ac:spMkLst>
        </pc:spChg>
        <pc:spChg chg="add">
          <ac:chgData name="Mayank Kush" userId="96382490ab424979" providerId="LiveId" clId="{538CEFBE-C88B-4B2E-B90C-12DA2C86049E}" dt="2024-03-04T13:09:13.445" v="147" actId="26606"/>
          <ac:spMkLst>
            <pc:docMk/>
            <pc:sldMk cId="2648143871" sldId="265"/>
            <ac:spMk id="19" creationId="{1CDD2F19-0AAB-46D2-A7D4-9BD8F7E42915}"/>
          </ac:spMkLst>
        </pc:spChg>
        <pc:spChg chg="add mod">
          <ac:chgData name="Mayank Kush" userId="96382490ab424979" providerId="LiveId" clId="{538CEFBE-C88B-4B2E-B90C-12DA2C86049E}" dt="2024-03-04T13:10:52.872" v="165" actId="6549"/>
          <ac:spMkLst>
            <pc:docMk/>
            <pc:sldMk cId="2648143871" sldId="265"/>
            <ac:spMk id="20" creationId="{A121057F-EBC7-DCB0-39F4-B6EB1C71E6E1}"/>
          </ac:spMkLst>
        </pc:spChg>
        <pc:spChg chg="add">
          <ac:chgData name="Mayank Kush" userId="96382490ab424979" providerId="LiveId" clId="{538CEFBE-C88B-4B2E-B90C-12DA2C86049E}" dt="2024-03-04T13:09:13.445" v="147" actId="26606"/>
          <ac:spMkLst>
            <pc:docMk/>
            <pc:sldMk cId="2648143871" sldId="265"/>
            <ac:spMk id="21" creationId="{AD77B2DF-AF44-4996-BBFD-5DF9162BE4B2}"/>
          </ac:spMkLst>
        </pc:spChg>
        <pc:spChg chg="add del mod">
          <ac:chgData name="Mayank Kush" userId="96382490ab424979" providerId="LiveId" clId="{538CEFBE-C88B-4B2E-B90C-12DA2C86049E}" dt="2024-03-04T13:14:57.881" v="204"/>
          <ac:spMkLst>
            <pc:docMk/>
            <pc:sldMk cId="2648143871" sldId="265"/>
            <ac:spMk id="22" creationId="{241EE648-3D9B-0770-7241-960E1C5F7EC9}"/>
          </ac:spMkLst>
        </pc:spChg>
        <pc:spChg chg="add">
          <ac:chgData name="Mayank Kush" userId="96382490ab424979" providerId="LiveId" clId="{538CEFBE-C88B-4B2E-B90C-12DA2C86049E}" dt="2024-03-04T13:09:13.445" v="147" actId="26606"/>
          <ac:spMkLst>
            <pc:docMk/>
            <pc:sldMk cId="2648143871" sldId="265"/>
            <ac:spMk id="23" creationId="{FF6BECB9-A7FC-400F-8502-97A13BB879D2}"/>
          </ac:spMkLst>
        </pc:spChg>
        <pc:spChg chg="add mod">
          <ac:chgData name="Mayank Kush" userId="96382490ab424979" providerId="LiveId" clId="{538CEFBE-C88B-4B2E-B90C-12DA2C86049E}" dt="2024-03-04T13:11:27.247" v="174" actId="1076"/>
          <ac:spMkLst>
            <pc:docMk/>
            <pc:sldMk cId="2648143871" sldId="265"/>
            <ac:spMk id="24" creationId="{D54F4A2A-533D-6D8F-7B6A-15BC8890069D}"/>
          </ac:spMkLst>
        </pc:spChg>
        <pc:spChg chg="add mod">
          <ac:chgData name="Mayank Kush" userId="96382490ab424979" providerId="LiveId" clId="{538CEFBE-C88B-4B2E-B90C-12DA2C86049E}" dt="2024-03-04T13:11:35.767" v="177" actId="1076"/>
          <ac:spMkLst>
            <pc:docMk/>
            <pc:sldMk cId="2648143871" sldId="265"/>
            <ac:spMk id="25" creationId="{3DBDD161-29B3-B219-9557-28EB2D6017B2}"/>
          </ac:spMkLst>
        </pc:spChg>
        <pc:spChg chg="add mod">
          <ac:chgData name="Mayank Kush" userId="96382490ab424979" providerId="LiveId" clId="{538CEFBE-C88B-4B2E-B90C-12DA2C86049E}" dt="2024-03-04T13:11:41.233" v="178"/>
          <ac:spMkLst>
            <pc:docMk/>
            <pc:sldMk cId="2648143871" sldId="265"/>
            <ac:spMk id="26" creationId="{3D8A6C87-8069-D919-912B-24B16C426883}"/>
          </ac:spMkLst>
        </pc:spChg>
        <pc:spChg chg="add mod">
          <ac:chgData name="Mayank Kush" userId="96382490ab424979" providerId="LiveId" clId="{538CEFBE-C88B-4B2E-B90C-12DA2C86049E}" dt="2024-03-04T13:12:02.180" v="183" actId="20577"/>
          <ac:spMkLst>
            <pc:docMk/>
            <pc:sldMk cId="2648143871" sldId="265"/>
            <ac:spMk id="27" creationId="{EBB7A843-6C02-A74F-153B-BA5A99337D84}"/>
          </ac:spMkLst>
        </pc:spChg>
        <pc:spChg chg="add mod">
          <ac:chgData name="Mayank Kush" userId="96382490ab424979" providerId="LiveId" clId="{538CEFBE-C88B-4B2E-B90C-12DA2C86049E}" dt="2024-03-04T13:12:33.858" v="187" actId="255"/>
          <ac:spMkLst>
            <pc:docMk/>
            <pc:sldMk cId="2648143871" sldId="265"/>
            <ac:spMk id="28" creationId="{FB018F7F-E7AC-33AF-7082-2DCDF2DAD9C8}"/>
          </ac:spMkLst>
        </pc:spChg>
        <pc:spChg chg="add mod">
          <ac:chgData name="Mayank Kush" userId="96382490ab424979" providerId="LiveId" clId="{538CEFBE-C88B-4B2E-B90C-12DA2C86049E}" dt="2024-03-04T18:10:20.604" v="260" actId="20577"/>
          <ac:spMkLst>
            <pc:docMk/>
            <pc:sldMk cId="2648143871" sldId="265"/>
            <ac:spMk id="29" creationId="{1DC52500-A1D5-61EB-695E-885BB16AB60C}"/>
          </ac:spMkLst>
        </pc:spChg>
        <pc:spChg chg="add mod">
          <ac:chgData name="Mayank Kush" userId="96382490ab424979" providerId="LiveId" clId="{538CEFBE-C88B-4B2E-B90C-12DA2C86049E}" dt="2024-03-04T18:10:15.652" v="259" actId="20577"/>
          <ac:spMkLst>
            <pc:docMk/>
            <pc:sldMk cId="2648143871" sldId="265"/>
            <ac:spMk id="30" creationId="{79DBE641-776C-9BCF-64E3-D0B300857DBB}"/>
          </ac:spMkLst>
        </pc:spChg>
        <pc:spChg chg="add mod">
          <ac:chgData name="Mayank Kush" userId="96382490ab424979" providerId="LiveId" clId="{538CEFBE-C88B-4B2E-B90C-12DA2C86049E}" dt="2024-03-04T13:14:55.078" v="200"/>
          <ac:spMkLst>
            <pc:docMk/>
            <pc:sldMk cId="2648143871" sldId="265"/>
            <ac:spMk id="31" creationId="{CA683BD8-AEA5-D3E2-BFCC-F360FDE82E20}"/>
          </ac:spMkLst>
        </pc:spChg>
        <pc:picChg chg="add del mod ord">
          <ac:chgData name="Mayank Kush" userId="96382490ab424979" providerId="LiveId" clId="{538CEFBE-C88B-4B2E-B90C-12DA2C86049E}" dt="2024-03-04T13:08:44.947" v="145" actId="478"/>
          <ac:picMkLst>
            <pc:docMk/>
            <pc:sldMk cId="2648143871" sldId="265"/>
            <ac:picMk id="5" creationId="{92C750F4-9223-5D13-63C5-116C68E3B414}"/>
          </ac:picMkLst>
        </pc:picChg>
        <pc:picChg chg="add mod">
          <ac:chgData name="Mayank Kush" userId="96382490ab424979" providerId="LiveId" clId="{538CEFBE-C88B-4B2E-B90C-12DA2C86049E}" dt="2024-03-04T13:10:17.908" v="158" actId="1076"/>
          <ac:picMkLst>
            <pc:docMk/>
            <pc:sldMk cId="2648143871" sldId="265"/>
            <ac:picMk id="9" creationId="{A44FA156-13EC-C5F0-81CC-C164ECC6FA64}"/>
          </ac:picMkLst>
        </pc:picChg>
      </pc:sldChg>
      <pc:sldChg chg="addSp modSp new mod setBg">
        <pc:chgData name="Mayank Kush" userId="96382490ab424979" providerId="LiveId" clId="{538CEFBE-C88B-4B2E-B90C-12DA2C86049E}" dt="2024-03-04T18:09:52.107" v="256" actId="20577"/>
        <pc:sldMkLst>
          <pc:docMk/>
          <pc:sldMk cId="1090112310" sldId="266"/>
        </pc:sldMkLst>
        <pc:spChg chg="mod">
          <ac:chgData name="Mayank Kush" userId="96382490ab424979" providerId="LiveId" clId="{538CEFBE-C88B-4B2E-B90C-12DA2C86049E}" dt="2024-03-04T13:15:58.186" v="230" actId="26606"/>
          <ac:spMkLst>
            <pc:docMk/>
            <pc:sldMk cId="1090112310" sldId="266"/>
            <ac:spMk id="2" creationId="{97D90AB3-D323-29F2-C9F3-20BD3261F89C}"/>
          </ac:spMkLst>
        </pc:spChg>
        <pc:spChg chg="mod">
          <ac:chgData name="Mayank Kush" userId="96382490ab424979" providerId="LiveId" clId="{538CEFBE-C88B-4B2E-B90C-12DA2C86049E}" dt="2024-03-04T18:09:52.107" v="256" actId="20577"/>
          <ac:spMkLst>
            <pc:docMk/>
            <pc:sldMk cId="1090112310" sldId="266"/>
            <ac:spMk id="3" creationId="{CD1E8783-7FA2-EB3F-9BDB-661423828354}"/>
          </ac:spMkLst>
        </pc:spChg>
        <pc:spChg chg="add">
          <ac:chgData name="Mayank Kush" userId="96382490ab424979" providerId="LiveId" clId="{538CEFBE-C88B-4B2E-B90C-12DA2C86049E}" dt="2024-03-04T13:15:58.186" v="230" actId="26606"/>
          <ac:spMkLst>
            <pc:docMk/>
            <pc:sldMk cId="1090112310" sldId="266"/>
            <ac:spMk id="9" creationId="{2D03A0B2-4A2F-D846-A5E6-FB7CB9A031F7}"/>
          </ac:spMkLst>
        </pc:spChg>
        <pc:spChg chg="add">
          <ac:chgData name="Mayank Kush" userId="96382490ab424979" providerId="LiveId" clId="{538CEFBE-C88B-4B2E-B90C-12DA2C86049E}" dt="2024-03-04T13:15:58.186" v="230" actId="26606"/>
          <ac:spMkLst>
            <pc:docMk/>
            <pc:sldMk cId="1090112310" sldId="266"/>
            <ac:spMk id="11" creationId="{7F573F1D-73A7-FB41-BCAD-FC9AA7DEF4F5}"/>
          </ac:spMkLst>
        </pc:spChg>
        <pc:spChg chg="add">
          <ac:chgData name="Mayank Kush" userId="96382490ab424979" providerId="LiveId" clId="{538CEFBE-C88B-4B2E-B90C-12DA2C86049E}" dt="2024-03-04T13:15:58.186" v="230" actId="26606"/>
          <ac:spMkLst>
            <pc:docMk/>
            <pc:sldMk cId="1090112310" sldId="266"/>
            <ac:spMk id="13" creationId="{A88F843D-1C1B-C740-AC27-E3238D0F5F47}"/>
          </ac:spMkLst>
        </pc:spChg>
        <pc:spChg chg="add">
          <ac:chgData name="Mayank Kush" userId="96382490ab424979" providerId="LiveId" clId="{538CEFBE-C88B-4B2E-B90C-12DA2C86049E}" dt="2024-03-04T13:15:58.186" v="230" actId="26606"/>
          <ac:spMkLst>
            <pc:docMk/>
            <pc:sldMk cId="1090112310" sldId="266"/>
            <ac:spMk id="15" creationId="{9F0EA5A9-0D12-3644-BBEC-6D9D192EBEF4}"/>
          </ac:spMkLst>
        </pc:spChg>
        <pc:spChg chg="add">
          <ac:chgData name="Mayank Kush" userId="96382490ab424979" providerId="LiveId" clId="{538CEFBE-C88B-4B2E-B90C-12DA2C86049E}" dt="2024-03-04T13:15:58.186" v="230" actId="26606"/>
          <ac:spMkLst>
            <pc:docMk/>
            <pc:sldMk cId="1090112310" sldId="266"/>
            <ac:spMk id="17" creationId="{A21C8291-E3D5-4240-8FF4-E5213CBCC453}"/>
          </ac:spMkLst>
        </pc:spChg>
        <pc:spChg chg="add">
          <ac:chgData name="Mayank Kush" userId="96382490ab424979" providerId="LiveId" clId="{538CEFBE-C88B-4B2E-B90C-12DA2C86049E}" dt="2024-03-04T13:15:58.186" v="230" actId="26606"/>
          <ac:spMkLst>
            <pc:docMk/>
            <pc:sldMk cId="1090112310" sldId="266"/>
            <ac:spMk id="19" creationId="{08B44AFE-C181-7047-8CC9-CA00BD385EEA}"/>
          </ac:spMkLst>
        </pc:spChg>
        <pc:picChg chg="add">
          <ac:chgData name="Mayank Kush" userId="96382490ab424979" providerId="LiveId" clId="{538CEFBE-C88B-4B2E-B90C-12DA2C86049E}" dt="2024-03-04T13:15:58.186" v="230" actId="26606"/>
          <ac:picMkLst>
            <pc:docMk/>
            <pc:sldMk cId="1090112310" sldId="266"/>
            <ac:picMk id="5" creationId="{B3E94E0B-A1FA-5C0C-67F0-492395AF45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0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9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5AD4-774E-BEA1-2921-B08D28BAA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ATLIQ HOSPITALITY ANALYSIS REPORT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81B8A-735D-D8A2-67D5-D42974BA7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IN" dirty="0"/>
              <a:t>BY : SHAGUN WADHWA</a:t>
            </a:r>
          </a:p>
        </p:txBody>
      </p:sp>
      <p:pic>
        <p:nvPicPr>
          <p:cNvPr id="4" name="Picture 3" descr="A colorful cloud in the sky&#10;&#10;Description automatically generated">
            <a:extLst>
              <a:ext uri="{FF2B5EF4-FFF2-40B4-BE49-F238E27FC236}">
                <a16:creationId xmlns:a16="http://schemas.microsoft.com/office/drawing/2014/main" id="{057F4F44-2DC3-7D9D-5C5F-79B693781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5" r="26967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B3E94E0B-A1FA-5C0C-67F0-492395AF4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90AB3-D323-29F2-C9F3-20BD3261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47140"/>
            <a:ext cx="3742107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8783-7FA2-EB3F-9BDB-66142382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818126"/>
            <a:ext cx="3742107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dirty="0"/>
              <a:t>SHAGUN WADHWA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909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908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88FF-3794-E673-5F9A-AD8C0CB1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B029-0606-417E-2261-E7524483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1. Overview of </a:t>
            </a:r>
            <a:r>
              <a:rPr lang="en-US" b="1" dirty="0" err="1"/>
              <a:t>Atliq</a:t>
            </a:r>
            <a:r>
              <a:rPr lang="en-US" b="1" dirty="0"/>
              <a:t> Grands</a:t>
            </a:r>
          </a:p>
          <a:p>
            <a:r>
              <a:rPr lang="en-US" b="1" dirty="0"/>
              <a:t>2. Revenue and Occupancy Insights</a:t>
            </a:r>
          </a:p>
          <a:p>
            <a:r>
              <a:rPr lang="en-US" b="1" dirty="0"/>
              <a:t>3. Key Achievements and Future Strategies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59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0A179-8155-1762-089B-0D607CD1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362" y="455362"/>
            <a:ext cx="6427037" cy="1550419"/>
          </a:xfrm>
        </p:spPr>
        <p:txBody>
          <a:bodyPr>
            <a:normAutofit/>
          </a:bodyPr>
          <a:lstStyle/>
          <a:p>
            <a:r>
              <a:rPr lang="en-IN" b="1"/>
              <a:t>Company Background</a:t>
            </a:r>
            <a:br>
              <a:rPr lang="en-IN" b="1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AC68-C94B-B1E4-965E-D578537BF9D7}"/>
              </a:ext>
            </a:extLst>
          </p:cNvPr>
          <p:cNvSpPr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CACB2-3A2C-B533-626B-8DADF9CF59D3}"/>
              </a:ext>
            </a:extLst>
          </p:cNvPr>
          <p:cNvSpPr/>
          <p:nvPr/>
        </p:nvSpPr>
        <p:spPr>
          <a:xfrm>
            <a:off x="4647362" y="2336273"/>
            <a:ext cx="1911143" cy="3423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249049-56E8-51AF-ADB9-548B5FDAE748}"/>
              </a:ext>
            </a:extLst>
          </p:cNvPr>
          <p:cNvSpPr/>
          <p:nvPr/>
        </p:nvSpPr>
        <p:spPr>
          <a:xfrm>
            <a:off x="6906797" y="2336273"/>
            <a:ext cx="1911143" cy="3423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4DE6EC-8AC6-FBB9-C97F-B7AA8D4C5418}"/>
              </a:ext>
            </a:extLst>
          </p:cNvPr>
          <p:cNvSpPr/>
          <p:nvPr/>
        </p:nvSpPr>
        <p:spPr>
          <a:xfrm>
            <a:off x="9163257" y="2336273"/>
            <a:ext cx="1911143" cy="3423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670B7-3452-90C4-577A-B502BA21980D}"/>
              </a:ext>
            </a:extLst>
          </p:cNvPr>
          <p:cNvSpPr txBox="1"/>
          <p:nvPr/>
        </p:nvSpPr>
        <p:spPr>
          <a:xfrm>
            <a:off x="4784298" y="2480941"/>
            <a:ext cx="129989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1752">
              <a:spcAft>
                <a:spcPts val="600"/>
              </a:spcAft>
            </a:pPr>
            <a:r>
              <a:rPr lang="en-IN" sz="396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  <a:endParaRPr lang="en-IN" sz="6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5BA54-2797-4C35-F942-120BEE9230A1}"/>
              </a:ext>
            </a:extLst>
          </p:cNvPr>
          <p:cNvSpPr txBox="1"/>
          <p:nvPr/>
        </p:nvSpPr>
        <p:spPr>
          <a:xfrm>
            <a:off x="7040757" y="2429725"/>
            <a:ext cx="129989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1752">
              <a:spcAft>
                <a:spcPts val="600"/>
              </a:spcAft>
            </a:pPr>
            <a:r>
              <a:rPr lang="en-IN" sz="396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  <a:endParaRPr lang="en-IN" sz="6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6D3A7-44D3-7295-E839-962B685D984D}"/>
              </a:ext>
            </a:extLst>
          </p:cNvPr>
          <p:cNvSpPr txBox="1"/>
          <p:nvPr/>
        </p:nvSpPr>
        <p:spPr>
          <a:xfrm>
            <a:off x="9260502" y="2432335"/>
            <a:ext cx="129989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1752">
              <a:spcAft>
                <a:spcPts val="600"/>
              </a:spcAft>
            </a:pPr>
            <a:r>
              <a:rPr lang="en-IN" sz="396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  <a:endParaRPr lang="en-IN" sz="6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EA218-70CD-5700-AA3B-D99DD4F09FE4}"/>
              </a:ext>
            </a:extLst>
          </p:cNvPr>
          <p:cNvSpPr txBox="1"/>
          <p:nvPr/>
        </p:nvSpPr>
        <p:spPr>
          <a:xfrm>
            <a:off x="4862687" y="3104256"/>
            <a:ext cx="1530105" cy="279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1752">
              <a:spcAft>
                <a:spcPts val="600"/>
              </a:spcAft>
            </a:pPr>
            <a:r>
              <a:rPr lang="en-US" sz="92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Establishment and Growth</a:t>
            </a:r>
          </a:p>
          <a:p>
            <a:pPr defTabSz="301752">
              <a:spcAft>
                <a:spcPts val="600"/>
              </a:spcAft>
            </a:pPr>
            <a:r>
              <a:rPr lang="en-US" sz="92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Atliq</a:t>
            </a:r>
            <a:r>
              <a:rPr lang="en-US" sz="9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Grands, a prominent player in the Indian hospitality industry, has flourished over the past two decades, owning multiple five-star hotels across the country. The company's journey from inception to its current stature reflects a commitment to excellence and customer satisfaction.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6D7AE-CF53-671F-17C2-C5B2F28751FE}"/>
              </a:ext>
            </a:extLst>
          </p:cNvPr>
          <p:cNvSpPr txBox="1"/>
          <p:nvPr/>
        </p:nvSpPr>
        <p:spPr>
          <a:xfrm>
            <a:off x="7086900" y="3038765"/>
            <a:ext cx="1357448" cy="259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1752">
              <a:spcAft>
                <a:spcPts val="600"/>
              </a:spcAft>
            </a:pPr>
            <a:r>
              <a:rPr lang="en-US" sz="92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Offerings</a:t>
            </a:r>
          </a:p>
          <a:p>
            <a:pPr defTabSz="301752">
              <a:spcAft>
                <a:spcPts val="600"/>
              </a:spcAft>
            </a:pPr>
            <a:r>
              <a:rPr lang="en-US" sz="92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Atliq</a:t>
            </a:r>
            <a:r>
              <a:rPr lang="en-US" sz="9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Grands' service portfolio encompasses luxurious accommodations, fine dining experiences, event hosting, and a range of amenities designed to cater to the discerning needs of its clientele.</a:t>
            </a:r>
          </a:p>
          <a:p>
            <a:pPr defTabSz="301752">
              <a:spcAft>
                <a:spcPts val="600"/>
              </a:spcAft>
            </a:pPr>
            <a:endParaRPr lang="en-US" sz="92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6AE70-201B-C04C-1AAC-4ECE7459C2D3}"/>
              </a:ext>
            </a:extLst>
          </p:cNvPr>
          <p:cNvSpPr txBox="1"/>
          <p:nvPr/>
        </p:nvSpPr>
        <p:spPr>
          <a:xfrm>
            <a:off x="9338892" y="3104256"/>
            <a:ext cx="1357448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1752">
              <a:spcAft>
                <a:spcPts val="600"/>
              </a:spcAft>
            </a:pPr>
            <a:r>
              <a:rPr lang="en-US" sz="92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Brand Positioning</a:t>
            </a:r>
          </a:p>
          <a:p>
            <a:pPr defTabSz="301752">
              <a:spcAft>
                <a:spcPts val="600"/>
              </a:spcAft>
            </a:pPr>
            <a:r>
              <a:rPr lang="en-US" sz="9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brand's positioning in the market is characterized by a blend of opulence, hospitality, and a dedication to delivering memorable guest experiences.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56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D2CC2-72CA-9D51-F0FE-78D5D1EF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 b="1" dirty="0"/>
              <a:t>Market Presence and Competition</a:t>
            </a:r>
            <a:br>
              <a:rPr lang="en-IN" sz="3400" b="1" dirty="0"/>
            </a:br>
            <a:endParaRPr lang="en-IN" sz="3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578B-096D-109D-55C2-A9114A4CB3AB}"/>
              </a:ext>
            </a:extLst>
          </p:cNvPr>
          <p:cNvSpPr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A54D0B-E4E1-8867-76CC-52727CD631C4}"/>
              </a:ext>
            </a:extLst>
          </p:cNvPr>
          <p:cNvSpPr/>
          <p:nvPr/>
        </p:nvSpPr>
        <p:spPr>
          <a:xfrm>
            <a:off x="4946300" y="1757018"/>
            <a:ext cx="5254975" cy="167394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3BB6ED-F532-3FAD-2D73-A4DA7A21AA07}"/>
              </a:ext>
            </a:extLst>
          </p:cNvPr>
          <p:cNvSpPr/>
          <p:nvPr/>
        </p:nvSpPr>
        <p:spPr>
          <a:xfrm>
            <a:off x="4946297" y="3104445"/>
            <a:ext cx="5254975" cy="1673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DC22F3-A3BF-CA94-88C8-F024DE15BAB2}"/>
              </a:ext>
            </a:extLst>
          </p:cNvPr>
          <p:cNvSpPr/>
          <p:nvPr/>
        </p:nvSpPr>
        <p:spPr>
          <a:xfrm>
            <a:off x="4946297" y="4451872"/>
            <a:ext cx="5254975" cy="1673946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BF18A-697F-C33C-2667-115A20716A77}"/>
              </a:ext>
            </a:extLst>
          </p:cNvPr>
          <p:cNvSpPr txBox="1"/>
          <p:nvPr/>
        </p:nvSpPr>
        <p:spPr>
          <a:xfrm>
            <a:off x="5071689" y="1856907"/>
            <a:ext cx="4939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3756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Penetration</a:t>
            </a:r>
          </a:p>
          <a:p>
            <a:pPr defTabSz="333756">
              <a:spcAft>
                <a:spcPts val="600"/>
              </a:spcAft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Atliq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Grands' presence in the Indian hospitality landscape is significant, with a strong footprint in key tourist and business destinations. The company's strategic location choices and property acquisitions have contributed to its competitive edge.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D11CF-DD46-3876-DF86-B0A933FFB160}"/>
              </a:ext>
            </a:extLst>
          </p:cNvPr>
          <p:cNvSpPr txBox="1"/>
          <p:nvPr/>
        </p:nvSpPr>
        <p:spPr>
          <a:xfrm>
            <a:off x="5071689" y="3206479"/>
            <a:ext cx="4939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3756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Competitive Landscape</a:t>
            </a:r>
          </a:p>
          <a:p>
            <a:pPr defTabSz="333756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Amidst a competitive market,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Atliq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Grands has carved a niche for itself, leveraging its unique value proposition, service quality, and customer-centric approach to stand out among its peers.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3CB52-D227-0F3E-2C2C-A187FFBB2B4F}"/>
              </a:ext>
            </a:extLst>
          </p:cNvPr>
          <p:cNvSpPr txBox="1"/>
          <p:nvPr/>
        </p:nvSpPr>
        <p:spPr>
          <a:xfrm>
            <a:off x="5071689" y="4660160"/>
            <a:ext cx="3966225" cy="16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3756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Segments</a:t>
            </a:r>
          </a:p>
          <a:p>
            <a:pPr defTabSz="333756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brand caters to a diverse clientele, including corporate travelers, leisure tourists, event organizers, and high-profile guests, reflecting the versatility of its offerings.</a:t>
            </a:r>
          </a:p>
          <a:p>
            <a:pPr defTabSz="333756">
              <a:spcAft>
                <a:spcPts val="600"/>
              </a:spcAft>
            </a:pPr>
            <a:endParaRPr lang="en-US" sz="102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71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769A1-F907-C676-2A31-975723ED2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E20EE-9815-ABD9-EA14-706F1C5D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Satisfaction and Brand Reputation</a:t>
            </a:r>
            <a:br>
              <a:rPr lang="en-US" b="1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A8E5-FA7A-7F5B-00EE-792E26380E0C}"/>
              </a:ext>
            </a:extLst>
          </p:cNvPr>
          <p:cNvSpPr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D97C9F-95C6-A810-B7D0-E480B9FD804D}"/>
              </a:ext>
            </a:extLst>
          </p:cNvPr>
          <p:cNvSpPr/>
          <p:nvPr/>
        </p:nvSpPr>
        <p:spPr>
          <a:xfrm>
            <a:off x="3608287" y="2160588"/>
            <a:ext cx="2107010" cy="3774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B97B03-1E9A-7727-07F4-B176E583D630}"/>
              </a:ext>
            </a:extLst>
          </p:cNvPr>
          <p:cNvSpPr/>
          <p:nvPr/>
        </p:nvSpPr>
        <p:spPr>
          <a:xfrm>
            <a:off x="6099284" y="2160588"/>
            <a:ext cx="2107010" cy="3774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9A50CB-EC74-B5EF-3A1B-6273672E1749}"/>
              </a:ext>
            </a:extLst>
          </p:cNvPr>
          <p:cNvSpPr/>
          <p:nvPr/>
        </p:nvSpPr>
        <p:spPr>
          <a:xfrm>
            <a:off x="8587001" y="2160588"/>
            <a:ext cx="2107010" cy="3774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46D92-CDCC-1077-1972-6B409BDE8FC5}"/>
              </a:ext>
            </a:extLst>
          </p:cNvPr>
          <p:cNvSpPr txBox="1"/>
          <p:nvPr/>
        </p:nvSpPr>
        <p:spPr>
          <a:xfrm>
            <a:off x="3759257" y="2320083"/>
            <a:ext cx="1433116" cy="7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r>
              <a:rPr lang="en-IN" sz="43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  <a:endParaRPr lang="en-IN" sz="6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56B4D-251E-DC4D-7BE5-C9E4BBBFE1C5}"/>
              </a:ext>
            </a:extLst>
          </p:cNvPr>
          <p:cNvSpPr txBox="1"/>
          <p:nvPr/>
        </p:nvSpPr>
        <p:spPr>
          <a:xfrm>
            <a:off x="6246973" y="2263618"/>
            <a:ext cx="1433116" cy="7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r>
              <a:rPr lang="en-IN" sz="43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  <a:endParaRPr lang="en-IN" sz="6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09466-6FD6-C723-CE81-B2A83DDCF49E}"/>
              </a:ext>
            </a:extLst>
          </p:cNvPr>
          <p:cNvSpPr txBox="1"/>
          <p:nvPr/>
        </p:nvSpPr>
        <p:spPr>
          <a:xfrm>
            <a:off x="8694213" y="2266495"/>
            <a:ext cx="1433116" cy="7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r>
              <a:rPr lang="en-IN" sz="43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  <a:endParaRPr lang="en-IN" sz="6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55A00-F0B5-FEA3-665B-D7E8831EB027}"/>
              </a:ext>
            </a:extLst>
          </p:cNvPr>
          <p:cNvSpPr txBox="1"/>
          <p:nvPr/>
        </p:nvSpPr>
        <p:spPr>
          <a:xfrm>
            <a:off x="3845680" y="3007279"/>
            <a:ext cx="1686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Guest Feedback</a:t>
            </a:r>
          </a:p>
          <a:p>
            <a:r>
              <a:rPr lang="en-US" sz="1050" dirty="0"/>
              <a:t>The brand's commitment to guest satisfaction is evident through positive feedback and testimonials, highlighting exceptional service, attention to detail, and a personalized approach to guest interactions.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67404-D8E7-A41E-1F1D-2B8104C16292}"/>
              </a:ext>
            </a:extLst>
          </p:cNvPr>
          <p:cNvSpPr txBox="1"/>
          <p:nvPr/>
        </p:nvSpPr>
        <p:spPr>
          <a:xfrm>
            <a:off x="6297845" y="2935076"/>
            <a:ext cx="1496568" cy="27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Online Reputation</a:t>
            </a:r>
          </a:p>
          <a:p>
            <a:r>
              <a:rPr lang="en-US" sz="1050" dirty="0" err="1"/>
              <a:t>Atliq</a:t>
            </a:r>
            <a:r>
              <a:rPr lang="en-US" sz="1050" dirty="0"/>
              <a:t> Grands' online presence and reputation management reflect a consistent portrayal of excellence, with glowing reviews, ratings, and testimonials across various digital platforms .</a:t>
            </a:r>
          </a:p>
          <a:p>
            <a:pPr defTabSz="331927">
              <a:spcAft>
                <a:spcPts val="660"/>
              </a:spcAft>
            </a:pPr>
            <a:endParaRPr lang="en-US" sz="1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7454E-074B-5B8D-A3C7-832663640E91}"/>
              </a:ext>
            </a:extLst>
          </p:cNvPr>
          <p:cNvSpPr txBox="1"/>
          <p:nvPr/>
        </p:nvSpPr>
        <p:spPr>
          <a:xfrm>
            <a:off x="8780636" y="3007279"/>
            <a:ext cx="149656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Brand Loyalty</a:t>
            </a:r>
          </a:p>
          <a:p>
            <a:r>
              <a:rPr lang="en-US" sz="1050" dirty="0"/>
              <a:t>The brand's ability to foster loyalty and repeat business is a testament to its ability to create lasting impressions and build enduring relationships with its patrons.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11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BBC45-602F-FBE7-1A3B-F99A96B7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859" y="99218"/>
            <a:ext cx="5553005" cy="1067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DASHBORD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62D0400-CD69-5A96-90AA-06880717F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1" y="1100763"/>
            <a:ext cx="9590384" cy="5649665"/>
          </a:xfrm>
        </p:spPr>
      </p:pic>
    </p:spTree>
    <p:extLst>
      <p:ext uri="{BB962C8B-B14F-4D97-AF65-F5344CB8AC3E}">
        <p14:creationId xmlns:p14="http://schemas.microsoft.com/office/powerpoint/2010/main" val="107301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682DC-C5FB-B240-6A98-A6CF03C1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IN" b="1" i="0" u="none" strike="noStrike">
                <a:effectLst/>
                <a:latin typeface="Arial" panose="020B0604020202020204" pitchFamily="34" charset="0"/>
              </a:rPr>
              <a:t>Main KPIs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32E0-2FAF-9AD2-BF35-87D57DE8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ADR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- Average Daily Rate </a:t>
            </a: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RevPAR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- Revenue per available room </a:t>
            </a: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DSRN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- Daily Sellable Room Nights </a:t>
            </a: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DBRN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- Daily Booked Room Nights </a:t>
            </a: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DURN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- Daily Utilized Room Nights</a:t>
            </a:r>
            <a:endParaRPr lang="en-IN" dirty="0"/>
          </a:p>
        </p:txBody>
      </p:sp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3D0FFD40-A157-1E36-6FBE-2278944B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3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0EB31-5278-E332-C378-72B236A3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113" y="323254"/>
            <a:ext cx="4496179" cy="857221"/>
          </a:xfrm>
        </p:spPr>
        <p:txBody>
          <a:bodyPr>
            <a:normAutofit/>
          </a:bodyPr>
          <a:lstStyle/>
          <a:p>
            <a:r>
              <a:rPr lang="en-IN" dirty="0" err="1"/>
              <a:t>Infographs</a:t>
            </a:r>
            <a:endParaRPr lang="en-IN" dirty="0"/>
          </a:p>
        </p:txBody>
      </p:sp>
      <p:sp>
        <p:nvSpPr>
          <p:cNvPr id="63" name="Content Placeholder 34">
            <a:extLst>
              <a:ext uri="{FF2B5EF4-FFF2-40B4-BE49-F238E27FC236}">
                <a16:creationId xmlns:a16="http://schemas.microsoft.com/office/drawing/2014/main" id="{0AE9391C-2DA1-91A0-8944-C09AD2C8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220" y="2160588"/>
            <a:ext cx="4496179" cy="392588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6" name="Picture 15" descr="A pie chart with numbers and a few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49F12D36-9BB3-B416-9026-27F357B4B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66" y="3429000"/>
            <a:ext cx="3646622" cy="3314335"/>
          </a:xfrm>
          <a:prstGeom prst="rect">
            <a:avLst/>
          </a:prstGeom>
        </p:spPr>
      </p:pic>
      <p:pic>
        <p:nvPicPr>
          <p:cNvPr id="19" name="Picture 1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824D5D9-73CD-71FE-55CE-2E6EBD75B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62" y="3274193"/>
            <a:ext cx="3877030" cy="3392400"/>
          </a:xfrm>
          <a:prstGeom prst="rect">
            <a:avLst/>
          </a:prstGeom>
        </p:spPr>
      </p:pic>
      <p:pic>
        <p:nvPicPr>
          <p:cNvPr id="23" name="Picture 22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50337154-7286-2A66-1F90-93240C6C8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48" y="1257134"/>
            <a:ext cx="4291618" cy="2017059"/>
          </a:xfrm>
          <a:prstGeom prst="rect">
            <a:avLst/>
          </a:prstGeom>
        </p:spPr>
      </p:pic>
      <p:pic>
        <p:nvPicPr>
          <p:cNvPr id="13" name="Content Placeholder 1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FEDBF6C-7A6B-C4C1-08CC-E4DCA8E1E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" y="1503728"/>
            <a:ext cx="5819275" cy="15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s and plots layered on a blue digital screen">
            <a:extLst>
              <a:ext uri="{FF2B5EF4-FFF2-40B4-BE49-F238E27FC236}">
                <a16:creationId xmlns:a16="http://schemas.microsoft.com/office/drawing/2014/main" id="{A44FA156-13EC-C5F0-81CC-C164ECC6F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r="-1" b="18097"/>
          <a:stretch/>
        </p:blipFill>
        <p:spPr>
          <a:xfrm>
            <a:off x="0" y="-24"/>
            <a:ext cx="1218895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8733A-3E29-FB2F-0F95-AF1ADEC6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46" y="670670"/>
            <a:ext cx="4650160" cy="19333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SWOT Analysis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20FB5E-96D6-32CA-1C2D-D3D571C14F4A}"/>
              </a:ext>
            </a:extLst>
          </p:cNvPr>
          <p:cNvSpPr/>
          <p:nvPr/>
        </p:nvSpPr>
        <p:spPr>
          <a:xfrm>
            <a:off x="1502026" y="2811875"/>
            <a:ext cx="2107010" cy="3774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0441AA-F68F-DBF1-68B3-BF4DCB60987E}"/>
              </a:ext>
            </a:extLst>
          </p:cNvPr>
          <p:cNvSpPr/>
          <p:nvPr/>
        </p:nvSpPr>
        <p:spPr>
          <a:xfrm>
            <a:off x="3920296" y="2819870"/>
            <a:ext cx="2107010" cy="3774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7EE79C-42E0-0ACF-0BEC-230042488B8A}"/>
              </a:ext>
            </a:extLst>
          </p:cNvPr>
          <p:cNvSpPr/>
          <p:nvPr/>
        </p:nvSpPr>
        <p:spPr>
          <a:xfrm>
            <a:off x="6543992" y="2819870"/>
            <a:ext cx="2107010" cy="3774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14DA8-20A9-4A4D-35EC-2E0B42FECC52}"/>
              </a:ext>
            </a:extLst>
          </p:cNvPr>
          <p:cNvSpPr txBox="1"/>
          <p:nvPr/>
        </p:nvSpPr>
        <p:spPr>
          <a:xfrm>
            <a:off x="1662249" y="2887897"/>
            <a:ext cx="1433116" cy="7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r>
              <a:rPr lang="en-IN" sz="435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  <a:endParaRPr lang="en-IN" sz="6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960E5-842B-9A46-A584-3EE903CD2D20}"/>
              </a:ext>
            </a:extLst>
          </p:cNvPr>
          <p:cNvSpPr txBox="1"/>
          <p:nvPr/>
        </p:nvSpPr>
        <p:spPr>
          <a:xfrm>
            <a:off x="4012148" y="2868019"/>
            <a:ext cx="1433116" cy="7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r>
              <a:rPr lang="en-IN" sz="435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  <a:endParaRPr lang="en-IN" sz="6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A16B7-5D6A-BE23-0293-35FA0A809013}"/>
              </a:ext>
            </a:extLst>
          </p:cNvPr>
          <p:cNvSpPr txBox="1"/>
          <p:nvPr/>
        </p:nvSpPr>
        <p:spPr>
          <a:xfrm>
            <a:off x="6629438" y="2868019"/>
            <a:ext cx="1433116" cy="7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r>
              <a:rPr lang="en-IN" sz="435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  <a:endParaRPr lang="en-IN" sz="6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1057F-EBC7-DCB0-39F4-B6EB1C71E6E1}"/>
              </a:ext>
            </a:extLst>
          </p:cNvPr>
          <p:cNvSpPr txBox="1"/>
          <p:nvPr/>
        </p:nvSpPr>
        <p:spPr>
          <a:xfrm>
            <a:off x="6297845" y="2935076"/>
            <a:ext cx="1496568" cy="61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endParaRPr lang="en-US" sz="1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54F4A2A-533D-6D8F-7B6A-15BC8890069D}"/>
              </a:ext>
            </a:extLst>
          </p:cNvPr>
          <p:cNvSpPr/>
          <p:nvPr/>
        </p:nvSpPr>
        <p:spPr>
          <a:xfrm>
            <a:off x="9206264" y="2848142"/>
            <a:ext cx="2107010" cy="3774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DD161-29B3-B219-9557-28EB2D6017B2}"/>
              </a:ext>
            </a:extLst>
          </p:cNvPr>
          <p:cNvSpPr txBox="1"/>
          <p:nvPr/>
        </p:nvSpPr>
        <p:spPr>
          <a:xfrm>
            <a:off x="9454912" y="3007245"/>
            <a:ext cx="1496568" cy="61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endParaRPr lang="en-US" sz="1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8A6C87-8069-D919-912B-24B16C426883}"/>
              </a:ext>
            </a:extLst>
          </p:cNvPr>
          <p:cNvSpPr txBox="1"/>
          <p:nvPr/>
        </p:nvSpPr>
        <p:spPr>
          <a:xfrm>
            <a:off x="6450245" y="3087476"/>
            <a:ext cx="1496568" cy="61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endParaRPr lang="en-US" sz="101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B7A843-6C02-A74F-153B-BA5A99337D84}"/>
              </a:ext>
            </a:extLst>
          </p:cNvPr>
          <p:cNvSpPr txBox="1"/>
          <p:nvPr/>
        </p:nvSpPr>
        <p:spPr>
          <a:xfrm>
            <a:off x="9419797" y="2887897"/>
            <a:ext cx="1433116" cy="7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1927">
              <a:spcAft>
                <a:spcPts val="660"/>
              </a:spcAft>
            </a:pPr>
            <a:r>
              <a:rPr lang="en-IN" sz="435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  <a:endParaRPr lang="en-IN" sz="6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018F7F-E7AC-33AF-7082-2DCDF2DAD9C8}"/>
              </a:ext>
            </a:extLst>
          </p:cNvPr>
          <p:cNvSpPr txBox="1"/>
          <p:nvPr/>
        </p:nvSpPr>
        <p:spPr>
          <a:xfrm>
            <a:off x="1647902" y="3565267"/>
            <a:ext cx="17621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Strengths</a:t>
            </a:r>
          </a:p>
          <a:p>
            <a:r>
              <a:rPr lang="en-US" sz="1400" dirty="0" err="1"/>
              <a:t>Atliq</a:t>
            </a:r>
            <a:r>
              <a:rPr lang="en-US" sz="1400" dirty="0"/>
              <a:t> Grands' core competencies, distinctive features, and competitive advantages position the brand for sustained success and market leadership.</a:t>
            </a:r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C52500-A1D5-61EB-695E-885BB16AB60C}"/>
              </a:ext>
            </a:extLst>
          </p:cNvPr>
          <p:cNvSpPr txBox="1"/>
          <p:nvPr/>
        </p:nvSpPr>
        <p:spPr>
          <a:xfrm>
            <a:off x="3968702" y="3565267"/>
            <a:ext cx="17621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Weaknesses</a:t>
            </a:r>
          </a:p>
          <a:p>
            <a:r>
              <a:rPr lang="en-US" sz="1400" dirty="0"/>
              <a:t>Areas of improvement, operational challenges, or market vulnerabilities that require strategic attention and mitigation to fortify the brand's position.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DBE641-776C-9BCF-64E3-D0B300857DBB}"/>
              </a:ext>
            </a:extLst>
          </p:cNvPr>
          <p:cNvSpPr txBox="1"/>
          <p:nvPr/>
        </p:nvSpPr>
        <p:spPr>
          <a:xfrm>
            <a:off x="6625061" y="3550501"/>
            <a:ext cx="17621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Opportunities</a:t>
            </a:r>
          </a:p>
          <a:p>
            <a:r>
              <a:rPr lang="en-US" sz="1400" dirty="0"/>
              <a:t>Emerging trends, market gaps, or untapped potentials that </a:t>
            </a:r>
            <a:r>
              <a:rPr lang="en-US" sz="1400" dirty="0" err="1"/>
              <a:t>Atliq</a:t>
            </a:r>
            <a:r>
              <a:rPr lang="en-US" sz="1400" dirty="0"/>
              <a:t> Grands can leverage to drive growth, expansion, and competitive advantage.</a:t>
            </a:r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683BD8-AEA5-D3E2-BFCC-F360FDE82E20}"/>
              </a:ext>
            </a:extLst>
          </p:cNvPr>
          <p:cNvSpPr txBox="1"/>
          <p:nvPr/>
        </p:nvSpPr>
        <p:spPr>
          <a:xfrm>
            <a:off x="9341362" y="3539390"/>
            <a:ext cx="17621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Threats</a:t>
            </a:r>
          </a:p>
          <a:p>
            <a:r>
              <a:rPr lang="en-US" sz="1400" dirty="0"/>
              <a:t>External factors, industry challenges, or market risks that pose potential obstacles to the brand's progress and necessitate proactive risk management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14387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351E1F"/>
      </a:dk2>
      <a:lt2>
        <a:srgbClr val="E8E2E4"/>
      </a:lt2>
      <a:accent1>
        <a:srgbClr val="46B195"/>
      </a:accent1>
      <a:accent2>
        <a:srgbClr val="3BB161"/>
      </a:accent2>
      <a:accent3>
        <a:srgbClr val="52B647"/>
      </a:accent3>
      <a:accent4>
        <a:srgbClr val="78B13B"/>
      </a:accent4>
      <a:accent5>
        <a:srgbClr val="9FA641"/>
      </a:accent5>
      <a:accent6>
        <a:srgbClr val="B1883B"/>
      </a:accent6>
      <a:hlink>
        <a:srgbClr val="BF3F61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171</TotalTime>
  <Words>496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</vt:lpstr>
      <vt:lpstr>Century Gothic</vt:lpstr>
      <vt:lpstr>Neue Haas Grotesk Text Pro</vt:lpstr>
      <vt:lpstr>Segoe UI</vt:lpstr>
      <vt:lpstr>InterweaveVTI</vt:lpstr>
      <vt:lpstr>ATLIQ HOSPITALITY ANALYSIS REPORT</vt:lpstr>
      <vt:lpstr>CONTENT</vt:lpstr>
      <vt:lpstr>Company Background </vt:lpstr>
      <vt:lpstr>Market Presence and Competition </vt:lpstr>
      <vt:lpstr>Customer Satisfaction and Brand Reputation  </vt:lpstr>
      <vt:lpstr>DASHBORD</vt:lpstr>
      <vt:lpstr>Main KPIs</vt:lpstr>
      <vt:lpstr>Infographs</vt:lpstr>
      <vt:lpstr>SWOT Analysis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HOSPITALITY ANALYSIS REPORT</dc:title>
  <dc:creator>Mayank Kush</dc:creator>
  <cp:lastModifiedBy>Mayank Kush</cp:lastModifiedBy>
  <cp:revision>1</cp:revision>
  <dcterms:created xsi:type="dcterms:W3CDTF">2024-03-04T10:26:04Z</dcterms:created>
  <dcterms:modified xsi:type="dcterms:W3CDTF">2024-03-04T18:10:27Z</dcterms:modified>
</cp:coreProperties>
</file>