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2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>
      <p:cViewPr>
        <p:scale>
          <a:sx n="135" d="100"/>
          <a:sy n="135" d="100"/>
        </p:scale>
        <p:origin x="-38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69E33-AA67-9399-BEAA-5777D37654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763834-DFB7-33D3-57B8-4828783964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35368A-07A7-EE9D-6FA4-91B05AC14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3E824-B0AA-FE41-992F-BF11ECCD88D3}" type="datetimeFigureOut">
              <a:rPr lang="en-US" smtClean="0"/>
              <a:t>2/5/23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F957D2-5361-0E78-4427-4BC11BE55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43C9B-F623-AF98-369E-D2B6A0C96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FCCA7-4C12-EB42-AA58-CA226685F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627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6FB05-FE01-4819-D582-6F43978ED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9F1520-C8CA-AF8F-26FF-D9840D6850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2A009A-9DF4-23A9-C7F8-537F77063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3E824-B0AA-FE41-992F-BF11ECCD88D3}" type="datetimeFigureOut">
              <a:rPr lang="en-US" smtClean="0"/>
              <a:t>2/5/23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42B968-05F5-2379-C26B-CFB554E7B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797919-E0C0-E2BC-DAC5-8B7B497AF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FCCA7-4C12-EB42-AA58-CA226685F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719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110E9B-15C6-4A0D-9A1F-AE5BA6FB5A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C190E4-4C8A-0F27-70EE-A7C6DD6685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476C09-3F66-84E0-4765-11115B959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3E824-B0AA-FE41-992F-BF11ECCD88D3}" type="datetimeFigureOut">
              <a:rPr lang="en-US" smtClean="0"/>
              <a:t>2/5/23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A87754-7841-708F-8A15-CA3667367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466951-B371-FB1F-5F9D-365365B05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FCCA7-4C12-EB42-AA58-CA226685F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051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8A4EF-3761-2619-175C-BF4E9EFBC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46934-6191-E7ED-598B-B8462E3DEC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04D3A1-D08C-FEF4-3784-949766E51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3E824-B0AA-FE41-992F-BF11ECCD88D3}" type="datetimeFigureOut">
              <a:rPr lang="en-US" smtClean="0"/>
              <a:t>2/5/23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6D1908-9028-24A4-6F30-83C4FD588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FD1F60-E074-E8D7-5A39-33956C827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FCCA7-4C12-EB42-AA58-CA226685F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902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EEA3F-4391-D6B2-3A1B-3DCCD901F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7DD306-6B9E-56F7-688B-59E3A0A0C6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BFE888-FE19-FB48-D5C7-5411845B0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3E824-B0AA-FE41-992F-BF11ECCD88D3}" type="datetimeFigureOut">
              <a:rPr lang="en-US" smtClean="0"/>
              <a:t>2/5/23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2B5008-942A-BD2D-12E0-CB506A32D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F9C6EB-15E3-9889-B5C6-31ABD06D8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FCCA7-4C12-EB42-AA58-CA226685F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339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9B2FC-6888-1B6A-0F2F-506072DCD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418EF-7CFB-055F-42CF-8525366A3B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BDCB00-9A8B-E143-0E16-39CECAFFF2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9D89DC-5082-C5A5-2639-A1BFB0F7A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3E824-B0AA-FE41-992F-BF11ECCD88D3}" type="datetimeFigureOut">
              <a:rPr lang="en-US" smtClean="0"/>
              <a:t>2/5/23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128509-2AE0-091A-3468-26DE60962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4EAEDD-0F95-D9BF-0053-8CDA02429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FCCA7-4C12-EB42-AA58-CA226685F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427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BFF1B-E960-07D9-777C-72CA415E3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CB0FB8-FB37-5C09-94DC-569DA34929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6D8CF0-517A-C0A4-BD0E-AFEDE23F03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0CEE9B-F366-B5D1-544E-BF2A084D57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DC18AC-AC5A-2639-FDF0-662628F48D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ADB49C-1955-5C3F-CDF3-25660C6CB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3E824-B0AA-FE41-992F-BF11ECCD88D3}" type="datetimeFigureOut">
              <a:rPr lang="en-US" smtClean="0"/>
              <a:t>2/5/23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8F9994-AD26-ACD1-53E2-75137CCCD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671B71-0839-237B-330F-3EE36862C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FCCA7-4C12-EB42-AA58-CA226685F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3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16939-BC11-5721-6B3F-6F0609484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1E9347-326A-5151-83C8-A2BB42E8B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3E824-B0AA-FE41-992F-BF11ECCD88D3}" type="datetimeFigureOut">
              <a:rPr lang="en-US" smtClean="0"/>
              <a:t>2/5/23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24821F-8DE0-943E-BB08-F0F620A5F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F59816-DF48-32C2-136C-4EB006AEE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FCCA7-4C12-EB42-AA58-CA226685F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618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F1E3E9-5AED-BA70-506E-912F822CD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3E824-B0AA-FE41-992F-BF11ECCD88D3}" type="datetimeFigureOut">
              <a:rPr lang="en-US" smtClean="0"/>
              <a:t>2/5/23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879F9F-93DD-0406-A09F-C46325DAF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BA0911-C8C6-0C4E-028D-83DEE987A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FCCA7-4C12-EB42-AA58-CA226685F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453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0D74E-BB21-EEDA-DB9C-F8861CA81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BD1315-9DF8-2C2A-C783-4653CDAD7A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38FD7D-64AD-3DB6-D767-593B893AF7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DB8BC4-25CA-D0DB-C6A9-695017095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3E824-B0AA-FE41-992F-BF11ECCD88D3}" type="datetimeFigureOut">
              <a:rPr lang="en-US" smtClean="0"/>
              <a:t>2/5/23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E83630-D507-C1D0-D161-E898CDDB4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5F2FF2-D75D-25A9-68B3-9F93D44AC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FCCA7-4C12-EB42-AA58-CA226685F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358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E3017-78C3-3596-3656-A4A76DA98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762ADE-30E5-71ED-3119-BBB9428094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7EA45C-30F9-6A87-C0CC-393916AB37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BD434F-0243-5A89-584E-E9F9DC7A3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3E824-B0AA-FE41-992F-BF11ECCD88D3}" type="datetimeFigureOut">
              <a:rPr lang="en-US" smtClean="0"/>
              <a:t>2/5/23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42237D-1ECB-63FC-596A-2185DFCE4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624CB2-6A54-8EAF-A913-48B65651E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FCCA7-4C12-EB42-AA58-CA226685F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776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E32CD5-E91A-18BE-1F2E-B00C8CD10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57FB93-6F28-387A-2F59-833049FE9C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5B238A-C6EA-CFF3-8E4D-09F7A4D032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73E824-B0AA-FE41-992F-BF11ECCD88D3}" type="datetimeFigureOut">
              <a:rPr lang="en-US" smtClean="0"/>
              <a:t>2/5/23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B08BF5-5A62-409D-08FA-A7A06C2C55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FB5CBC-0609-1009-5262-B0C0CAD5DB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EFCCA7-4C12-EB42-AA58-CA226685F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185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B17C6-4206-B863-09E1-D52139D960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db</a:t>
            </a:r>
            <a:r>
              <a:rPr lang="en-US" dirty="0"/>
              <a:t> is short for database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23E9B0-6250-0B77-1EC6-3A3EA02595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rushil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4596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66E6942-B5F3-08F7-3337-A58306CDC0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060869"/>
              </p:ext>
            </p:extLst>
          </p:nvPr>
        </p:nvGraphicFramePr>
        <p:xfrm>
          <a:off x="363220" y="239607"/>
          <a:ext cx="1534160" cy="2438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34160">
                  <a:extLst>
                    <a:ext uri="{9D8B030D-6E8A-4147-A177-3AD203B41FA5}">
                      <a16:colId xmlns:a16="http://schemas.microsoft.com/office/drawing/2014/main" val="621523572"/>
                    </a:ext>
                  </a:extLst>
                </a:gridCol>
              </a:tblGrid>
              <a:tr h="230971">
                <a:tc>
                  <a:txBody>
                    <a:bodyPr/>
                    <a:lstStyle/>
                    <a:p>
                      <a:r>
                        <a:rPr lang="en-US" sz="1400" b="1" dirty="0"/>
                        <a:t>files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2903535"/>
                  </a:ext>
                </a:extLst>
              </a:tr>
              <a:tr h="230971">
                <a:tc>
                  <a:txBody>
                    <a:bodyPr/>
                    <a:lstStyle/>
                    <a:p>
                      <a:r>
                        <a:rPr lang="en-US" sz="1400" dirty="0"/>
                        <a:t>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1857086"/>
                  </a:ext>
                </a:extLst>
              </a:tr>
              <a:tr h="230971">
                <a:tc>
                  <a:txBody>
                    <a:bodyPr/>
                    <a:lstStyle/>
                    <a:p>
                      <a:r>
                        <a:rPr lang="en-US" sz="1400" dirty="0"/>
                        <a:t>title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9255667"/>
                  </a:ext>
                </a:extLst>
              </a:tr>
              <a:tr h="230971">
                <a:tc>
                  <a:txBody>
                    <a:bodyPr/>
                    <a:lstStyle/>
                    <a:p>
                      <a:r>
                        <a:rPr lang="en-US" sz="1400" dirty="0"/>
                        <a:t>description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9309597"/>
                  </a:ext>
                </a:extLst>
              </a:tr>
              <a:tr h="230971">
                <a:tc>
                  <a:txBody>
                    <a:bodyPr/>
                    <a:lstStyle/>
                    <a:p>
                      <a:r>
                        <a:rPr lang="en-US" sz="1400" dirty="0" err="1"/>
                        <a:t>file_path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5125153"/>
                  </a:ext>
                </a:extLst>
              </a:tr>
              <a:tr h="230971">
                <a:tc>
                  <a:txBody>
                    <a:bodyPr/>
                    <a:lstStyle/>
                    <a:p>
                      <a:r>
                        <a:rPr lang="en-US" sz="1400" dirty="0" err="1"/>
                        <a:t>file_name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7442408"/>
                  </a:ext>
                </a:extLst>
              </a:tr>
              <a:tr h="230971">
                <a:tc>
                  <a:txBody>
                    <a:bodyPr/>
                    <a:lstStyle/>
                    <a:p>
                      <a:r>
                        <a:rPr lang="en-US" sz="1400" dirty="0"/>
                        <a:t>timestamp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4291462"/>
                  </a:ext>
                </a:extLst>
              </a:tr>
              <a:tr h="230971">
                <a:tc>
                  <a:txBody>
                    <a:bodyPr/>
                    <a:lstStyle/>
                    <a:p>
                      <a:r>
                        <a:rPr lang="en-US" sz="1400" dirty="0" err="1"/>
                        <a:t>owner_id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713664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B33579A-A1A8-0B75-207F-B0F326531B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6032341"/>
              </p:ext>
            </p:extLst>
          </p:nvPr>
        </p:nvGraphicFramePr>
        <p:xfrm>
          <a:off x="2348865" y="239607"/>
          <a:ext cx="1534160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34160">
                  <a:extLst>
                    <a:ext uri="{9D8B030D-6E8A-4147-A177-3AD203B41FA5}">
                      <a16:colId xmlns:a16="http://schemas.microsoft.com/office/drawing/2014/main" val="621523572"/>
                    </a:ext>
                  </a:extLst>
                </a:gridCol>
              </a:tblGrid>
              <a:tr h="230971">
                <a:tc>
                  <a:txBody>
                    <a:bodyPr/>
                    <a:lstStyle/>
                    <a:p>
                      <a:r>
                        <a:rPr lang="en-US" sz="1400" b="1" dirty="0"/>
                        <a:t>users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2903535"/>
                  </a:ext>
                </a:extLst>
              </a:tr>
              <a:tr h="230971">
                <a:tc>
                  <a:txBody>
                    <a:bodyPr/>
                    <a:lstStyle/>
                    <a:p>
                      <a:r>
                        <a:rPr lang="en-US" sz="1400" dirty="0"/>
                        <a:t>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1857086"/>
                  </a:ext>
                </a:extLst>
              </a:tr>
              <a:tr h="230971">
                <a:tc>
                  <a:txBody>
                    <a:bodyPr/>
                    <a:lstStyle/>
                    <a:p>
                      <a:r>
                        <a:rPr lang="en-US" sz="1400" dirty="0"/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9255667"/>
                  </a:ext>
                </a:extLst>
              </a:tr>
              <a:tr h="230971">
                <a:tc>
                  <a:txBody>
                    <a:bodyPr/>
                    <a:lstStyle/>
                    <a:p>
                      <a:r>
                        <a:rPr lang="en-US" sz="1400" dirty="0" err="1"/>
                        <a:t>org_id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5125153"/>
                  </a:ext>
                </a:extLst>
              </a:tr>
              <a:tr h="230971">
                <a:tc>
                  <a:txBody>
                    <a:bodyPr/>
                    <a:lstStyle/>
                    <a:p>
                      <a:r>
                        <a:rPr lang="en-US" sz="1400" dirty="0" err="1"/>
                        <a:t>org_level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7442408"/>
                  </a:ext>
                </a:extLst>
              </a:tr>
              <a:tr h="230971">
                <a:tc>
                  <a:txBody>
                    <a:bodyPr/>
                    <a:lstStyle/>
                    <a:p>
                      <a:r>
                        <a:rPr lang="en-US" sz="1400" dirty="0" err="1"/>
                        <a:t>pswd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4291462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72A1B95-5404-34AC-C574-F9C9E1D5A5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757423"/>
              </p:ext>
            </p:extLst>
          </p:nvPr>
        </p:nvGraphicFramePr>
        <p:xfrm>
          <a:off x="6320156" y="239607"/>
          <a:ext cx="1534160" cy="3048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34160">
                  <a:extLst>
                    <a:ext uri="{9D8B030D-6E8A-4147-A177-3AD203B41FA5}">
                      <a16:colId xmlns:a16="http://schemas.microsoft.com/office/drawing/2014/main" val="621523572"/>
                    </a:ext>
                  </a:extLst>
                </a:gridCol>
              </a:tblGrid>
              <a:tr h="230971">
                <a:tc>
                  <a:txBody>
                    <a:bodyPr/>
                    <a:lstStyle/>
                    <a:p>
                      <a:r>
                        <a:rPr lang="en-US" sz="1400" b="1" dirty="0" err="1"/>
                        <a:t>apis</a:t>
                      </a:r>
                      <a:endParaRPr 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2903535"/>
                  </a:ext>
                </a:extLst>
              </a:tr>
              <a:tr h="230971">
                <a:tc>
                  <a:txBody>
                    <a:bodyPr/>
                    <a:lstStyle/>
                    <a:p>
                      <a:r>
                        <a:rPr lang="en-US" sz="1400" dirty="0"/>
                        <a:t>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1857086"/>
                  </a:ext>
                </a:extLst>
              </a:tr>
              <a:tr h="230971">
                <a:tc>
                  <a:txBody>
                    <a:bodyPr/>
                    <a:lstStyle/>
                    <a:p>
                      <a:r>
                        <a:rPr lang="en-US" sz="1400" dirty="0"/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9255667"/>
                  </a:ext>
                </a:extLst>
              </a:tr>
              <a:tr h="230971">
                <a:tc>
                  <a:txBody>
                    <a:bodyPr/>
                    <a:lstStyle/>
                    <a:p>
                      <a:r>
                        <a:rPr lang="en-US" sz="1400" dirty="0"/>
                        <a:t>description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1595401"/>
                  </a:ext>
                </a:extLst>
              </a:tr>
              <a:tr h="230971">
                <a:tc>
                  <a:txBody>
                    <a:bodyPr/>
                    <a:lstStyle/>
                    <a:p>
                      <a:r>
                        <a:rPr lang="en-US" sz="1400" dirty="0"/>
                        <a:t>key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2685176"/>
                  </a:ext>
                </a:extLst>
              </a:tr>
              <a:tr h="230971">
                <a:tc>
                  <a:txBody>
                    <a:bodyPr/>
                    <a:lstStyle/>
                    <a:p>
                      <a:r>
                        <a:rPr lang="en-US" sz="1400" dirty="0" err="1"/>
                        <a:t>owner_id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2560796"/>
                  </a:ext>
                </a:extLst>
              </a:tr>
              <a:tr h="230971">
                <a:tc>
                  <a:txBody>
                    <a:bodyPr/>
                    <a:lstStyle/>
                    <a:p>
                      <a:r>
                        <a:rPr lang="en-US" sz="1400" dirty="0" err="1"/>
                        <a:t>url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3350304"/>
                  </a:ext>
                </a:extLst>
              </a:tr>
              <a:tr h="230971">
                <a:tc>
                  <a:txBody>
                    <a:bodyPr/>
                    <a:lstStyle/>
                    <a:p>
                      <a:r>
                        <a:rPr lang="en-US" sz="1400" dirty="0"/>
                        <a:t>endpoint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2408371"/>
                  </a:ext>
                </a:extLst>
              </a:tr>
              <a:tr h="230971">
                <a:tc>
                  <a:txBody>
                    <a:bodyPr/>
                    <a:lstStyle/>
                    <a:p>
                      <a:r>
                        <a:rPr lang="en-US" sz="1400" dirty="0"/>
                        <a:t>notes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5426795"/>
                  </a:ext>
                </a:extLst>
              </a:tr>
              <a:tr h="230971">
                <a:tc>
                  <a:txBody>
                    <a:bodyPr/>
                    <a:lstStyle/>
                    <a:p>
                      <a:r>
                        <a:rPr lang="en-US" sz="1400" dirty="0"/>
                        <a:t>billing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6578905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8976E28-2BC7-B49A-9C7C-663E03798A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6866727"/>
              </p:ext>
            </p:extLst>
          </p:nvPr>
        </p:nvGraphicFramePr>
        <p:xfrm>
          <a:off x="8305801" y="239607"/>
          <a:ext cx="1534160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34160">
                  <a:extLst>
                    <a:ext uri="{9D8B030D-6E8A-4147-A177-3AD203B41FA5}">
                      <a16:colId xmlns:a16="http://schemas.microsoft.com/office/drawing/2014/main" val="621523572"/>
                    </a:ext>
                  </a:extLst>
                </a:gridCol>
              </a:tblGrid>
              <a:tr h="230971">
                <a:tc>
                  <a:txBody>
                    <a:bodyPr/>
                    <a:lstStyle/>
                    <a:p>
                      <a:r>
                        <a:rPr lang="en-US" sz="1400" b="1" strike="sngStrike" dirty="0"/>
                        <a:t>models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2903535"/>
                  </a:ext>
                </a:extLst>
              </a:tr>
              <a:tr h="230971">
                <a:tc>
                  <a:txBody>
                    <a:bodyPr/>
                    <a:lstStyle/>
                    <a:p>
                      <a:r>
                        <a:rPr lang="en-US" sz="1400" strike="sngStrike" dirty="0"/>
                        <a:t>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1857086"/>
                  </a:ext>
                </a:extLst>
              </a:tr>
              <a:tr h="230971">
                <a:tc>
                  <a:txBody>
                    <a:bodyPr/>
                    <a:lstStyle/>
                    <a:p>
                      <a:r>
                        <a:rPr lang="en-US" sz="1400" strike="sngStrike" dirty="0"/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3027409"/>
                  </a:ext>
                </a:extLst>
              </a:tr>
              <a:tr h="230971">
                <a:tc>
                  <a:txBody>
                    <a:bodyPr/>
                    <a:lstStyle/>
                    <a:p>
                      <a:r>
                        <a:rPr lang="en-US" sz="1400" strike="sngStrike" dirty="0"/>
                        <a:t>description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9255667"/>
                  </a:ext>
                </a:extLst>
              </a:tr>
              <a:tr h="230971">
                <a:tc>
                  <a:txBody>
                    <a:bodyPr/>
                    <a:lstStyle/>
                    <a:p>
                      <a:r>
                        <a:rPr lang="en-US" sz="1400" strike="sngStrike" dirty="0"/>
                        <a:t>notes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9309597"/>
                  </a:ext>
                </a:extLst>
              </a:tr>
              <a:tr h="230971">
                <a:tc>
                  <a:txBody>
                    <a:bodyPr/>
                    <a:lstStyle/>
                    <a:p>
                      <a:r>
                        <a:rPr lang="en-US" sz="1400" strike="sngStrike" dirty="0" err="1"/>
                        <a:t>api_id</a:t>
                      </a:r>
                      <a:endParaRPr lang="en-US" sz="1400" strike="sngStrik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5454650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F565473-F782-8983-BE3F-A5064F84E7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8415350"/>
              </p:ext>
            </p:extLst>
          </p:nvPr>
        </p:nvGraphicFramePr>
        <p:xfrm>
          <a:off x="4334511" y="239607"/>
          <a:ext cx="1534160" cy="2438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34160">
                  <a:extLst>
                    <a:ext uri="{9D8B030D-6E8A-4147-A177-3AD203B41FA5}">
                      <a16:colId xmlns:a16="http://schemas.microsoft.com/office/drawing/2014/main" val="621523572"/>
                    </a:ext>
                  </a:extLst>
                </a:gridCol>
              </a:tblGrid>
              <a:tr h="230971">
                <a:tc>
                  <a:txBody>
                    <a:bodyPr/>
                    <a:lstStyle/>
                    <a:p>
                      <a:r>
                        <a:rPr lang="en-US" sz="1400" b="1" dirty="0"/>
                        <a:t>jobs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2903535"/>
                  </a:ext>
                </a:extLst>
              </a:tr>
              <a:tr h="230971">
                <a:tc>
                  <a:txBody>
                    <a:bodyPr/>
                    <a:lstStyle/>
                    <a:p>
                      <a:r>
                        <a:rPr lang="en-US" sz="1400" dirty="0"/>
                        <a:t>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1857086"/>
                  </a:ext>
                </a:extLst>
              </a:tr>
              <a:tr h="230971">
                <a:tc>
                  <a:txBody>
                    <a:bodyPr/>
                    <a:lstStyle/>
                    <a:p>
                      <a:r>
                        <a:rPr lang="en-US" sz="1400" dirty="0" err="1"/>
                        <a:t>api_id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3027409"/>
                  </a:ext>
                </a:extLst>
              </a:tr>
              <a:tr h="230971">
                <a:tc>
                  <a:txBody>
                    <a:bodyPr/>
                    <a:lstStyle/>
                    <a:p>
                      <a:r>
                        <a:rPr lang="en-US" sz="1400" strike="sngStrike" dirty="0" err="1"/>
                        <a:t>model_id</a:t>
                      </a:r>
                      <a:endParaRPr lang="en-US" sz="1400" strike="sngStrik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9255667"/>
                  </a:ext>
                </a:extLst>
              </a:tr>
              <a:tr h="230971">
                <a:tc>
                  <a:txBody>
                    <a:bodyPr/>
                    <a:lstStyle/>
                    <a:p>
                      <a:r>
                        <a:rPr lang="en-US" sz="1400" dirty="0" err="1"/>
                        <a:t>user_id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9309597"/>
                  </a:ext>
                </a:extLst>
              </a:tr>
              <a:tr h="230971">
                <a:tc>
                  <a:txBody>
                    <a:bodyPr/>
                    <a:lstStyle/>
                    <a:p>
                      <a:r>
                        <a:rPr lang="en-US" sz="1400" dirty="0" err="1"/>
                        <a:t>file_id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0993307"/>
                  </a:ext>
                </a:extLst>
              </a:tr>
              <a:tr h="230971">
                <a:tc>
                  <a:txBody>
                    <a:bodyPr/>
                    <a:lstStyle/>
                    <a:p>
                      <a:r>
                        <a:rPr lang="en-US" sz="1400" dirty="0"/>
                        <a:t>status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5454650"/>
                  </a:ext>
                </a:extLst>
              </a:tr>
              <a:tr h="230971">
                <a:tc>
                  <a:txBody>
                    <a:bodyPr/>
                    <a:lstStyle/>
                    <a:p>
                      <a:r>
                        <a:rPr lang="en-US" sz="1400" dirty="0"/>
                        <a:t>timestamp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3817340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AB91D0E5-F758-981A-777F-62C2FDDB86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3641783"/>
              </p:ext>
            </p:extLst>
          </p:nvPr>
        </p:nvGraphicFramePr>
        <p:xfrm>
          <a:off x="10291446" y="239607"/>
          <a:ext cx="1534160" cy="1219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34160">
                  <a:extLst>
                    <a:ext uri="{9D8B030D-6E8A-4147-A177-3AD203B41FA5}">
                      <a16:colId xmlns:a16="http://schemas.microsoft.com/office/drawing/2014/main" val="621523572"/>
                    </a:ext>
                  </a:extLst>
                </a:gridCol>
              </a:tblGrid>
              <a:tr h="230971">
                <a:tc>
                  <a:txBody>
                    <a:bodyPr/>
                    <a:lstStyle/>
                    <a:p>
                      <a:r>
                        <a:rPr lang="en-US" sz="1400" b="1" dirty="0"/>
                        <a:t>organizations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2903535"/>
                  </a:ext>
                </a:extLst>
              </a:tr>
              <a:tr h="230971">
                <a:tc>
                  <a:txBody>
                    <a:bodyPr/>
                    <a:lstStyle/>
                    <a:p>
                      <a:r>
                        <a:rPr lang="en-US" sz="1400" dirty="0"/>
                        <a:t>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1857086"/>
                  </a:ext>
                </a:extLst>
              </a:tr>
              <a:tr h="230971">
                <a:tc>
                  <a:txBody>
                    <a:bodyPr/>
                    <a:lstStyle/>
                    <a:p>
                      <a:r>
                        <a:rPr lang="en-US" sz="1400" dirty="0"/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3027409"/>
                  </a:ext>
                </a:extLst>
              </a:tr>
              <a:tr h="230971">
                <a:tc>
                  <a:txBody>
                    <a:bodyPr/>
                    <a:lstStyle/>
                    <a:p>
                      <a:r>
                        <a:rPr lang="en-US" sz="1400" dirty="0"/>
                        <a:t>industry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9255667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598B7716-4C42-1BEE-7332-5054025A04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8488236"/>
              </p:ext>
            </p:extLst>
          </p:nvPr>
        </p:nvGraphicFramePr>
        <p:xfrm>
          <a:off x="363220" y="3356187"/>
          <a:ext cx="1534160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34160">
                  <a:extLst>
                    <a:ext uri="{9D8B030D-6E8A-4147-A177-3AD203B41FA5}">
                      <a16:colId xmlns:a16="http://schemas.microsoft.com/office/drawing/2014/main" val="621523572"/>
                    </a:ext>
                  </a:extLst>
                </a:gridCol>
              </a:tblGrid>
              <a:tr h="230971">
                <a:tc>
                  <a:txBody>
                    <a:bodyPr/>
                    <a:lstStyle/>
                    <a:p>
                      <a:r>
                        <a:rPr lang="en-US" sz="1400" b="1" strike="sngStrike" dirty="0"/>
                        <a:t>logs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2903535"/>
                  </a:ext>
                </a:extLst>
              </a:tr>
              <a:tr h="230971">
                <a:tc>
                  <a:txBody>
                    <a:bodyPr/>
                    <a:lstStyle/>
                    <a:p>
                      <a:r>
                        <a:rPr lang="en-US" sz="1400" strike="sngStrike" dirty="0"/>
                        <a:t>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1857086"/>
                  </a:ext>
                </a:extLst>
              </a:tr>
              <a:tr h="230971">
                <a:tc>
                  <a:txBody>
                    <a:bodyPr/>
                    <a:lstStyle/>
                    <a:p>
                      <a:r>
                        <a:rPr lang="en-US" sz="1400" strike="sngStrike" dirty="0"/>
                        <a:t>type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9200156"/>
                  </a:ext>
                </a:extLst>
              </a:tr>
              <a:tr h="230971">
                <a:tc>
                  <a:txBody>
                    <a:bodyPr/>
                    <a:lstStyle/>
                    <a:p>
                      <a:r>
                        <a:rPr lang="en-US" sz="1400" strike="sngStrike" dirty="0" err="1"/>
                        <a:t>job_id</a:t>
                      </a:r>
                      <a:endParaRPr lang="en-US" sz="1400" strike="sngStrik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9255667"/>
                  </a:ext>
                </a:extLst>
              </a:tr>
              <a:tr h="230971">
                <a:tc>
                  <a:txBody>
                    <a:bodyPr/>
                    <a:lstStyle/>
                    <a:p>
                      <a:r>
                        <a:rPr lang="en-US" sz="1400" strike="sngStrike" dirty="0"/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5125153"/>
                  </a:ext>
                </a:extLst>
              </a:tr>
              <a:tr h="230971">
                <a:tc>
                  <a:txBody>
                    <a:bodyPr/>
                    <a:lstStyle/>
                    <a:p>
                      <a:r>
                        <a:rPr lang="en-US" sz="1400" strike="sngStrike" dirty="0"/>
                        <a:t>description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42914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41970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1195</TotalTime>
  <Words>78</Words>
  <Application>Microsoft Macintosh PowerPoint</Application>
  <PresentationFormat>Widescreen</PresentationFormat>
  <Paragraphs>50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db is short for database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Rushil Shah</dc:creator>
  <cp:lastModifiedBy>Rushil Shah</cp:lastModifiedBy>
  <cp:revision>9</cp:revision>
  <dcterms:created xsi:type="dcterms:W3CDTF">2023-01-29T10:23:43Z</dcterms:created>
  <dcterms:modified xsi:type="dcterms:W3CDTF">2023-02-06T02:50:57Z</dcterms:modified>
</cp:coreProperties>
</file>