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Inter"/>
      <p:regular r:id="rId27"/>
      <p:bold r:id="rId28"/>
    </p:embeddedFont>
    <p:embeddedFont>
      <p:font typeface="Bebas Neue"/>
      <p:regular r:id="rId29"/>
    </p:embeddedFont>
    <p:embeddedFont>
      <p:font typeface="Work Sans"/>
      <p:regular r:id="rId30"/>
      <p:bold r:id="rId31"/>
      <p:italic r:id="rId32"/>
      <p:boldItalic r:id="rId33"/>
    </p:embeddedFont>
    <p:embeddedFont>
      <p:font typeface="PT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093B31-CC19-43F5-9B14-73F308F2D207}">
  <a:tblStyle styleId="{A2093B31-CC19-43F5-9B14-73F308F2D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6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5.xml"/><Relationship Id="rId32" Type="http://schemas.openxmlformats.org/officeDocument/2006/relationships/font" Target="fonts/WorkSans-italic.fntdata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1fd100d434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1fd100d434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g2dec18aee4d_4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0" name="Google Shape;2940;g2dec18aee4d_4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2dec18aee4d_4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0" name="Google Shape;2990;g2dec18aee4d_4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2dec18aee4d_4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0" name="Google Shape;3040;g2dec18aee4d_4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8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2dec18aee4d_4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0" name="Google Shape;3090;g2dec18aee4d_4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2dec18aee4d_4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Google Shape;3140;g2dec18aee4d_4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2dec18aee4d_4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2dec18aee4d_4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2dec18aee4d_4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0" name="Google Shape;3240;g2dec18aee4d_4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7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geba1a568b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9" name="Google Shape;3289;geba1a568b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6" name="Google Shape;3326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2dec18aee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2dec18aee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eba1a56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eba1a56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geba1a568b6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3" name="Google Shape;3353;geba1a568b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7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g2dec18aee4d_4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9" name="Google Shape;3359;g2dec18aee4d_4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eba1a568b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Google Shape;2583;geba1a568b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de551d7a50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1de551d7a50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2dec18aee4d_4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2dec18aee4d_4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14374f7c22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14374f7c22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2dec18aee4d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2dec18aee4d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1de39debe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0" name="Google Shape;2840;g1de39debe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g2dec18aee4d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0" name="Google Shape;2890;g2dec18aee4d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472432" y="-4790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664693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2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 rot="10800000">
            <a:off x="-615181" y="4250518"/>
            <a:ext cx="1362511" cy="1457953"/>
            <a:chOff x="1141181" y="262025"/>
            <a:chExt cx="4067198" cy="4352099"/>
          </a:xfrm>
        </p:grpSpPr>
        <p:sp>
          <p:nvSpPr>
            <p:cNvPr id="13" name="Google Shape;13;p2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4046899">
            <a:off x="-808797" y="-779120"/>
            <a:ext cx="1651494" cy="1730032"/>
            <a:chOff x="1511250" y="306000"/>
            <a:chExt cx="3756676" cy="3935328"/>
          </a:xfrm>
        </p:grpSpPr>
        <p:sp>
          <p:nvSpPr>
            <p:cNvPr id="27" name="Google Shape;27;p2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1992157">
            <a:off x="8337158" y="3820225"/>
            <a:ext cx="1717499" cy="1461648"/>
            <a:chOff x="725975" y="529375"/>
            <a:chExt cx="4581126" cy="3898687"/>
          </a:xfrm>
        </p:grpSpPr>
        <p:sp>
          <p:nvSpPr>
            <p:cNvPr id="62" name="Google Shape;62;p2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2"/>
          <p:cNvSpPr txBox="1"/>
          <p:nvPr>
            <p:ph type="ctrTitle"/>
          </p:nvPr>
        </p:nvSpPr>
        <p:spPr>
          <a:xfrm>
            <a:off x="725975" y="1112867"/>
            <a:ext cx="4910100" cy="21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725975" y="3334113"/>
            <a:ext cx="491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2"/>
          <p:cNvSpPr/>
          <p:nvPr/>
        </p:nvSpPr>
        <p:spPr>
          <a:xfrm>
            <a:off x="1300713" y="2609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840599" y="190691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92999" y="175441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"/>
          <p:cNvSpPr txBox="1"/>
          <p:nvPr>
            <p:ph hasCustomPrompt="1" type="title"/>
          </p:nvPr>
        </p:nvSpPr>
        <p:spPr>
          <a:xfrm>
            <a:off x="725975" y="1444875"/>
            <a:ext cx="76152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6" name="Google Shape;596;p11"/>
          <p:cNvSpPr txBox="1"/>
          <p:nvPr>
            <p:ph idx="1" type="subTitle"/>
          </p:nvPr>
        </p:nvSpPr>
        <p:spPr>
          <a:xfrm>
            <a:off x="725975" y="3106675"/>
            <a:ext cx="7615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7" name="Google Shape;597;p11"/>
          <p:cNvSpPr/>
          <p:nvPr/>
        </p:nvSpPr>
        <p:spPr>
          <a:xfrm>
            <a:off x="2278495" y="-53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1"/>
          <p:cNvSpPr/>
          <p:nvPr/>
        </p:nvSpPr>
        <p:spPr>
          <a:xfrm rot="-5400000">
            <a:off x="6646936" y="2646440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1"/>
          <p:cNvSpPr/>
          <p:nvPr/>
        </p:nvSpPr>
        <p:spPr>
          <a:xfrm rot="5400000">
            <a:off x="137007" y="237070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11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601" name="Google Shape;601;p11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610" name="Google Shape;610;p11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11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645" name="Google Shape;645;p11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11"/>
          <p:cNvSpPr/>
          <p:nvPr/>
        </p:nvSpPr>
        <p:spPr>
          <a:xfrm rot="-10574182">
            <a:off x="4866467" y="-452057"/>
            <a:ext cx="3266547" cy="1184347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1"/>
          <p:cNvSpPr/>
          <p:nvPr/>
        </p:nvSpPr>
        <p:spPr>
          <a:xfrm flipH="1" rot="-10660648">
            <a:off x="5350107" y="4453542"/>
            <a:ext cx="1579044" cy="86099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1"/>
          <p:cNvSpPr/>
          <p:nvPr/>
        </p:nvSpPr>
        <p:spPr>
          <a:xfrm>
            <a:off x="4120999" y="35977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1"/>
          <p:cNvSpPr/>
          <p:nvPr/>
        </p:nvSpPr>
        <p:spPr>
          <a:xfrm>
            <a:off x="296738" y="1249700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11"/>
          <p:cNvGrpSpPr/>
          <p:nvPr/>
        </p:nvGrpSpPr>
        <p:grpSpPr>
          <a:xfrm>
            <a:off x="8742671" y="2305987"/>
            <a:ext cx="262163" cy="531538"/>
            <a:chOff x="2322875" y="1049950"/>
            <a:chExt cx="1301705" cy="2640525"/>
          </a:xfrm>
        </p:grpSpPr>
        <p:sp>
          <p:nvSpPr>
            <p:cNvPr id="660" name="Google Shape;660;p11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11"/>
          <p:cNvSpPr/>
          <p:nvPr/>
        </p:nvSpPr>
        <p:spPr>
          <a:xfrm>
            <a:off x="8615213" y="342700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3"/>
          <p:cNvSpPr/>
          <p:nvPr/>
        </p:nvSpPr>
        <p:spPr>
          <a:xfrm flipH="1" rot="10800000">
            <a:off x="1505393" y="457385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3"/>
          <p:cNvSpPr/>
          <p:nvPr/>
        </p:nvSpPr>
        <p:spPr>
          <a:xfrm flipH="1">
            <a:off x="5822243" y="-5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3"/>
          <p:cNvSpPr/>
          <p:nvPr/>
        </p:nvSpPr>
        <p:spPr>
          <a:xfrm rot="5400000">
            <a:off x="270216" y="-270183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3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1" name="Google Shape;671;p13"/>
          <p:cNvSpPr txBox="1"/>
          <p:nvPr>
            <p:ph idx="1" type="subTitle"/>
          </p:nvPr>
        </p:nvSpPr>
        <p:spPr>
          <a:xfrm>
            <a:off x="726150" y="2261443"/>
            <a:ext cx="2336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13"/>
          <p:cNvSpPr txBox="1"/>
          <p:nvPr>
            <p:ph idx="2" type="subTitle"/>
          </p:nvPr>
        </p:nvSpPr>
        <p:spPr>
          <a:xfrm>
            <a:off x="3400650" y="2261443"/>
            <a:ext cx="234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13"/>
          <p:cNvSpPr txBox="1"/>
          <p:nvPr>
            <p:ph idx="3" type="subTitle"/>
          </p:nvPr>
        </p:nvSpPr>
        <p:spPr>
          <a:xfrm>
            <a:off x="725975" y="3844244"/>
            <a:ext cx="2336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13"/>
          <p:cNvSpPr txBox="1"/>
          <p:nvPr>
            <p:ph idx="4" type="subTitle"/>
          </p:nvPr>
        </p:nvSpPr>
        <p:spPr>
          <a:xfrm>
            <a:off x="3400650" y="3844240"/>
            <a:ext cx="234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13"/>
          <p:cNvSpPr txBox="1"/>
          <p:nvPr>
            <p:ph idx="5" type="subTitle"/>
          </p:nvPr>
        </p:nvSpPr>
        <p:spPr>
          <a:xfrm>
            <a:off x="6075325" y="2261443"/>
            <a:ext cx="234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13"/>
          <p:cNvSpPr txBox="1"/>
          <p:nvPr>
            <p:ph idx="6" type="subTitle"/>
          </p:nvPr>
        </p:nvSpPr>
        <p:spPr>
          <a:xfrm>
            <a:off x="6075325" y="3844243"/>
            <a:ext cx="234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13"/>
          <p:cNvSpPr txBox="1"/>
          <p:nvPr>
            <p:ph hasCustomPrompt="1" idx="7" type="title"/>
          </p:nvPr>
        </p:nvSpPr>
        <p:spPr>
          <a:xfrm>
            <a:off x="725975" y="1447052"/>
            <a:ext cx="9144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/>
          <p:nvPr>
            <p:ph hasCustomPrompt="1" idx="8" type="title"/>
          </p:nvPr>
        </p:nvSpPr>
        <p:spPr>
          <a:xfrm>
            <a:off x="725975" y="3039574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9" name="Google Shape;679;p13"/>
          <p:cNvSpPr txBox="1"/>
          <p:nvPr>
            <p:ph hasCustomPrompt="1" idx="9" type="title"/>
          </p:nvPr>
        </p:nvSpPr>
        <p:spPr>
          <a:xfrm>
            <a:off x="3400644" y="1447052"/>
            <a:ext cx="9144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0" name="Google Shape;680;p13"/>
          <p:cNvSpPr txBox="1"/>
          <p:nvPr>
            <p:ph hasCustomPrompt="1" idx="13" type="title"/>
          </p:nvPr>
        </p:nvSpPr>
        <p:spPr>
          <a:xfrm>
            <a:off x="3400644" y="3039566"/>
            <a:ext cx="9144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1" name="Google Shape;681;p13"/>
          <p:cNvSpPr txBox="1"/>
          <p:nvPr>
            <p:ph hasCustomPrompt="1" idx="14" type="title"/>
          </p:nvPr>
        </p:nvSpPr>
        <p:spPr>
          <a:xfrm>
            <a:off x="6075320" y="1447052"/>
            <a:ext cx="91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2" name="Google Shape;682;p13"/>
          <p:cNvSpPr txBox="1"/>
          <p:nvPr>
            <p:ph hasCustomPrompt="1" idx="15" type="title"/>
          </p:nvPr>
        </p:nvSpPr>
        <p:spPr>
          <a:xfrm>
            <a:off x="6075326" y="3039574"/>
            <a:ext cx="9162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3" name="Google Shape;683;p13"/>
          <p:cNvSpPr txBox="1"/>
          <p:nvPr>
            <p:ph idx="16" type="subTitle"/>
          </p:nvPr>
        </p:nvSpPr>
        <p:spPr>
          <a:xfrm>
            <a:off x="725975" y="1875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4" name="Google Shape;684;p13"/>
          <p:cNvSpPr txBox="1"/>
          <p:nvPr>
            <p:ph idx="17" type="subTitle"/>
          </p:nvPr>
        </p:nvSpPr>
        <p:spPr>
          <a:xfrm>
            <a:off x="3400644" y="1875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5" name="Google Shape;685;p13"/>
          <p:cNvSpPr txBox="1"/>
          <p:nvPr>
            <p:ph idx="18" type="subTitle"/>
          </p:nvPr>
        </p:nvSpPr>
        <p:spPr>
          <a:xfrm>
            <a:off x="725975" y="3463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6" name="Google Shape;686;p13"/>
          <p:cNvSpPr txBox="1"/>
          <p:nvPr>
            <p:ph idx="19" type="subTitle"/>
          </p:nvPr>
        </p:nvSpPr>
        <p:spPr>
          <a:xfrm>
            <a:off x="3400644" y="3463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7" name="Google Shape;687;p13"/>
          <p:cNvSpPr txBox="1"/>
          <p:nvPr>
            <p:ph idx="20" type="subTitle"/>
          </p:nvPr>
        </p:nvSpPr>
        <p:spPr>
          <a:xfrm>
            <a:off x="6075320" y="1875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8" name="Google Shape;688;p13"/>
          <p:cNvSpPr txBox="1"/>
          <p:nvPr>
            <p:ph idx="21" type="subTitle"/>
          </p:nvPr>
        </p:nvSpPr>
        <p:spPr>
          <a:xfrm>
            <a:off x="6075320" y="3463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89" name="Google Shape;689;p13"/>
          <p:cNvGrpSpPr/>
          <p:nvPr/>
        </p:nvGrpSpPr>
        <p:grpSpPr>
          <a:xfrm flipH="1" rot="1386721">
            <a:off x="-128287" y="4560984"/>
            <a:ext cx="1074878" cy="914756"/>
            <a:chOff x="725975" y="529375"/>
            <a:chExt cx="4581126" cy="3898687"/>
          </a:xfrm>
        </p:grpSpPr>
        <p:sp>
          <p:nvSpPr>
            <p:cNvPr id="690" name="Google Shape;690;p13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13"/>
          <p:cNvGrpSpPr/>
          <p:nvPr/>
        </p:nvGrpSpPr>
        <p:grpSpPr>
          <a:xfrm>
            <a:off x="8301801" y="4440766"/>
            <a:ext cx="993769" cy="919430"/>
            <a:chOff x="940201" y="467822"/>
            <a:chExt cx="4254149" cy="3935914"/>
          </a:xfrm>
        </p:grpSpPr>
        <p:sp>
          <p:nvSpPr>
            <p:cNvPr id="714" name="Google Shape;714;p13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3"/>
          <p:cNvGrpSpPr/>
          <p:nvPr/>
        </p:nvGrpSpPr>
        <p:grpSpPr>
          <a:xfrm rot="716367">
            <a:off x="-338944" y="-405049"/>
            <a:ext cx="1063534" cy="1228871"/>
            <a:chOff x="725975" y="580175"/>
            <a:chExt cx="3328618" cy="3846085"/>
          </a:xfrm>
        </p:grpSpPr>
        <p:sp>
          <p:nvSpPr>
            <p:cNvPr id="723" name="Google Shape;723;p13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13"/>
          <p:cNvSpPr/>
          <p:nvPr/>
        </p:nvSpPr>
        <p:spPr>
          <a:xfrm flipH="1">
            <a:off x="139038" y="36345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3"/>
          <p:cNvSpPr/>
          <p:nvPr/>
        </p:nvSpPr>
        <p:spPr>
          <a:xfrm flipH="1">
            <a:off x="1673568" y="486607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3"/>
          <p:cNvSpPr/>
          <p:nvPr/>
        </p:nvSpPr>
        <p:spPr>
          <a:xfrm flipH="1">
            <a:off x="8752038" y="1203025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3"/>
          <p:cNvSpPr/>
          <p:nvPr/>
        </p:nvSpPr>
        <p:spPr>
          <a:xfrm flipH="1">
            <a:off x="6527118" y="1934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3"/>
          <p:cNvSpPr/>
          <p:nvPr/>
        </p:nvSpPr>
        <p:spPr>
          <a:xfrm rot="347861">
            <a:off x="1656995" y="-619382"/>
            <a:ext cx="2480100" cy="1102861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3"/>
          <p:cNvSpPr/>
          <p:nvPr/>
        </p:nvSpPr>
        <p:spPr>
          <a:xfrm flipH="1" rot="10452139">
            <a:off x="4866420" y="4696943"/>
            <a:ext cx="2480100" cy="1102861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13"/>
          <p:cNvGrpSpPr/>
          <p:nvPr/>
        </p:nvGrpSpPr>
        <p:grpSpPr>
          <a:xfrm>
            <a:off x="8750008" y="3570649"/>
            <a:ext cx="262163" cy="531538"/>
            <a:chOff x="2322875" y="1049950"/>
            <a:chExt cx="1301705" cy="2640525"/>
          </a:xfrm>
        </p:grpSpPr>
        <p:sp>
          <p:nvSpPr>
            <p:cNvPr id="744" name="Google Shape;744;p13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3"/>
          <p:cNvGrpSpPr/>
          <p:nvPr/>
        </p:nvGrpSpPr>
        <p:grpSpPr>
          <a:xfrm>
            <a:off x="179258" y="1144074"/>
            <a:ext cx="262163" cy="531538"/>
            <a:chOff x="2322875" y="1049950"/>
            <a:chExt cx="1301705" cy="2640525"/>
          </a:xfrm>
        </p:grpSpPr>
        <p:sp>
          <p:nvSpPr>
            <p:cNvPr id="748" name="Google Shape;748;p13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3"/>
          <p:cNvGrpSpPr/>
          <p:nvPr/>
        </p:nvGrpSpPr>
        <p:grpSpPr>
          <a:xfrm rot="2499223">
            <a:off x="8211342" y="-432131"/>
            <a:ext cx="1201924" cy="1146588"/>
            <a:chOff x="936800" y="644000"/>
            <a:chExt cx="3397834" cy="3241401"/>
          </a:xfrm>
        </p:grpSpPr>
        <p:sp>
          <p:nvSpPr>
            <p:cNvPr id="752" name="Google Shape;752;p13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4"/>
          <p:cNvSpPr/>
          <p:nvPr/>
        </p:nvSpPr>
        <p:spPr>
          <a:xfrm flipH="1">
            <a:off x="3745837" y="-4790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4"/>
          <p:cNvSpPr/>
          <p:nvPr/>
        </p:nvSpPr>
        <p:spPr>
          <a:xfrm flipH="1" rot="5400000">
            <a:off x="27021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4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14"/>
          <p:cNvGrpSpPr/>
          <p:nvPr/>
        </p:nvGrpSpPr>
        <p:grpSpPr>
          <a:xfrm>
            <a:off x="-573531" y="-574433"/>
            <a:ext cx="1362511" cy="1457953"/>
            <a:chOff x="1141181" y="262025"/>
            <a:chExt cx="4067198" cy="4352099"/>
          </a:xfrm>
        </p:grpSpPr>
        <p:sp>
          <p:nvSpPr>
            <p:cNvPr id="767" name="Google Shape;767;p14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14"/>
          <p:cNvGrpSpPr/>
          <p:nvPr/>
        </p:nvGrpSpPr>
        <p:grpSpPr>
          <a:xfrm flipH="1" rot="6753101">
            <a:off x="-831147" y="4114102"/>
            <a:ext cx="1651494" cy="1730032"/>
            <a:chOff x="1511250" y="306000"/>
            <a:chExt cx="3756676" cy="3935328"/>
          </a:xfrm>
        </p:grpSpPr>
        <p:sp>
          <p:nvSpPr>
            <p:cNvPr id="781" name="Google Shape;781;p14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14"/>
          <p:cNvGrpSpPr/>
          <p:nvPr/>
        </p:nvGrpSpPr>
        <p:grpSpPr>
          <a:xfrm rot="1992157">
            <a:off x="8316333" y="4149525"/>
            <a:ext cx="1717499" cy="1461648"/>
            <a:chOff x="725975" y="529375"/>
            <a:chExt cx="4581126" cy="3898687"/>
          </a:xfrm>
        </p:grpSpPr>
        <p:sp>
          <p:nvSpPr>
            <p:cNvPr id="816" name="Google Shape;816;p14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14"/>
          <p:cNvSpPr txBox="1"/>
          <p:nvPr>
            <p:ph type="title"/>
          </p:nvPr>
        </p:nvSpPr>
        <p:spPr>
          <a:xfrm>
            <a:off x="725975" y="3128550"/>
            <a:ext cx="49674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0" name="Google Shape;840;p14"/>
          <p:cNvSpPr txBox="1"/>
          <p:nvPr>
            <p:ph idx="1" type="subTitle"/>
          </p:nvPr>
        </p:nvSpPr>
        <p:spPr>
          <a:xfrm>
            <a:off x="725975" y="1483050"/>
            <a:ext cx="4967400" cy="164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1" name="Google Shape;841;p14"/>
          <p:cNvSpPr/>
          <p:nvPr/>
        </p:nvSpPr>
        <p:spPr>
          <a:xfrm rot="-1277979">
            <a:off x="1897429" y="-989699"/>
            <a:ext cx="3025017" cy="1817036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5"/>
          <p:cNvSpPr/>
          <p:nvPr/>
        </p:nvSpPr>
        <p:spPr>
          <a:xfrm flipH="1">
            <a:off x="3745837" y="-4790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5"/>
          <p:cNvSpPr/>
          <p:nvPr/>
        </p:nvSpPr>
        <p:spPr>
          <a:xfrm flipH="1" rot="5400000">
            <a:off x="27021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5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15"/>
          <p:cNvGrpSpPr/>
          <p:nvPr/>
        </p:nvGrpSpPr>
        <p:grpSpPr>
          <a:xfrm flipH="1" rot="10800000">
            <a:off x="-471606" y="4399057"/>
            <a:ext cx="1362511" cy="1457953"/>
            <a:chOff x="1141181" y="262025"/>
            <a:chExt cx="4067198" cy="4352099"/>
          </a:xfrm>
        </p:grpSpPr>
        <p:sp>
          <p:nvSpPr>
            <p:cNvPr id="847" name="Google Shape;847;p15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5"/>
          <p:cNvGrpSpPr/>
          <p:nvPr/>
        </p:nvGrpSpPr>
        <p:grpSpPr>
          <a:xfrm rot="-6753101">
            <a:off x="8352526" y="4114102"/>
            <a:ext cx="1651494" cy="1730032"/>
            <a:chOff x="1511250" y="306000"/>
            <a:chExt cx="3756676" cy="3935328"/>
          </a:xfrm>
        </p:grpSpPr>
        <p:sp>
          <p:nvSpPr>
            <p:cNvPr id="861" name="Google Shape;861;p15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5"/>
          <p:cNvGrpSpPr/>
          <p:nvPr/>
        </p:nvGrpSpPr>
        <p:grpSpPr>
          <a:xfrm rot="3183955">
            <a:off x="-861105" y="-622859"/>
            <a:ext cx="1717649" cy="1461775"/>
            <a:chOff x="725975" y="529375"/>
            <a:chExt cx="4581126" cy="3898687"/>
          </a:xfrm>
        </p:grpSpPr>
        <p:sp>
          <p:nvSpPr>
            <p:cNvPr id="896" name="Google Shape;896;p15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15"/>
          <p:cNvSpPr txBox="1"/>
          <p:nvPr>
            <p:ph type="title"/>
          </p:nvPr>
        </p:nvSpPr>
        <p:spPr>
          <a:xfrm>
            <a:off x="720000" y="1965579"/>
            <a:ext cx="4727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0" name="Google Shape;920;p15"/>
          <p:cNvSpPr txBox="1"/>
          <p:nvPr>
            <p:ph hasCustomPrompt="1" idx="2" type="title"/>
          </p:nvPr>
        </p:nvSpPr>
        <p:spPr>
          <a:xfrm>
            <a:off x="720000" y="920800"/>
            <a:ext cx="1388100" cy="103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1" name="Google Shape;921;p15"/>
          <p:cNvSpPr txBox="1"/>
          <p:nvPr>
            <p:ph idx="1" type="subTitle"/>
          </p:nvPr>
        </p:nvSpPr>
        <p:spPr>
          <a:xfrm>
            <a:off x="720000" y="3605939"/>
            <a:ext cx="4727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5"/>
          <p:cNvSpPr/>
          <p:nvPr/>
        </p:nvSpPr>
        <p:spPr>
          <a:xfrm>
            <a:off x="1559213" y="477201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5"/>
          <p:cNvSpPr/>
          <p:nvPr/>
        </p:nvSpPr>
        <p:spPr>
          <a:xfrm>
            <a:off x="8745299" y="173262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5"/>
          <p:cNvSpPr/>
          <p:nvPr/>
        </p:nvSpPr>
        <p:spPr>
          <a:xfrm flipH="1" rot="8226048">
            <a:off x="2642871" y="4572579"/>
            <a:ext cx="1474175" cy="80383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5"/>
          <p:cNvSpPr/>
          <p:nvPr/>
        </p:nvSpPr>
        <p:spPr>
          <a:xfrm rot="1178988">
            <a:off x="4910040" y="4447507"/>
            <a:ext cx="3049772" cy="1105768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5"/>
          <p:cNvSpPr/>
          <p:nvPr/>
        </p:nvSpPr>
        <p:spPr>
          <a:xfrm>
            <a:off x="1275424" y="35328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15"/>
          <p:cNvGrpSpPr/>
          <p:nvPr/>
        </p:nvGrpSpPr>
        <p:grpSpPr>
          <a:xfrm>
            <a:off x="4070755" y="4445673"/>
            <a:ext cx="812117" cy="751366"/>
            <a:chOff x="940201" y="467822"/>
            <a:chExt cx="4254149" cy="3935914"/>
          </a:xfrm>
        </p:grpSpPr>
        <p:sp>
          <p:nvSpPr>
            <p:cNvPr id="928" name="Google Shape;928;p15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6"/>
          <p:cNvSpPr/>
          <p:nvPr/>
        </p:nvSpPr>
        <p:spPr>
          <a:xfrm rot="10800000">
            <a:off x="3745837" y="4015122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6"/>
          <p:cNvSpPr/>
          <p:nvPr/>
        </p:nvSpPr>
        <p:spPr>
          <a:xfrm rot="5400000">
            <a:off x="270216" y="-317985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6"/>
          <p:cNvSpPr/>
          <p:nvPr/>
        </p:nvSpPr>
        <p:spPr>
          <a:xfrm flipH="1" rot="10800000">
            <a:off x="6527124" y="-4790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16"/>
          <p:cNvGrpSpPr/>
          <p:nvPr/>
        </p:nvGrpSpPr>
        <p:grpSpPr>
          <a:xfrm flipH="1" rot="-637936">
            <a:off x="-471734" y="4266478"/>
            <a:ext cx="1362310" cy="1457738"/>
            <a:chOff x="1141181" y="262025"/>
            <a:chExt cx="4067198" cy="4352099"/>
          </a:xfrm>
        </p:grpSpPr>
        <p:sp>
          <p:nvSpPr>
            <p:cNvPr id="941" name="Google Shape;941;p16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16"/>
          <p:cNvGrpSpPr/>
          <p:nvPr/>
        </p:nvGrpSpPr>
        <p:grpSpPr>
          <a:xfrm flipH="1" rot="6753101">
            <a:off x="8094003" y="4130327"/>
            <a:ext cx="1651494" cy="1730032"/>
            <a:chOff x="1511250" y="306000"/>
            <a:chExt cx="3756676" cy="3935328"/>
          </a:xfrm>
        </p:grpSpPr>
        <p:sp>
          <p:nvSpPr>
            <p:cNvPr id="955" name="Google Shape;955;p16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16"/>
          <p:cNvGrpSpPr/>
          <p:nvPr/>
        </p:nvGrpSpPr>
        <p:grpSpPr>
          <a:xfrm rot="2700000">
            <a:off x="-876068" y="-707674"/>
            <a:ext cx="1717501" cy="1461649"/>
            <a:chOff x="725975" y="529375"/>
            <a:chExt cx="4581126" cy="3898687"/>
          </a:xfrm>
        </p:grpSpPr>
        <p:sp>
          <p:nvSpPr>
            <p:cNvPr id="990" name="Google Shape;990;p16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16"/>
          <p:cNvSpPr/>
          <p:nvPr/>
        </p:nvSpPr>
        <p:spPr>
          <a:xfrm rot="9534458">
            <a:off x="1661602" y="4455381"/>
            <a:ext cx="2356270" cy="1415327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6"/>
          <p:cNvSpPr txBox="1"/>
          <p:nvPr>
            <p:ph type="title"/>
          </p:nvPr>
        </p:nvSpPr>
        <p:spPr>
          <a:xfrm>
            <a:off x="720000" y="1965579"/>
            <a:ext cx="4727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5" name="Google Shape;1015;p16"/>
          <p:cNvSpPr txBox="1"/>
          <p:nvPr>
            <p:ph hasCustomPrompt="1" idx="2" type="title"/>
          </p:nvPr>
        </p:nvSpPr>
        <p:spPr>
          <a:xfrm>
            <a:off x="720000" y="920800"/>
            <a:ext cx="1388100" cy="103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6" name="Google Shape;1016;p16"/>
          <p:cNvSpPr txBox="1"/>
          <p:nvPr>
            <p:ph idx="1" type="subTitle"/>
          </p:nvPr>
        </p:nvSpPr>
        <p:spPr>
          <a:xfrm>
            <a:off x="720000" y="3605939"/>
            <a:ext cx="4727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16"/>
          <p:cNvSpPr/>
          <p:nvPr/>
        </p:nvSpPr>
        <p:spPr>
          <a:xfrm>
            <a:off x="5818549" y="464490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6"/>
          <p:cNvSpPr/>
          <p:nvPr/>
        </p:nvSpPr>
        <p:spPr>
          <a:xfrm>
            <a:off x="8802399" y="119732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6"/>
          <p:cNvSpPr/>
          <p:nvPr/>
        </p:nvSpPr>
        <p:spPr>
          <a:xfrm>
            <a:off x="1320638" y="27868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7"/>
          <p:cNvSpPr/>
          <p:nvPr/>
        </p:nvSpPr>
        <p:spPr>
          <a:xfrm>
            <a:off x="1226487" y="-4790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7"/>
          <p:cNvSpPr/>
          <p:nvPr/>
        </p:nvSpPr>
        <p:spPr>
          <a:xfrm rot="-5400000">
            <a:off x="664693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7"/>
          <p:cNvSpPr/>
          <p:nvPr/>
        </p:nvSpPr>
        <p:spPr>
          <a:xfrm flipH="1">
            <a:off x="32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17"/>
          <p:cNvGrpSpPr/>
          <p:nvPr/>
        </p:nvGrpSpPr>
        <p:grpSpPr>
          <a:xfrm rot="-6753101">
            <a:off x="8166928" y="4235702"/>
            <a:ext cx="1651494" cy="1730032"/>
            <a:chOff x="1511250" y="306000"/>
            <a:chExt cx="3756676" cy="3935328"/>
          </a:xfrm>
        </p:grpSpPr>
        <p:sp>
          <p:nvSpPr>
            <p:cNvPr id="1025" name="Google Shape;1025;p17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17"/>
          <p:cNvSpPr txBox="1"/>
          <p:nvPr>
            <p:ph type="title"/>
          </p:nvPr>
        </p:nvSpPr>
        <p:spPr>
          <a:xfrm>
            <a:off x="720000" y="2300165"/>
            <a:ext cx="53625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0" name="Google Shape;1060;p17"/>
          <p:cNvSpPr txBox="1"/>
          <p:nvPr>
            <p:ph hasCustomPrompt="1" idx="2" type="title"/>
          </p:nvPr>
        </p:nvSpPr>
        <p:spPr>
          <a:xfrm>
            <a:off x="720000" y="1353538"/>
            <a:ext cx="1388100" cy="103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1" name="Google Shape;1061;p17"/>
          <p:cNvSpPr txBox="1"/>
          <p:nvPr>
            <p:ph idx="1" type="subTitle"/>
          </p:nvPr>
        </p:nvSpPr>
        <p:spPr>
          <a:xfrm>
            <a:off x="720000" y="3220550"/>
            <a:ext cx="5362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2" name="Google Shape;1062;p17"/>
          <p:cNvGrpSpPr/>
          <p:nvPr/>
        </p:nvGrpSpPr>
        <p:grpSpPr>
          <a:xfrm>
            <a:off x="-363856" y="-488517"/>
            <a:ext cx="1231151" cy="1139054"/>
            <a:chOff x="940201" y="467822"/>
            <a:chExt cx="4254149" cy="3935914"/>
          </a:xfrm>
        </p:grpSpPr>
        <p:sp>
          <p:nvSpPr>
            <p:cNvPr id="1063" name="Google Shape;1063;p17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7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7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7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17"/>
          <p:cNvGrpSpPr/>
          <p:nvPr/>
        </p:nvGrpSpPr>
        <p:grpSpPr>
          <a:xfrm rot="-4010605">
            <a:off x="-310617" y="4301275"/>
            <a:ext cx="1251897" cy="1446517"/>
            <a:chOff x="725975" y="580175"/>
            <a:chExt cx="3328618" cy="3846085"/>
          </a:xfrm>
        </p:grpSpPr>
        <p:sp>
          <p:nvSpPr>
            <p:cNvPr id="1072" name="Google Shape;1072;p17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17"/>
          <p:cNvSpPr/>
          <p:nvPr/>
        </p:nvSpPr>
        <p:spPr>
          <a:xfrm>
            <a:off x="1418524" y="3171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7"/>
          <p:cNvSpPr/>
          <p:nvPr/>
        </p:nvSpPr>
        <p:spPr>
          <a:xfrm>
            <a:off x="8693174" y="136692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8"/>
          <p:cNvSpPr/>
          <p:nvPr/>
        </p:nvSpPr>
        <p:spPr>
          <a:xfrm rot="10800000">
            <a:off x="3745837" y="4015122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8"/>
          <p:cNvSpPr/>
          <p:nvPr/>
        </p:nvSpPr>
        <p:spPr>
          <a:xfrm rot="5400000">
            <a:off x="270216" y="-317985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8"/>
          <p:cNvSpPr/>
          <p:nvPr/>
        </p:nvSpPr>
        <p:spPr>
          <a:xfrm flipH="1" rot="10800000">
            <a:off x="6527124" y="-4790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18"/>
          <p:cNvGrpSpPr/>
          <p:nvPr/>
        </p:nvGrpSpPr>
        <p:grpSpPr>
          <a:xfrm rot="583597">
            <a:off x="8270456" y="4250108"/>
            <a:ext cx="1362576" cy="1458022"/>
            <a:chOff x="1141181" y="262025"/>
            <a:chExt cx="4067198" cy="4352099"/>
          </a:xfrm>
        </p:grpSpPr>
        <p:sp>
          <p:nvSpPr>
            <p:cNvPr id="1093" name="Google Shape;1093;p18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8"/>
          <p:cNvGrpSpPr/>
          <p:nvPr/>
        </p:nvGrpSpPr>
        <p:grpSpPr>
          <a:xfrm rot="3299502">
            <a:off x="-783558" y="-779119"/>
            <a:ext cx="1717638" cy="1461765"/>
            <a:chOff x="725975" y="529375"/>
            <a:chExt cx="4581126" cy="3898687"/>
          </a:xfrm>
        </p:grpSpPr>
        <p:sp>
          <p:nvSpPr>
            <p:cNvPr id="1107" name="Google Shape;1107;p18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18"/>
          <p:cNvSpPr txBox="1"/>
          <p:nvPr>
            <p:ph type="title"/>
          </p:nvPr>
        </p:nvSpPr>
        <p:spPr>
          <a:xfrm>
            <a:off x="720000" y="2300175"/>
            <a:ext cx="46320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1" name="Google Shape;1131;p18"/>
          <p:cNvSpPr txBox="1"/>
          <p:nvPr>
            <p:ph hasCustomPrompt="1" idx="2" type="title"/>
          </p:nvPr>
        </p:nvSpPr>
        <p:spPr>
          <a:xfrm>
            <a:off x="720000" y="1353538"/>
            <a:ext cx="1388100" cy="103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2" name="Google Shape;1132;p18"/>
          <p:cNvSpPr txBox="1"/>
          <p:nvPr>
            <p:ph idx="1" type="subTitle"/>
          </p:nvPr>
        </p:nvSpPr>
        <p:spPr>
          <a:xfrm>
            <a:off x="720000" y="3220553"/>
            <a:ext cx="46320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3" name="Google Shape;1133;p18"/>
          <p:cNvGrpSpPr/>
          <p:nvPr/>
        </p:nvGrpSpPr>
        <p:grpSpPr>
          <a:xfrm>
            <a:off x="-323331" y="4409596"/>
            <a:ext cx="1231151" cy="1139054"/>
            <a:chOff x="940201" y="467822"/>
            <a:chExt cx="4254149" cy="3935914"/>
          </a:xfrm>
        </p:grpSpPr>
        <p:sp>
          <p:nvSpPr>
            <p:cNvPr id="1134" name="Google Shape;1134;p18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5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9"/>
          <p:cNvSpPr/>
          <p:nvPr/>
        </p:nvSpPr>
        <p:spPr>
          <a:xfrm flipH="1">
            <a:off x="3745837" y="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9"/>
          <p:cNvSpPr/>
          <p:nvPr/>
        </p:nvSpPr>
        <p:spPr>
          <a:xfrm flipH="1" rot="5400000">
            <a:off x="27021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9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6" name="Google Shape;1146;p19"/>
          <p:cNvGrpSpPr/>
          <p:nvPr/>
        </p:nvGrpSpPr>
        <p:grpSpPr>
          <a:xfrm>
            <a:off x="-573531" y="-574433"/>
            <a:ext cx="1362511" cy="1457953"/>
            <a:chOff x="1141181" y="262025"/>
            <a:chExt cx="4067198" cy="4352099"/>
          </a:xfrm>
        </p:grpSpPr>
        <p:sp>
          <p:nvSpPr>
            <p:cNvPr id="1147" name="Google Shape;1147;p19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19"/>
          <p:cNvGrpSpPr/>
          <p:nvPr/>
        </p:nvGrpSpPr>
        <p:grpSpPr>
          <a:xfrm flipH="1" rot="6753101">
            <a:off x="-831147" y="4114102"/>
            <a:ext cx="1651494" cy="1730032"/>
            <a:chOff x="1511250" y="306000"/>
            <a:chExt cx="3756676" cy="3935328"/>
          </a:xfrm>
        </p:grpSpPr>
        <p:sp>
          <p:nvSpPr>
            <p:cNvPr id="1161" name="Google Shape;1161;p19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19"/>
          <p:cNvGrpSpPr/>
          <p:nvPr/>
        </p:nvGrpSpPr>
        <p:grpSpPr>
          <a:xfrm rot="1992157">
            <a:off x="8316333" y="4149525"/>
            <a:ext cx="1717499" cy="1461648"/>
            <a:chOff x="725975" y="529375"/>
            <a:chExt cx="4581126" cy="3898687"/>
          </a:xfrm>
        </p:grpSpPr>
        <p:sp>
          <p:nvSpPr>
            <p:cNvPr id="1196" name="Google Shape;1196;p19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19"/>
          <p:cNvSpPr/>
          <p:nvPr/>
        </p:nvSpPr>
        <p:spPr>
          <a:xfrm rot="-693687">
            <a:off x="1897425" y="-600783"/>
            <a:ext cx="3025015" cy="181703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9"/>
          <p:cNvSpPr txBox="1"/>
          <p:nvPr>
            <p:ph type="title"/>
          </p:nvPr>
        </p:nvSpPr>
        <p:spPr>
          <a:xfrm>
            <a:off x="720000" y="2300165"/>
            <a:ext cx="5362500" cy="9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1" name="Google Shape;1221;p19"/>
          <p:cNvSpPr txBox="1"/>
          <p:nvPr>
            <p:ph hasCustomPrompt="1" idx="2" type="title"/>
          </p:nvPr>
        </p:nvSpPr>
        <p:spPr>
          <a:xfrm>
            <a:off x="720000" y="1353538"/>
            <a:ext cx="1388100" cy="103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2" name="Google Shape;1222;p19"/>
          <p:cNvSpPr txBox="1"/>
          <p:nvPr>
            <p:ph idx="1" type="subTitle"/>
          </p:nvPr>
        </p:nvSpPr>
        <p:spPr>
          <a:xfrm>
            <a:off x="720000" y="3220550"/>
            <a:ext cx="5362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19"/>
          <p:cNvSpPr/>
          <p:nvPr/>
        </p:nvSpPr>
        <p:spPr>
          <a:xfrm>
            <a:off x="8731038" y="11802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9"/>
          <p:cNvSpPr/>
          <p:nvPr/>
        </p:nvSpPr>
        <p:spPr>
          <a:xfrm>
            <a:off x="1391349" y="3768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0"/>
          <p:cNvSpPr/>
          <p:nvPr/>
        </p:nvSpPr>
        <p:spPr>
          <a:xfrm flipH="1" rot="10800000">
            <a:off x="1505393" y="4614125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0"/>
          <p:cNvSpPr/>
          <p:nvPr/>
        </p:nvSpPr>
        <p:spPr>
          <a:xfrm flipH="1">
            <a:off x="5822243" y="-5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0"/>
          <p:cNvSpPr/>
          <p:nvPr/>
        </p:nvSpPr>
        <p:spPr>
          <a:xfrm rot="5400000">
            <a:off x="270216" y="-270183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0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0" name="Google Shape;1230;p20"/>
          <p:cNvGrpSpPr/>
          <p:nvPr/>
        </p:nvGrpSpPr>
        <p:grpSpPr>
          <a:xfrm flipH="1" rot="1386721">
            <a:off x="-128287" y="4560984"/>
            <a:ext cx="1074878" cy="914756"/>
            <a:chOff x="725975" y="529375"/>
            <a:chExt cx="4581126" cy="3898687"/>
          </a:xfrm>
        </p:grpSpPr>
        <p:sp>
          <p:nvSpPr>
            <p:cNvPr id="1231" name="Google Shape;1231;p20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20"/>
          <p:cNvGrpSpPr/>
          <p:nvPr/>
        </p:nvGrpSpPr>
        <p:grpSpPr>
          <a:xfrm>
            <a:off x="8301801" y="4440766"/>
            <a:ext cx="993769" cy="919430"/>
            <a:chOff x="940201" y="467822"/>
            <a:chExt cx="4254149" cy="3935914"/>
          </a:xfrm>
        </p:grpSpPr>
        <p:sp>
          <p:nvSpPr>
            <p:cNvPr id="1255" name="Google Shape;1255;p20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0"/>
          <p:cNvGrpSpPr/>
          <p:nvPr/>
        </p:nvGrpSpPr>
        <p:grpSpPr>
          <a:xfrm rot="716367">
            <a:off x="-338944" y="-405049"/>
            <a:ext cx="1063534" cy="1228871"/>
            <a:chOff x="725975" y="580175"/>
            <a:chExt cx="3328618" cy="3846085"/>
          </a:xfrm>
        </p:grpSpPr>
        <p:sp>
          <p:nvSpPr>
            <p:cNvPr id="1264" name="Google Shape;1264;p20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8" name="Google Shape;127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9" name="Google Shape;1279;p20"/>
          <p:cNvSpPr txBox="1"/>
          <p:nvPr>
            <p:ph idx="1" type="subTitle"/>
          </p:nvPr>
        </p:nvSpPr>
        <p:spPr>
          <a:xfrm>
            <a:off x="4778693" y="2769889"/>
            <a:ext cx="2794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0" name="Google Shape;1280;p20"/>
          <p:cNvSpPr txBox="1"/>
          <p:nvPr>
            <p:ph idx="2" type="subTitle"/>
          </p:nvPr>
        </p:nvSpPr>
        <p:spPr>
          <a:xfrm>
            <a:off x="1570813" y="2769889"/>
            <a:ext cx="2794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1" name="Google Shape;1281;p20"/>
          <p:cNvSpPr txBox="1"/>
          <p:nvPr>
            <p:ph idx="3" type="subTitle"/>
          </p:nvPr>
        </p:nvSpPr>
        <p:spPr>
          <a:xfrm>
            <a:off x="4778701" y="2376289"/>
            <a:ext cx="2794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2" name="Google Shape;1282;p20"/>
          <p:cNvSpPr txBox="1"/>
          <p:nvPr>
            <p:ph idx="4" type="subTitle"/>
          </p:nvPr>
        </p:nvSpPr>
        <p:spPr>
          <a:xfrm>
            <a:off x="1570825" y="2376289"/>
            <a:ext cx="2794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3" name="Google Shape;1283;p20"/>
          <p:cNvSpPr/>
          <p:nvPr/>
        </p:nvSpPr>
        <p:spPr>
          <a:xfrm>
            <a:off x="8719537" y="34880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0"/>
          <p:cNvSpPr/>
          <p:nvPr/>
        </p:nvSpPr>
        <p:spPr>
          <a:xfrm>
            <a:off x="272699" y="16597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20"/>
          <p:cNvSpPr/>
          <p:nvPr/>
        </p:nvSpPr>
        <p:spPr>
          <a:xfrm>
            <a:off x="1583413" y="48071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6" name="Google Shape;1286;p20"/>
          <p:cNvGrpSpPr/>
          <p:nvPr/>
        </p:nvGrpSpPr>
        <p:grpSpPr>
          <a:xfrm rot="2499223">
            <a:off x="8211342" y="-432131"/>
            <a:ext cx="1201924" cy="1146588"/>
            <a:chOff x="936800" y="644000"/>
            <a:chExt cx="3397834" cy="3241401"/>
          </a:xfrm>
        </p:grpSpPr>
        <p:sp>
          <p:nvSpPr>
            <p:cNvPr id="1287" name="Google Shape;1287;p20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20"/>
          <p:cNvSpPr/>
          <p:nvPr/>
        </p:nvSpPr>
        <p:spPr>
          <a:xfrm rot="264510">
            <a:off x="985246" y="-594631"/>
            <a:ext cx="2434587" cy="1082623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0"/>
          <p:cNvSpPr/>
          <p:nvPr/>
        </p:nvSpPr>
        <p:spPr>
          <a:xfrm flipH="1" rot="10535490">
            <a:off x="5451446" y="4625969"/>
            <a:ext cx="2434587" cy="1082623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20"/>
          <p:cNvGrpSpPr/>
          <p:nvPr/>
        </p:nvGrpSpPr>
        <p:grpSpPr>
          <a:xfrm>
            <a:off x="218008" y="3537562"/>
            <a:ext cx="262163" cy="531538"/>
            <a:chOff x="2322875" y="1049950"/>
            <a:chExt cx="1301705" cy="2640525"/>
          </a:xfrm>
        </p:grpSpPr>
        <p:sp>
          <p:nvSpPr>
            <p:cNvPr id="1300" name="Google Shape;1300;p20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0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0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0"/>
          <p:cNvGrpSpPr/>
          <p:nvPr/>
        </p:nvGrpSpPr>
        <p:grpSpPr>
          <a:xfrm>
            <a:off x="8719533" y="1017737"/>
            <a:ext cx="262163" cy="531538"/>
            <a:chOff x="2322875" y="1049950"/>
            <a:chExt cx="1301705" cy="2640525"/>
          </a:xfrm>
        </p:grpSpPr>
        <p:sp>
          <p:nvSpPr>
            <p:cNvPr id="1304" name="Google Shape;1304;p20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0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0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 flipH="1">
            <a:off x="3745837" y="-4790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 flipH="1" rot="5400000">
            <a:off x="27021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3"/>
          <p:cNvGrpSpPr/>
          <p:nvPr/>
        </p:nvGrpSpPr>
        <p:grpSpPr>
          <a:xfrm>
            <a:off x="-573531" y="-574433"/>
            <a:ext cx="1362511" cy="1457953"/>
            <a:chOff x="1141181" y="262025"/>
            <a:chExt cx="4067198" cy="4352099"/>
          </a:xfrm>
        </p:grpSpPr>
        <p:sp>
          <p:nvSpPr>
            <p:cNvPr id="95" name="Google Shape;95;p3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 flipH="1" rot="6753101">
            <a:off x="-831147" y="4114102"/>
            <a:ext cx="1651494" cy="1730032"/>
            <a:chOff x="1511250" y="306000"/>
            <a:chExt cx="3756676" cy="3935328"/>
          </a:xfrm>
        </p:grpSpPr>
        <p:sp>
          <p:nvSpPr>
            <p:cNvPr id="109" name="Google Shape;109;p3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992157">
            <a:off x="8316333" y="4149525"/>
            <a:ext cx="1717499" cy="1461648"/>
            <a:chOff x="725975" y="529375"/>
            <a:chExt cx="4581126" cy="3898687"/>
          </a:xfrm>
        </p:grpSpPr>
        <p:sp>
          <p:nvSpPr>
            <p:cNvPr id="144" name="Google Shape;144;p3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20000" y="2330047"/>
            <a:ext cx="47277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hasCustomPrompt="1" idx="2" type="title"/>
          </p:nvPr>
        </p:nvSpPr>
        <p:spPr>
          <a:xfrm>
            <a:off x="720000" y="1297377"/>
            <a:ext cx="1388100" cy="103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/>
          <p:nvPr>
            <p:ph idx="1" type="subTitle"/>
          </p:nvPr>
        </p:nvSpPr>
        <p:spPr>
          <a:xfrm>
            <a:off x="720000" y="3323402"/>
            <a:ext cx="4727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"/>
          <p:cNvSpPr/>
          <p:nvPr/>
        </p:nvSpPr>
        <p:spPr>
          <a:xfrm>
            <a:off x="8731038" y="11802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1334899" y="31488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2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1"/>
          <p:cNvSpPr/>
          <p:nvPr/>
        </p:nvSpPr>
        <p:spPr>
          <a:xfrm flipH="1" rot="5400000">
            <a:off x="270216" y="2689716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0" name="Google Shape;1310;p21"/>
          <p:cNvSpPr txBox="1"/>
          <p:nvPr>
            <p:ph idx="1" type="subTitle"/>
          </p:nvPr>
        </p:nvSpPr>
        <p:spPr>
          <a:xfrm>
            <a:off x="859475" y="2896900"/>
            <a:ext cx="23316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1" name="Google Shape;1311;p21"/>
          <p:cNvSpPr txBox="1"/>
          <p:nvPr>
            <p:ph idx="2" type="subTitle"/>
          </p:nvPr>
        </p:nvSpPr>
        <p:spPr>
          <a:xfrm>
            <a:off x="3406189" y="2896900"/>
            <a:ext cx="23316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21"/>
          <p:cNvSpPr txBox="1"/>
          <p:nvPr>
            <p:ph idx="3" type="subTitle"/>
          </p:nvPr>
        </p:nvSpPr>
        <p:spPr>
          <a:xfrm>
            <a:off x="5952925" y="2896900"/>
            <a:ext cx="23316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21"/>
          <p:cNvSpPr txBox="1"/>
          <p:nvPr>
            <p:ph idx="4" type="subTitle"/>
          </p:nvPr>
        </p:nvSpPr>
        <p:spPr>
          <a:xfrm>
            <a:off x="859475" y="2573900"/>
            <a:ext cx="2331600" cy="43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4" name="Google Shape;1314;p21"/>
          <p:cNvSpPr txBox="1"/>
          <p:nvPr>
            <p:ph idx="5" type="subTitle"/>
          </p:nvPr>
        </p:nvSpPr>
        <p:spPr>
          <a:xfrm>
            <a:off x="3406200" y="2573900"/>
            <a:ext cx="2331600" cy="43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5" name="Google Shape;1315;p21"/>
          <p:cNvSpPr txBox="1"/>
          <p:nvPr>
            <p:ph idx="6" type="subTitle"/>
          </p:nvPr>
        </p:nvSpPr>
        <p:spPr>
          <a:xfrm>
            <a:off x="5952925" y="2573900"/>
            <a:ext cx="2331600" cy="43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6" name="Google Shape;1316;p21"/>
          <p:cNvSpPr/>
          <p:nvPr/>
        </p:nvSpPr>
        <p:spPr>
          <a:xfrm>
            <a:off x="2114493" y="-5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1"/>
          <p:cNvSpPr/>
          <p:nvPr/>
        </p:nvSpPr>
        <p:spPr>
          <a:xfrm flipH="1" rot="10800000">
            <a:off x="5491393" y="4614125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1"/>
          <p:cNvSpPr/>
          <p:nvPr/>
        </p:nvSpPr>
        <p:spPr>
          <a:xfrm flipH="1" rot="10800000">
            <a:off x="6527124" y="43177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21"/>
          <p:cNvGrpSpPr/>
          <p:nvPr/>
        </p:nvGrpSpPr>
        <p:grpSpPr>
          <a:xfrm>
            <a:off x="-234573" y="-326499"/>
            <a:ext cx="1055029" cy="961937"/>
            <a:chOff x="940201" y="467822"/>
            <a:chExt cx="4254149" cy="3935914"/>
          </a:xfrm>
        </p:grpSpPr>
        <p:sp>
          <p:nvSpPr>
            <p:cNvPr id="1320" name="Google Shape;1320;p21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21"/>
          <p:cNvGrpSpPr/>
          <p:nvPr/>
        </p:nvGrpSpPr>
        <p:grpSpPr>
          <a:xfrm>
            <a:off x="8308686" y="4324507"/>
            <a:ext cx="992803" cy="1062347"/>
            <a:chOff x="1141181" y="262025"/>
            <a:chExt cx="4067198" cy="4352099"/>
          </a:xfrm>
        </p:grpSpPr>
        <p:sp>
          <p:nvSpPr>
            <p:cNvPr id="1329" name="Google Shape;1329;p21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1"/>
          <p:cNvGrpSpPr/>
          <p:nvPr/>
        </p:nvGrpSpPr>
        <p:grpSpPr>
          <a:xfrm rot="3083356">
            <a:off x="-292008" y="4309352"/>
            <a:ext cx="1239286" cy="1182231"/>
            <a:chOff x="936800" y="644000"/>
            <a:chExt cx="3397834" cy="3241401"/>
          </a:xfrm>
        </p:grpSpPr>
        <p:sp>
          <p:nvSpPr>
            <p:cNvPr id="1343" name="Google Shape;1343;p21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21"/>
          <p:cNvGrpSpPr/>
          <p:nvPr/>
        </p:nvGrpSpPr>
        <p:grpSpPr>
          <a:xfrm rot="3068060">
            <a:off x="8277581" y="-311431"/>
            <a:ext cx="1154961" cy="982909"/>
            <a:chOff x="725975" y="529375"/>
            <a:chExt cx="4581126" cy="3898687"/>
          </a:xfrm>
        </p:grpSpPr>
        <p:sp>
          <p:nvSpPr>
            <p:cNvPr id="1354" name="Google Shape;1354;p21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7" name="Google Shape;1377;p21"/>
          <p:cNvSpPr/>
          <p:nvPr/>
        </p:nvSpPr>
        <p:spPr>
          <a:xfrm flipH="1" rot="2454991">
            <a:off x="4405673" y="-1204072"/>
            <a:ext cx="2929667" cy="175977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1"/>
          <p:cNvSpPr/>
          <p:nvPr/>
        </p:nvSpPr>
        <p:spPr>
          <a:xfrm rot="8549485">
            <a:off x="1154198" y="4503359"/>
            <a:ext cx="2929673" cy="1759773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1"/>
          <p:cNvSpPr/>
          <p:nvPr/>
        </p:nvSpPr>
        <p:spPr>
          <a:xfrm>
            <a:off x="7652463" y="4765725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1"/>
          <p:cNvSpPr/>
          <p:nvPr/>
        </p:nvSpPr>
        <p:spPr>
          <a:xfrm>
            <a:off x="285424" y="131620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1" name="Google Shape;1381;p21"/>
          <p:cNvGrpSpPr/>
          <p:nvPr/>
        </p:nvGrpSpPr>
        <p:grpSpPr>
          <a:xfrm>
            <a:off x="8723983" y="1222837"/>
            <a:ext cx="262163" cy="531538"/>
            <a:chOff x="2322875" y="1049950"/>
            <a:chExt cx="1301705" cy="2640525"/>
          </a:xfrm>
        </p:grpSpPr>
        <p:sp>
          <p:nvSpPr>
            <p:cNvPr id="1382" name="Google Shape;1382;p21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21"/>
          <p:cNvGrpSpPr/>
          <p:nvPr/>
        </p:nvGrpSpPr>
        <p:grpSpPr>
          <a:xfrm>
            <a:off x="181571" y="3444174"/>
            <a:ext cx="262163" cy="531538"/>
            <a:chOff x="2322875" y="1049950"/>
            <a:chExt cx="1301705" cy="2640525"/>
          </a:xfrm>
        </p:grpSpPr>
        <p:sp>
          <p:nvSpPr>
            <p:cNvPr id="1386" name="Google Shape;1386;p21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2"/>
          <p:cNvSpPr/>
          <p:nvPr/>
        </p:nvSpPr>
        <p:spPr>
          <a:xfrm flipH="1" rot="10800000">
            <a:off x="1624270" y="4015122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22"/>
          <p:cNvSpPr/>
          <p:nvPr/>
        </p:nvSpPr>
        <p:spPr>
          <a:xfrm flipH="1" rot="-5400000">
            <a:off x="6646936" y="-270135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2"/>
          <p:cNvSpPr/>
          <p:nvPr/>
        </p:nvSpPr>
        <p:spPr>
          <a:xfrm rot="10800000">
            <a:off x="32" y="-5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3" name="Google Shape;1393;p22"/>
          <p:cNvGrpSpPr/>
          <p:nvPr/>
        </p:nvGrpSpPr>
        <p:grpSpPr>
          <a:xfrm flipH="1" rot="-6423465">
            <a:off x="-73991" y="-507194"/>
            <a:ext cx="1059855" cy="1224620"/>
            <a:chOff x="725975" y="580175"/>
            <a:chExt cx="3328618" cy="3846085"/>
          </a:xfrm>
        </p:grpSpPr>
        <p:sp>
          <p:nvSpPr>
            <p:cNvPr id="1394" name="Google Shape;1394;p22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22"/>
          <p:cNvGrpSpPr/>
          <p:nvPr/>
        </p:nvGrpSpPr>
        <p:grpSpPr>
          <a:xfrm rot="6685518">
            <a:off x="-109347" y="4445025"/>
            <a:ext cx="1139032" cy="1218819"/>
            <a:chOff x="1141181" y="262025"/>
            <a:chExt cx="4067198" cy="4352099"/>
          </a:xfrm>
        </p:grpSpPr>
        <p:sp>
          <p:nvSpPr>
            <p:cNvPr id="1409" name="Google Shape;1409;p22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2" name="Google Shape;142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3" name="Google Shape;1423;p22"/>
          <p:cNvSpPr txBox="1"/>
          <p:nvPr>
            <p:ph idx="1" type="subTitle"/>
          </p:nvPr>
        </p:nvSpPr>
        <p:spPr>
          <a:xfrm>
            <a:off x="2249392" y="21130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4" name="Google Shape;1424;p22"/>
          <p:cNvSpPr txBox="1"/>
          <p:nvPr>
            <p:ph idx="2" type="subTitle"/>
          </p:nvPr>
        </p:nvSpPr>
        <p:spPr>
          <a:xfrm>
            <a:off x="5398029" y="21130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5" name="Google Shape;1425;p22"/>
          <p:cNvSpPr txBox="1"/>
          <p:nvPr>
            <p:ph idx="3" type="subTitle"/>
          </p:nvPr>
        </p:nvSpPr>
        <p:spPr>
          <a:xfrm>
            <a:off x="2249392" y="35464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6" name="Google Shape;1426;p22"/>
          <p:cNvSpPr txBox="1"/>
          <p:nvPr>
            <p:ph idx="4" type="subTitle"/>
          </p:nvPr>
        </p:nvSpPr>
        <p:spPr>
          <a:xfrm>
            <a:off x="5398029" y="35464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22"/>
          <p:cNvSpPr txBox="1"/>
          <p:nvPr>
            <p:ph idx="5" type="subTitle"/>
          </p:nvPr>
        </p:nvSpPr>
        <p:spPr>
          <a:xfrm>
            <a:off x="2249392" y="1729975"/>
            <a:ext cx="1978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8" name="Google Shape;1428;p22"/>
          <p:cNvSpPr txBox="1"/>
          <p:nvPr>
            <p:ph idx="6" type="subTitle"/>
          </p:nvPr>
        </p:nvSpPr>
        <p:spPr>
          <a:xfrm>
            <a:off x="5398027" y="1729975"/>
            <a:ext cx="1978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9" name="Google Shape;1429;p22"/>
          <p:cNvSpPr txBox="1"/>
          <p:nvPr>
            <p:ph idx="7" type="subTitle"/>
          </p:nvPr>
        </p:nvSpPr>
        <p:spPr>
          <a:xfrm>
            <a:off x="2249392" y="3163325"/>
            <a:ext cx="1978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0" name="Google Shape;1430;p22"/>
          <p:cNvSpPr txBox="1"/>
          <p:nvPr>
            <p:ph idx="8" type="subTitle"/>
          </p:nvPr>
        </p:nvSpPr>
        <p:spPr>
          <a:xfrm>
            <a:off x="5398027" y="3163325"/>
            <a:ext cx="1978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31" name="Google Shape;1431;p22"/>
          <p:cNvGrpSpPr/>
          <p:nvPr/>
        </p:nvGrpSpPr>
        <p:grpSpPr>
          <a:xfrm flipH="1" rot="-9502837">
            <a:off x="8448372" y="4469245"/>
            <a:ext cx="1112202" cy="1060997"/>
            <a:chOff x="936800" y="644000"/>
            <a:chExt cx="3397834" cy="3241401"/>
          </a:xfrm>
        </p:grpSpPr>
        <p:sp>
          <p:nvSpPr>
            <p:cNvPr id="1432" name="Google Shape;1432;p22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22"/>
          <p:cNvSpPr/>
          <p:nvPr/>
        </p:nvSpPr>
        <p:spPr>
          <a:xfrm>
            <a:off x="8032363" y="480996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2"/>
          <p:cNvSpPr/>
          <p:nvPr/>
        </p:nvSpPr>
        <p:spPr>
          <a:xfrm>
            <a:off x="273963" y="1294875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2"/>
          <p:cNvSpPr/>
          <p:nvPr/>
        </p:nvSpPr>
        <p:spPr>
          <a:xfrm>
            <a:off x="7828574" y="13671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5" name="Google Shape;1445;p22"/>
          <p:cNvGrpSpPr/>
          <p:nvPr/>
        </p:nvGrpSpPr>
        <p:grpSpPr>
          <a:xfrm flipH="1" rot="10020993">
            <a:off x="8281810" y="-272349"/>
            <a:ext cx="1155414" cy="1210361"/>
            <a:chOff x="1511250" y="306000"/>
            <a:chExt cx="3756676" cy="3935328"/>
          </a:xfrm>
        </p:grpSpPr>
        <p:sp>
          <p:nvSpPr>
            <p:cNvPr id="1446" name="Google Shape;1446;p22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2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2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2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2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2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2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2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2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2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2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2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2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2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2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2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2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2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2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2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22"/>
          <p:cNvSpPr/>
          <p:nvPr/>
        </p:nvSpPr>
        <p:spPr>
          <a:xfrm flipH="1">
            <a:off x="1901751" y="-635675"/>
            <a:ext cx="2430289" cy="1080711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2"/>
          <p:cNvSpPr/>
          <p:nvPr/>
        </p:nvSpPr>
        <p:spPr>
          <a:xfrm rot="10800000">
            <a:off x="4871376" y="4654663"/>
            <a:ext cx="2430289" cy="1080711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2" name="Google Shape;1482;p22"/>
          <p:cNvGrpSpPr/>
          <p:nvPr/>
        </p:nvGrpSpPr>
        <p:grpSpPr>
          <a:xfrm>
            <a:off x="8691171" y="1122449"/>
            <a:ext cx="262163" cy="531538"/>
            <a:chOff x="2322875" y="1049950"/>
            <a:chExt cx="1301705" cy="2640525"/>
          </a:xfrm>
        </p:grpSpPr>
        <p:sp>
          <p:nvSpPr>
            <p:cNvPr id="1483" name="Google Shape;1483;p22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2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22"/>
          <p:cNvGrpSpPr/>
          <p:nvPr/>
        </p:nvGrpSpPr>
        <p:grpSpPr>
          <a:xfrm>
            <a:off x="166321" y="3483587"/>
            <a:ext cx="262163" cy="531538"/>
            <a:chOff x="2322875" y="1049950"/>
            <a:chExt cx="1301705" cy="2640525"/>
          </a:xfrm>
        </p:grpSpPr>
        <p:sp>
          <p:nvSpPr>
            <p:cNvPr id="1487" name="Google Shape;1487;p22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23"/>
          <p:cNvSpPr/>
          <p:nvPr/>
        </p:nvSpPr>
        <p:spPr>
          <a:xfrm>
            <a:off x="1505393" y="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23"/>
          <p:cNvSpPr/>
          <p:nvPr/>
        </p:nvSpPr>
        <p:spPr>
          <a:xfrm rot="10800000">
            <a:off x="5822243" y="457080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3"/>
          <p:cNvSpPr/>
          <p:nvPr/>
        </p:nvSpPr>
        <p:spPr>
          <a:xfrm flipH="1" rot="5400000">
            <a:off x="270216" y="2646391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3"/>
          <p:cNvSpPr/>
          <p:nvPr/>
        </p:nvSpPr>
        <p:spPr>
          <a:xfrm flipH="1" rot="10800000">
            <a:off x="6527124" y="2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6" name="Google Shape;1496;p23"/>
          <p:cNvSpPr txBox="1"/>
          <p:nvPr>
            <p:ph idx="1" type="subTitle"/>
          </p:nvPr>
        </p:nvSpPr>
        <p:spPr>
          <a:xfrm>
            <a:off x="806175" y="2193175"/>
            <a:ext cx="220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23"/>
          <p:cNvSpPr txBox="1"/>
          <p:nvPr>
            <p:ph idx="2" type="subTitle"/>
          </p:nvPr>
        </p:nvSpPr>
        <p:spPr>
          <a:xfrm>
            <a:off x="3471603" y="2193175"/>
            <a:ext cx="220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23"/>
          <p:cNvSpPr txBox="1"/>
          <p:nvPr>
            <p:ph idx="3" type="subTitle"/>
          </p:nvPr>
        </p:nvSpPr>
        <p:spPr>
          <a:xfrm>
            <a:off x="806175" y="3778975"/>
            <a:ext cx="220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9" name="Google Shape;1499;p23"/>
          <p:cNvSpPr txBox="1"/>
          <p:nvPr>
            <p:ph idx="4" type="subTitle"/>
          </p:nvPr>
        </p:nvSpPr>
        <p:spPr>
          <a:xfrm>
            <a:off x="3471603" y="3778975"/>
            <a:ext cx="220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23"/>
          <p:cNvSpPr txBox="1"/>
          <p:nvPr>
            <p:ph idx="5" type="subTitle"/>
          </p:nvPr>
        </p:nvSpPr>
        <p:spPr>
          <a:xfrm>
            <a:off x="6136981" y="2193175"/>
            <a:ext cx="220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1" name="Google Shape;1501;p23"/>
          <p:cNvSpPr txBox="1"/>
          <p:nvPr>
            <p:ph idx="6" type="subTitle"/>
          </p:nvPr>
        </p:nvSpPr>
        <p:spPr>
          <a:xfrm>
            <a:off x="6136981" y="3778975"/>
            <a:ext cx="220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23"/>
          <p:cNvSpPr txBox="1"/>
          <p:nvPr>
            <p:ph idx="7" type="subTitle"/>
          </p:nvPr>
        </p:nvSpPr>
        <p:spPr>
          <a:xfrm>
            <a:off x="806175" y="1936950"/>
            <a:ext cx="2200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3" name="Google Shape;1503;p23"/>
          <p:cNvSpPr txBox="1"/>
          <p:nvPr>
            <p:ph idx="8" type="subTitle"/>
          </p:nvPr>
        </p:nvSpPr>
        <p:spPr>
          <a:xfrm>
            <a:off x="3471600" y="1936950"/>
            <a:ext cx="2200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4" name="Google Shape;1504;p23"/>
          <p:cNvSpPr txBox="1"/>
          <p:nvPr>
            <p:ph idx="9" type="subTitle"/>
          </p:nvPr>
        </p:nvSpPr>
        <p:spPr>
          <a:xfrm>
            <a:off x="806175" y="3522750"/>
            <a:ext cx="2200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5" name="Google Shape;1505;p23"/>
          <p:cNvSpPr txBox="1"/>
          <p:nvPr>
            <p:ph idx="13" type="subTitle"/>
          </p:nvPr>
        </p:nvSpPr>
        <p:spPr>
          <a:xfrm>
            <a:off x="3471600" y="3522750"/>
            <a:ext cx="2200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6" name="Google Shape;1506;p23"/>
          <p:cNvSpPr txBox="1"/>
          <p:nvPr>
            <p:ph idx="14" type="subTitle"/>
          </p:nvPr>
        </p:nvSpPr>
        <p:spPr>
          <a:xfrm>
            <a:off x="6136974" y="1936950"/>
            <a:ext cx="2200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7" name="Google Shape;1507;p23"/>
          <p:cNvSpPr txBox="1"/>
          <p:nvPr>
            <p:ph idx="15" type="subTitle"/>
          </p:nvPr>
        </p:nvSpPr>
        <p:spPr>
          <a:xfrm>
            <a:off x="6136974" y="3522750"/>
            <a:ext cx="2200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08" name="Google Shape;1508;p23"/>
          <p:cNvGrpSpPr/>
          <p:nvPr/>
        </p:nvGrpSpPr>
        <p:grpSpPr>
          <a:xfrm rot="-4376535">
            <a:off x="-73991" y="4320599"/>
            <a:ext cx="1059855" cy="1224620"/>
            <a:chOff x="725975" y="580175"/>
            <a:chExt cx="3328618" cy="3846085"/>
          </a:xfrm>
        </p:grpSpPr>
        <p:sp>
          <p:nvSpPr>
            <p:cNvPr id="1509" name="Google Shape;1509;p23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23"/>
          <p:cNvGrpSpPr/>
          <p:nvPr/>
        </p:nvGrpSpPr>
        <p:grpSpPr>
          <a:xfrm rot="-1297163">
            <a:off x="-158828" y="-413542"/>
            <a:ext cx="1112202" cy="1060997"/>
            <a:chOff x="936800" y="644000"/>
            <a:chExt cx="3397834" cy="3241401"/>
          </a:xfrm>
        </p:grpSpPr>
        <p:sp>
          <p:nvSpPr>
            <p:cNvPr id="1524" name="Google Shape;1524;p23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23"/>
          <p:cNvGrpSpPr/>
          <p:nvPr/>
        </p:nvGrpSpPr>
        <p:grpSpPr>
          <a:xfrm flipH="1" rot="-6685518">
            <a:off x="8248552" y="4445025"/>
            <a:ext cx="1139032" cy="1218819"/>
            <a:chOff x="1141181" y="262025"/>
            <a:chExt cx="4067198" cy="4352099"/>
          </a:xfrm>
        </p:grpSpPr>
        <p:sp>
          <p:nvSpPr>
            <p:cNvPr id="1535" name="Google Shape;1535;p23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23"/>
          <p:cNvGrpSpPr/>
          <p:nvPr/>
        </p:nvGrpSpPr>
        <p:grpSpPr>
          <a:xfrm>
            <a:off x="8424022" y="-370665"/>
            <a:ext cx="972924" cy="900144"/>
            <a:chOff x="940201" y="467822"/>
            <a:chExt cx="4254149" cy="3935914"/>
          </a:xfrm>
        </p:grpSpPr>
        <p:sp>
          <p:nvSpPr>
            <p:cNvPr id="1549" name="Google Shape;1549;p23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23"/>
          <p:cNvSpPr/>
          <p:nvPr/>
        </p:nvSpPr>
        <p:spPr>
          <a:xfrm rot="10800000">
            <a:off x="153063" y="1197411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3"/>
          <p:cNvSpPr/>
          <p:nvPr/>
        </p:nvSpPr>
        <p:spPr>
          <a:xfrm rot="10800000">
            <a:off x="1673568" y="168235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3"/>
          <p:cNvSpPr/>
          <p:nvPr/>
        </p:nvSpPr>
        <p:spPr>
          <a:xfrm rot="10800000">
            <a:off x="8762338" y="4004499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3"/>
          <p:cNvSpPr/>
          <p:nvPr/>
        </p:nvSpPr>
        <p:spPr>
          <a:xfrm rot="10800000">
            <a:off x="6527118" y="484084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3"/>
          <p:cNvSpPr/>
          <p:nvPr/>
        </p:nvSpPr>
        <p:spPr>
          <a:xfrm flipH="1" rot="2029634">
            <a:off x="5073280" y="-643935"/>
            <a:ext cx="1964150" cy="1179755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3"/>
          <p:cNvSpPr/>
          <p:nvPr/>
        </p:nvSpPr>
        <p:spPr>
          <a:xfrm rot="8770366">
            <a:off x="1358880" y="4638040"/>
            <a:ext cx="1964150" cy="1179755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3" name="Google Shape;1563;p23"/>
          <p:cNvGrpSpPr/>
          <p:nvPr/>
        </p:nvGrpSpPr>
        <p:grpSpPr>
          <a:xfrm>
            <a:off x="8686983" y="751962"/>
            <a:ext cx="262163" cy="531538"/>
            <a:chOff x="2322875" y="1049950"/>
            <a:chExt cx="1301705" cy="2640525"/>
          </a:xfrm>
        </p:grpSpPr>
        <p:sp>
          <p:nvSpPr>
            <p:cNvPr id="1564" name="Google Shape;1564;p23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23"/>
          <p:cNvGrpSpPr/>
          <p:nvPr/>
        </p:nvGrpSpPr>
        <p:grpSpPr>
          <a:xfrm>
            <a:off x="195596" y="3522762"/>
            <a:ext cx="262163" cy="531538"/>
            <a:chOff x="2322875" y="1049950"/>
            <a:chExt cx="1301705" cy="2640525"/>
          </a:xfrm>
        </p:grpSpPr>
        <p:sp>
          <p:nvSpPr>
            <p:cNvPr id="1568" name="Google Shape;1568;p23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24"/>
          <p:cNvSpPr/>
          <p:nvPr/>
        </p:nvSpPr>
        <p:spPr>
          <a:xfrm rot="10800000">
            <a:off x="3745837" y="4052699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24"/>
          <p:cNvSpPr/>
          <p:nvPr/>
        </p:nvSpPr>
        <p:spPr>
          <a:xfrm rot="5400000">
            <a:off x="270216" y="-280408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4"/>
          <p:cNvSpPr/>
          <p:nvPr/>
        </p:nvSpPr>
        <p:spPr>
          <a:xfrm flipH="1" rot="10800000">
            <a:off x="6527124" y="-10323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4"/>
          <p:cNvSpPr txBox="1"/>
          <p:nvPr>
            <p:ph hasCustomPrompt="1" type="title"/>
          </p:nvPr>
        </p:nvSpPr>
        <p:spPr>
          <a:xfrm>
            <a:off x="1114025" y="619138"/>
            <a:ext cx="3384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6" name="Google Shape;1576;p24"/>
          <p:cNvSpPr txBox="1"/>
          <p:nvPr>
            <p:ph idx="1" type="subTitle"/>
          </p:nvPr>
        </p:nvSpPr>
        <p:spPr>
          <a:xfrm>
            <a:off x="1114025" y="1388038"/>
            <a:ext cx="3384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77" name="Google Shape;1577;p24"/>
          <p:cNvSpPr txBox="1"/>
          <p:nvPr>
            <p:ph hasCustomPrompt="1" idx="2" type="title"/>
          </p:nvPr>
        </p:nvSpPr>
        <p:spPr>
          <a:xfrm>
            <a:off x="1114025" y="1973029"/>
            <a:ext cx="3384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8" name="Google Shape;1578;p24"/>
          <p:cNvSpPr txBox="1"/>
          <p:nvPr>
            <p:ph idx="3" type="subTitle"/>
          </p:nvPr>
        </p:nvSpPr>
        <p:spPr>
          <a:xfrm>
            <a:off x="1114025" y="2741938"/>
            <a:ext cx="3384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79" name="Google Shape;1579;p24"/>
          <p:cNvSpPr txBox="1"/>
          <p:nvPr>
            <p:ph hasCustomPrompt="1" idx="4" type="title"/>
          </p:nvPr>
        </p:nvSpPr>
        <p:spPr>
          <a:xfrm>
            <a:off x="1114025" y="3343862"/>
            <a:ext cx="3384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80" name="Google Shape;1580;p24"/>
          <p:cNvSpPr txBox="1"/>
          <p:nvPr>
            <p:ph idx="5" type="subTitle"/>
          </p:nvPr>
        </p:nvSpPr>
        <p:spPr>
          <a:xfrm>
            <a:off x="1114025" y="4112762"/>
            <a:ext cx="3384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581" name="Google Shape;1581;p24"/>
          <p:cNvGrpSpPr/>
          <p:nvPr/>
        </p:nvGrpSpPr>
        <p:grpSpPr>
          <a:xfrm flipH="1" rot="10800000">
            <a:off x="-573531" y="4249755"/>
            <a:ext cx="1362511" cy="1457953"/>
            <a:chOff x="1141181" y="262025"/>
            <a:chExt cx="4067198" cy="4352099"/>
          </a:xfrm>
        </p:grpSpPr>
        <p:sp>
          <p:nvSpPr>
            <p:cNvPr id="1582" name="Google Shape;1582;p24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24"/>
          <p:cNvGrpSpPr/>
          <p:nvPr/>
        </p:nvGrpSpPr>
        <p:grpSpPr>
          <a:xfrm rot="4046899">
            <a:off x="-831147" y="-710859"/>
            <a:ext cx="1651494" cy="1730032"/>
            <a:chOff x="1511250" y="306000"/>
            <a:chExt cx="3756676" cy="3935328"/>
          </a:xfrm>
        </p:grpSpPr>
        <p:sp>
          <p:nvSpPr>
            <p:cNvPr id="1596" name="Google Shape;1596;p24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4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4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4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4"/>
          <p:cNvGrpSpPr/>
          <p:nvPr/>
        </p:nvGrpSpPr>
        <p:grpSpPr>
          <a:xfrm flipH="1" rot="8807843">
            <a:off x="8316333" y="-477898"/>
            <a:ext cx="1717499" cy="1461648"/>
            <a:chOff x="725975" y="529375"/>
            <a:chExt cx="4581126" cy="3898687"/>
          </a:xfrm>
        </p:grpSpPr>
        <p:sp>
          <p:nvSpPr>
            <p:cNvPr id="1631" name="Google Shape;1631;p24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4" name="Google Shape;1654;p24"/>
          <p:cNvSpPr/>
          <p:nvPr/>
        </p:nvSpPr>
        <p:spPr>
          <a:xfrm flipH="1" rot="-225818">
            <a:off x="5616492" y="4269243"/>
            <a:ext cx="3266547" cy="1184347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24"/>
          <p:cNvSpPr/>
          <p:nvPr/>
        </p:nvSpPr>
        <p:spPr>
          <a:xfrm rot="-139352">
            <a:off x="3889932" y="-312998"/>
            <a:ext cx="1579044" cy="86099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5"/>
          <p:cNvSpPr/>
          <p:nvPr/>
        </p:nvSpPr>
        <p:spPr>
          <a:xfrm>
            <a:off x="1624270" y="-5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5"/>
          <p:cNvSpPr/>
          <p:nvPr/>
        </p:nvSpPr>
        <p:spPr>
          <a:xfrm rot="-5400000">
            <a:off x="664693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25"/>
          <p:cNvSpPr/>
          <p:nvPr/>
        </p:nvSpPr>
        <p:spPr>
          <a:xfrm flipH="1">
            <a:off x="32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0" name="Google Shape;1660;p25"/>
          <p:cNvGrpSpPr/>
          <p:nvPr/>
        </p:nvGrpSpPr>
        <p:grpSpPr>
          <a:xfrm flipH="1" rot="-6423465">
            <a:off x="-161041" y="-465144"/>
            <a:ext cx="1059855" cy="1224620"/>
            <a:chOff x="725975" y="580175"/>
            <a:chExt cx="3328618" cy="3846085"/>
          </a:xfrm>
        </p:grpSpPr>
        <p:sp>
          <p:nvSpPr>
            <p:cNvPr id="1661" name="Google Shape;1661;p25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25"/>
          <p:cNvGrpSpPr/>
          <p:nvPr/>
        </p:nvGrpSpPr>
        <p:grpSpPr>
          <a:xfrm flipH="1" rot="-9502837">
            <a:off x="-158828" y="4390570"/>
            <a:ext cx="1112202" cy="1060997"/>
            <a:chOff x="936800" y="644000"/>
            <a:chExt cx="3397834" cy="3241401"/>
          </a:xfrm>
        </p:grpSpPr>
        <p:sp>
          <p:nvSpPr>
            <p:cNvPr id="1676" name="Google Shape;1676;p25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5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25"/>
          <p:cNvGrpSpPr/>
          <p:nvPr/>
        </p:nvGrpSpPr>
        <p:grpSpPr>
          <a:xfrm>
            <a:off x="8117791" y="4210342"/>
            <a:ext cx="1356911" cy="1421440"/>
            <a:chOff x="1511250" y="306000"/>
            <a:chExt cx="3756676" cy="3935328"/>
          </a:xfrm>
        </p:grpSpPr>
        <p:sp>
          <p:nvSpPr>
            <p:cNvPr id="1687" name="Google Shape;1687;p25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1" name="Google Shape;172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2" name="Google Shape;1722;p25"/>
          <p:cNvSpPr txBox="1"/>
          <p:nvPr>
            <p:ph idx="1" type="subTitle"/>
          </p:nvPr>
        </p:nvSpPr>
        <p:spPr>
          <a:xfrm>
            <a:off x="785925" y="3572000"/>
            <a:ext cx="23775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3" name="Google Shape;1723;p25"/>
          <p:cNvSpPr txBox="1"/>
          <p:nvPr>
            <p:ph idx="2" type="subTitle"/>
          </p:nvPr>
        </p:nvSpPr>
        <p:spPr>
          <a:xfrm>
            <a:off x="3382309" y="3572000"/>
            <a:ext cx="23775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25"/>
          <p:cNvSpPr txBox="1"/>
          <p:nvPr>
            <p:ph idx="3" type="subTitle"/>
          </p:nvPr>
        </p:nvSpPr>
        <p:spPr>
          <a:xfrm>
            <a:off x="5980563" y="3572000"/>
            <a:ext cx="23775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25"/>
          <p:cNvSpPr txBox="1"/>
          <p:nvPr>
            <p:ph hasCustomPrompt="1" idx="4" type="title"/>
          </p:nvPr>
        </p:nvSpPr>
        <p:spPr>
          <a:xfrm>
            <a:off x="1467225" y="2254825"/>
            <a:ext cx="10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26" name="Google Shape;1726;p25"/>
          <p:cNvSpPr txBox="1"/>
          <p:nvPr>
            <p:ph hasCustomPrompt="1" idx="5" type="title"/>
          </p:nvPr>
        </p:nvSpPr>
        <p:spPr>
          <a:xfrm>
            <a:off x="4063609" y="2254825"/>
            <a:ext cx="10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27" name="Google Shape;1727;p25"/>
          <p:cNvSpPr txBox="1"/>
          <p:nvPr>
            <p:ph hasCustomPrompt="1" idx="6" type="title"/>
          </p:nvPr>
        </p:nvSpPr>
        <p:spPr>
          <a:xfrm>
            <a:off x="6661863" y="2254825"/>
            <a:ext cx="1014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28" name="Google Shape;1728;p25"/>
          <p:cNvSpPr txBox="1"/>
          <p:nvPr>
            <p:ph idx="7" type="subTitle"/>
          </p:nvPr>
        </p:nvSpPr>
        <p:spPr>
          <a:xfrm>
            <a:off x="785975" y="3255325"/>
            <a:ext cx="2377500" cy="39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9" name="Google Shape;1729;p25"/>
          <p:cNvSpPr txBox="1"/>
          <p:nvPr>
            <p:ph idx="8" type="subTitle"/>
          </p:nvPr>
        </p:nvSpPr>
        <p:spPr>
          <a:xfrm>
            <a:off x="3382301" y="3255325"/>
            <a:ext cx="2377200" cy="39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0" name="Google Shape;1730;p25"/>
          <p:cNvSpPr txBox="1"/>
          <p:nvPr>
            <p:ph idx="9" type="subTitle"/>
          </p:nvPr>
        </p:nvSpPr>
        <p:spPr>
          <a:xfrm>
            <a:off x="5980575" y="3255325"/>
            <a:ext cx="2377500" cy="399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31" name="Google Shape;1731;p25"/>
          <p:cNvGrpSpPr/>
          <p:nvPr/>
        </p:nvGrpSpPr>
        <p:grpSpPr>
          <a:xfrm>
            <a:off x="8311054" y="-445510"/>
            <a:ext cx="1114587" cy="1031210"/>
            <a:chOff x="940201" y="467822"/>
            <a:chExt cx="4254149" cy="3935914"/>
          </a:xfrm>
        </p:grpSpPr>
        <p:sp>
          <p:nvSpPr>
            <p:cNvPr id="1732" name="Google Shape;1732;p25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0" name="Google Shape;1740;p25"/>
          <p:cNvSpPr/>
          <p:nvPr/>
        </p:nvSpPr>
        <p:spPr>
          <a:xfrm flipH="1" rot="2184273">
            <a:off x="5228364" y="-950813"/>
            <a:ext cx="2531665" cy="1520641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5"/>
          <p:cNvSpPr/>
          <p:nvPr/>
        </p:nvSpPr>
        <p:spPr>
          <a:xfrm rot="8615727">
            <a:off x="988839" y="4540762"/>
            <a:ext cx="2531665" cy="1520641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2" name="Google Shape;1742;p25"/>
          <p:cNvGrpSpPr/>
          <p:nvPr/>
        </p:nvGrpSpPr>
        <p:grpSpPr>
          <a:xfrm flipH="1">
            <a:off x="190874" y="3484437"/>
            <a:ext cx="262163" cy="531538"/>
            <a:chOff x="2322875" y="1049950"/>
            <a:chExt cx="1301705" cy="2640525"/>
          </a:xfrm>
        </p:grpSpPr>
        <p:sp>
          <p:nvSpPr>
            <p:cNvPr id="1743" name="Google Shape;1743;p25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25"/>
          <p:cNvSpPr/>
          <p:nvPr/>
        </p:nvSpPr>
        <p:spPr>
          <a:xfrm>
            <a:off x="7688963" y="480501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5"/>
          <p:cNvSpPr/>
          <p:nvPr/>
        </p:nvSpPr>
        <p:spPr>
          <a:xfrm>
            <a:off x="8762324" y="350211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5"/>
          <p:cNvSpPr/>
          <p:nvPr/>
        </p:nvSpPr>
        <p:spPr>
          <a:xfrm>
            <a:off x="242799" y="12006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9" name="Google Shape;1749;p25"/>
          <p:cNvGrpSpPr/>
          <p:nvPr/>
        </p:nvGrpSpPr>
        <p:grpSpPr>
          <a:xfrm flipH="1">
            <a:off x="8710399" y="1082637"/>
            <a:ext cx="262163" cy="531538"/>
            <a:chOff x="2322875" y="1049950"/>
            <a:chExt cx="1301705" cy="2640525"/>
          </a:xfrm>
        </p:grpSpPr>
        <p:sp>
          <p:nvSpPr>
            <p:cNvPr id="1750" name="Google Shape;1750;p25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3" name="Google Shape;1753;p25"/>
          <p:cNvSpPr/>
          <p:nvPr/>
        </p:nvSpPr>
        <p:spPr>
          <a:xfrm>
            <a:off x="1280413" y="978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26"/>
          <p:cNvSpPr txBox="1"/>
          <p:nvPr>
            <p:ph type="title"/>
          </p:nvPr>
        </p:nvSpPr>
        <p:spPr>
          <a:xfrm>
            <a:off x="5039925" y="1176325"/>
            <a:ext cx="31434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56" name="Google Shape;1756;p26"/>
          <p:cNvSpPr txBox="1"/>
          <p:nvPr>
            <p:ph idx="1" type="subTitle"/>
          </p:nvPr>
        </p:nvSpPr>
        <p:spPr>
          <a:xfrm>
            <a:off x="5039925" y="2804125"/>
            <a:ext cx="31434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7" name="Google Shape;1757;p26"/>
          <p:cNvSpPr/>
          <p:nvPr/>
        </p:nvSpPr>
        <p:spPr>
          <a:xfrm>
            <a:off x="1509315" y="-5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26"/>
          <p:cNvSpPr/>
          <p:nvPr/>
        </p:nvSpPr>
        <p:spPr>
          <a:xfrm flipH="1" rot="-1243678">
            <a:off x="-277833" y="20492"/>
            <a:ext cx="3112861" cy="1869925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26"/>
          <p:cNvSpPr/>
          <p:nvPr/>
        </p:nvSpPr>
        <p:spPr>
          <a:xfrm rot="10800000">
            <a:off x="4400648" y="4456388"/>
            <a:ext cx="2179041" cy="687037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6"/>
          <p:cNvSpPr/>
          <p:nvPr/>
        </p:nvSpPr>
        <p:spPr>
          <a:xfrm flipH="1" rot="-5400000">
            <a:off x="6650872" y="-270183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26"/>
          <p:cNvSpPr/>
          <p:nvPr/>
        </p:nvSpPr>
        <p:spPr>
          <a:xfrm flipH="1">
            <a:off x="3968" y="2380776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26"/>
          <p:cNvSpPr/>
          <p:nvPr>
            <p:ph idx="2" type="pic"/>
          </p:nvPr>
        </p:nvSpPr>
        <p:spPr>
          <a:xfrm flipH="1" rot="265531">
            <a:off x="994448" y="1331647"/>
            <a:ext cx="3195828" cy="2522103"/>
          </a:xfrm>
          <a:prstGeom prst="roundRect">
            <a:avLst>
              <a:gd fmla="val 5902" name="adj"/>
            </a:avLst>
          </a:prstGeom>
          <a:noFill/>
          <a:ln>
            <a:noFill/>
          </a:ln>
        </p:spPr>
      </p:sp>
      <p:sp>
        <p:nvSpPr>
          <p:cNvPr id="1763" name="Google Shape;1763;p26"/>
          <p:cNvSpPr/>
          <p:nvPr/>
        </p:nvSpPr>
        <p:spPr>
          <a:xfrm flipH="1" rot="-9709469">
            <a:off x="-302397" y="4117816"/>
            <a:ext cx="1820335" cy="992614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26"/>
          <p:cNvSpPr/>
          <p:nvPr/>
        </p:nvSpPr>
        <p:spPr>
          <a:xfrm flipH="1" rot="5630402">
            <a:off x="7710859" y="4024690"/>
            <a:ext cx="2651034" cy="1178873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5" name="Google Shape;1765;p26"/>
          <p:cNvGrpSpPr/>
          <p:nvPr/>
        </p:nvGrpSpPr>
        <p:grpSpPr>
          <a:xfrm flipH="1" rot="-3212583">
            <a:off x="8138540" y="4443304"/>
            <a:ext cx="1194972" cy="1016960"/>
            <a:chOff x="725975" y="529375"/>
            <a:chExt cx="4581126" cy="3898687"/>
          </a:xfrm>
        </p:grpSpPr>
        <p:sp>
          <p:nvSpPr>
            <p:cNvPr id="1766" name="Google Shape;1766;p26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6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6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6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6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6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6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6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6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6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6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6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9" name="Google Shape;1789;p26"/>
          <p:cNvSpPr/>
          <p:nvPr/>
        </p:nvSpPr>
        <p:spPr>
          <a:xfrm flipH="1">
            <a:off x="3579782" y="153375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26"/>
          <p:cNvSpPr/>
          <p:nvPr/>
        </p:nvSpPr>
        <p:spPr>
          <a:xfrm flipH="1">
            <a:off x="8795263" y="249548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1" name="Google Shape;1791;p26"/>
          <p:cNvGrpSpPr/>
          <p:nvPr/>
        </p:nvGrpSpPr>
        <p:grpSpPr>
          <a:xfrm flipH="1">
            <a:off x="463811" y="263612"/>
            <a:ext cx="262163" cy="531538"/>
            <a:chOff x="2322875" y="1049950"/>
            <a:chExt cx="1301705" cy="2640525"/>
          </a:xfrm>
        </p:grpSpPr>
        <p:sp>
          <p:nvSpPr>
            <p:cNvPr id="1792" name="Google Shape;1792;p2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27"/>
          <p:cNvSpPr/>
          <p:nvPr/>
        </p:nvSpPr>
        <p:spPr>
          <a:xfrm flipH="1" rot="10800000">
            <a:off x="2219895" y="4015122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7"/>
          <p:cNvSpPr/>
          <p:nvPr/>
        </p:nvSpPr>
        <p:spPr>
          <a:xfrm flipH="1" rot="-5400000">
            <a:off x="6646936" y="-270135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7"/>
          <p:cNvSpPr/>
          <p:nvPr/>
        </p:nvSpPr>
        <p:spPr>
          <a:xfrm rot="10800000">
            <a:off x="32" y="-5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9" name="Google Shape;1799;p27"/>
          <p:cNvGrpSpPr/>
          <p:nvPr/>
        </p:nvGrpSpPr>
        <p:grpSpPr>
          <a:xfrm rot="-4376535">
            <a:off x="-73991" y="4320599"/>
            <a:ext cx="1059855" cy="1224620"/>
            <a:chOff x="725975" y="580175"/>
            <a:chExt cx="3328618" cy="3846085"/>
          </a:xfrm>
        </p:grpSpPr>
        <p:sp>
          <p:nvSpPr>
            <p:cNvPr id="1800" name="Google Shape;1800;p27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7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7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7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7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Google Shape;1814;p27"/>
          <p:cNvGrpSpPr/>
          <p:nvPr/>
        </p:nvGrpSpPr>
        <p:grpSpPr>
          <a:xfrm rot="-1297163">
            <a:off x="-158828" y="-413542"/>
            <a:ext cx="1112202" cy="1060997"/>
            <a:chOff x="936800" y="644000"/>
            <a:chExt cx="3397834" cy="3241401"/>
          </a:xfrm>
        </p:grpSpPr>
        <p:sp>
          <p:nvSpPr>
            <p:cNvPr id="1815" name="Google Shape;1815;p27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7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7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7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7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7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7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5" name="Google Shape;1825;p27"/>
          <p:cNvSpPr txBox="1"/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826" name="Google Shape;1826;p27"/>
          <p:cNvGrpSpPr/>
          <p:nvPr/>
        </p:nvGrpSpPr>
        <p:grpSpPr>
          <a:xfrm flipH="1" rot="-6685518">
            <a:off x="8285027" y="4445025"/>
            <a:ext cx="1139032" cy="1218819"/>
            <a:chOff x="1141181" y="262025"/>
            <a:chExt cx="4067198" cy="4352099"/>
          </a:xfrm>
        </p:grpSpPr>
        <p:sp>
          <p:nvSpPr>
            <p:cNvPr id="1827" name="Google Shape;1827;p27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7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7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7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7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7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7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7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27"/>
          <p:cNvSpPr/>
          <p:nvPr/>
        </p:nvSpPr>
        <p:spPr>
          <a:xfrm>
            <a:off x="7762249" y="17273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27"/>
          <p:cNvGrpSpPr/>
          <p:nvPr/>
        </p:nvGrpSpPr>
        <p:grpSpPr>
          <a:xfrm>
            <a:off x="8418034" y="-428223"/>
            <a:ext cx="1035035" cy="957608"/>
            <a:chOff x="940201" y="467822"/>
            <a:chExt cx="4254149" cy="3935914"/>
          </a:xfrm>
        </p:grpSpPr>
        <p:sp>
          <p:nvSpPr>
            <p:cNvPr id="1842" name="Google Shape;1842;p27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7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7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7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7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7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7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7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0" name="Google Shape;1850;p27"/>
          <p:cNvSpPr/>
          <p:nvPr/>
        </p:nvSpPr>
        <p:spPr>
          <a:xfrm flipH="1" rot="-191">
            <a:off x="2022729" y="-578653"/>
            <a:ext cx="2274465" cy="1011363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7"/>
          <p:cNvSpPr/>
          <p:nvPr/>
        </p:nvSpPr>
        <p:spPr>
          <a:xfrm rot="-10799809">
            <a:off x="4673804" y="4743222"/>
            <a:ext cx="2274465" cy="1011363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7"/>
          <p:cNvSpPr/>
          <p:nvPr/>
        </p:nvSpPr>
        <p:spPr>
          <a:xfrm>
            <a:off x="7920550" y="483956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3" name="Google Shape;1853;p27"/>
          <p:cNvGrpSpPr/>
          <p:nvPr/>
        </p:nvGrpSpPr>
        <p:grpSpPr>
          <a:xfrm>
            <a:off x="8723458" y="878087"/>
            <a:ext cx="262163" cy="531538"/>
            <a:chOff x="2322875" y="1049950"/>
            <a:chExt cx="1301705" cy="2640525"/>
          </a:xfrm>
        </p:grpSpPr>
        <p:sp>
          <p:nvSpPr>
            <p:cNvPr id="1854" name="Google Shape;1854;p27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7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7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7" name="Google Shape;1857;p27"/>
          <p:cNvGrpSpPr/>
          <p:nvPr/>
        </p:nvGrpSpPr>
        <p:grpSpPr>
          <a:xfrm>
            <a:off x="186596" y="3483599"/>
            <a:ext cx="262163" cy="531538"/>
            <a:chOff x="2322875" y="1049950"/>
            <a:chExt cx="1301705" cy="2640525"/>
          </a:xfrm>
        </p:grpSpPr>
        <p:sp>
          <p:nvSpPr>
            <p:cNvPr id="1858" name="Google Shape;1858;p27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7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7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1" name="Google Shape;1861;p27"/>
          <p:cNvSpPr/>
          <p:nvPr/>
        </p:nvSpPr>
        <p:spPr>
          <a:xfrm>
            <a:off x="186599" y="103722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8"/>
          <p:cNvSpPr/>
          <p:nvPr/>
        </p:nvSpPr>
        <p:spPr>
          <a:xfrm>
            <a:off x="1624270" y="-5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8"/>
          <p:cNvSpPr/>
          <p:nvPr/>
        </p:nvSpPr>
        <p:spPr>
          <a:xfrm rot="-5400000">
            <a:off x="664693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8"/>
          <p:cNvSpPr/>
          <p:nvPr/>
        </p:nvSpPr>
        <p:spPr>
          <a:xfrm flipH="1">
            <a:off x="32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6" name="Google Shape;1866;p28"/>
          <p:cNvGrpSpPr/>
          <p:nvPr/>
        </p:nvGrpSpPr>
        <p:grpSpPr>
          <a:xfrm flipH="1" rot="-6423465">
            <a:off x="-73991" y="-507194"/>
            <a:ext cx="1059855" cy="1224620"/>
            <a:chOff x="725975" y="580175"/>
            <a:chExt cx="3328618" cy="3846085"/>
          </a:xfrm>
        </p:grpSpPr>
        <p:sp>
          <p:nvSpPr>
            <p:cNvPr id="1867" name="Google Shape;1867;p28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1" name="Google Shape;1881;p28"/>
          <p:cNvGrpSpPr/>
          <p:nvPr/>
        </p:nvGrpSpPr>
        <p:grpSpPr>
          <a:xfrm flipH="1" rot="-9502837">
            <a:off x="-158828" y="4390570"/>
            <a:ext cx="1112202" cy="1060997"/>
            <a:chOff x="936800" y="644000"/>
            <a:chExt cx="3397834" cy="3241401"/>
          </a:xfrm>
        </p:grpSpPr>
        <p:sp>
          <p:nvSpPr>
            <p:cNvPr id="1882" name="Google Shape;1882;p28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2" name="Google Shape;1892;p28"/>
          <p:cNvSpPr txBox="1"/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893" name="Google Shape;1893;p28"/>
          <p:cNvGrpSpPr/>
          <p:nvPr/>
        </p:nvGrpSpPr>
        <p:grpSpPr>
          <a:xfrm>
            <a:off x="8117791" y="4210342"/>
            <a:ext cx="1356911" cy="1421440"/>
            <a:chOff x="1511250" y="306000"/>
            <a:chExt cx="3756676" cy="3935328"/>
          </a:xfrm>
        </p:grpSpPr>
        <p:sp>
          <p:nvSpPr>
            <p:cNvPr id="1894" name="Google Shape;1894;p28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8" name="Google Shape;1928;p28"/>
          <p:cNvGrpSpPr/>
          <p:nvPr/>
        </p:nvGrpSpPr>
        <p:grpSpPr>
          <a:xfrm rot="5778426">
            <a:off x="8403978" y="-477225"/>
            <a:ext cx="1088463" cy="1164708"/>
            <a:chOff x="1141181" y="262025"/>
            <a:chExt cx="4067198" cy="4352099"/>
          </a:xfrm>
        </p:grpSpPr>
        <p:sp>
          <p:nvSpPr>
            <p:cNvPr id="1929" name="Google Shape;1929;p28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8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8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2" name="Google Shape;1942;p28"/>
          <p:cNvSpPr/>
          <p:nvPr/>
        </p:nvSpPr>
        <p:spPr>
          <a:xfrm flipH="1" rot="1596439">
            <a:off x="5692868" y="-725424"/>
            <a:ext cx="1964187" cy="1179809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28"/>
          <p:cNvSpPr/>
          <p:nvPr/>
        </p:nvSpPr>
        <p:spPr>
          <a:xfrm rot="9203561">
            <a:off x="1523393" y="4663926"/>
            <a:ext cx="1964187" cy="1179809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28"/>
          <p:cNvSpPr/>
          <p:nvPr/>
        </p:nvSpPr>
        <p:spPr>
          <a:xfrm>
            <a:off x="7467288" y="482771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8"/>
          <p:cNvSpPr/>
          <p:nvPr/>
        </p:nvSpPr>
        <p:spPr>
          <a:xfrm>
            <a:off x="8820824" y="387533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28"/>
          <p:cNvSpPr/>
          <p:nvPr/>
        </p:nvSpPr>
        <p:spPr>
          <a:xfrm>
            <a:off x="1363174" y="1475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28"/>
          <p:cNvSpPr/>
          <p:nvPr/>
        </p:nvSpPr>
        <p:spPr>
          <a:xfrm>
            <a:off x="146213" y="9417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8" name="Google Shape;1948;p28"/>
          <p:cNvGrpSpPr/>
          <p:nvPr/>
        </p:nvGrpSpPr>
        <p:grpSpPr>
          <a:xfrm>
            <a:off x="146221" y="3496312"/>
            <a:ext cx="262163" cy="531538"/>
            <a:chOff x="2322875" y="1049950"/>
            <a:chExt cx="1301705" cy="2640525"/>
          </a:xfrm>
        </p:grpSpPr>
        <p:sp>
          <p:nvSpPr>
            <p:cNvPr id="1949" name="Google Shape;1949;p28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8"/>
          <p:cNvGrpSpPr/>
          <p:nvPr/>
        </p:nvGrpSpPr>
        <p:grpSpPr>
          <a:xfrm>
            <a:off x="8716971" y="831762"/>
            <a:ext cx="262163" cy="531538"/>
            <a:chOff x="2322875" y="1049950"/>
            <a:chExt cx="1301705" cy="2640525"/>
          </a:xfrm>
        </p:grpSpPr>
        <p:sp>
          <p:nvSpPr>
            <p:cNvPr id="1953" name="Google Shape;1953;p28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29"/>
          <p:cNvSpPr/>
          <p:nvPr/>
        </p:nvSpPr>
        <p:spPr>
          <a:xfrm rot="10800000">
            <a:off x="3940625" y="4015122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9"/>
          <p:cNvSpPr/>
          <p:nvPr/>
        </p:nvSpPr>
        <p:spPr>
          <a:xfrm rot="5400000">
            <a:off x="270216" y="-270135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9"/>
          <p:cNvSpPr/>
          <p:nvPr/>
        </p:nvSpPr>
        <p:spPr>
          <a:xfrm flipH="1" rot="10800000">
            <a:off x="6527124" y="-5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9"/>
          <p:cNvSpPr txBox="1"/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961" name="Google Shape;1961;p29"/>
          <p:cNvGrpSpPr/>
          <p:nvPr/>
        </p:nvGrpSpPr>
        <p:grpSpPr>
          <a:xfrm>
            <a:off x="-381904" y="-565171"/>
            <a:ext cx="1243062" cy="1150074"/>
            <a:chOff x="940201" y="467822"/>
            <a:chExt cx="4254149" cy="3935914"/>
          </a:xfrm>
        </p:grpSpPr>
        <p:sp>
          <p:nvSpPr>
            <p:cNvPr id="1962" name="Google Shape;1962;p29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9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9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9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0" name="Google Shape;1970;p29"/>
          <p:cNvGrpSpPr/>
          <p:nvPr/>
        </p:nvGrpSpPr>
        <p:grpSpPr>
          <a:xfrm rot="6685518">
            <a:off x="-176398" y="4445025"/>
            <a:ext cx="1139032" cy="1218819"/>
            <a:chOff x="1141181" y="262025"/>
            <a:chExt cx="4067198" cy="4352099"/>
          </a:xfrm>
        </p:grpSpPr>
        <p:sp>
          <p:nvSpPr>
            <p:cNvPr id="1971" name="Google Shape;1971;p29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4" name="Google Shape;1984;p29"/>
          <p:cNvGrpSpPr/>
          <p:nvPr/>
        </p:nvGrpSpPr>
        <p:grpSpPr>
          <a:xfrm flipH="1" rot="3836898">
            <a:off x="8206033" y="4306687"/>
            <a:ext cx="1063352" cy="1228661"/>
            <a:chOff x="725975" y="580175"/>
            <a:chExt cx="3328618" cy="3846085"/>
          </a:xfrm>
        </p:grpSpPr>
        <p:sp>
          <p:nvSpPr>
            <p:cNvPr id="1985" name="Google Shape;1985;p29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9" name="Google Shape;1999;p29"/>
          <p:cNvSpPr/>
          <p:nvPr/>
        </p:nvSpPr>
        <p:spPr>
          <a:xfrm>
            <a:off x="8770924" y="96892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0" name="Google Shape;2000;p29"/>
          <p:cNvGrpSpPr/>
          <p:nvPr/>
        </p:nvGrpSpPr>
        <p:grpSpPr>
          <a:xfrm rot="2499223">
            <a:off x="8211342" y="-432131"/>
            <a:ext cx="1201924" cy="1146588"/>
            <a:chOff x="936800" y="644000"/>
            <a:chExt cx="3397834" cy="3241401"/>
          </a:xfrm>
        </p:grpSpPr>
        <p:sp>
          <p:nvSpPr>
            <p:cNvPr id="2001" name="Google Shape;2001;p29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1" name="Google Shape;2011;p29"/>
          <p:cNvSpPr/>
          <p:nvPr/>
        </p:nvSpPr>
        <p:spPr>
          <a:xfrm rot="255579">
            <a:off x="4619646" y="-842538"/>
            <a:ext cx="3148525" cy="1400099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29"/>
          <p:cNvSpPr/>
          <p:nvPr/>
        </p:nvSpPr>
        <p:spPr>
          <a:xfrm>
            <a:off x="229625" y="3879325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29"/>
          <p:cNvSpPr/>
          <p:nvPr/>
        </p:nvSpPr>
        <p:spPr>
          <a:xfrm flipH="1" rot="10544421">
            <a:off x="1695396" y="4592762"/>
            <a:ext cx="3148525" cy="1400099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4" name="Google Shape;2014;p29"/>
          <p:cNvGrpSpPr/>
          <p:nvPr/>
        </p:nvGrpSpPr>
        <p:grpSpPr>
          <a:xfrm flipH="1">
            <a:off x="191961" y="1080687"/>
            <a:ext cx="262163" cy="531538"/>
            <a:chOff x="2322875" y="1049950"/>
            <a:chExt cx="1301705" cy="2640525"/>
          </a:xfrm>
        </p:grpSpPr>
        <p:sp>
          <p:nvSpPr>
            <p:cNvPr id="2015" name="Google Shape;2015;p29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9"/>
          <p:cNvGrpSpPr/>
          <p:nvPr/>
        </p:nvGrpSpPr>
        <p:grpSpPr>
          <a:xfrm flipH="1">
            <a:off x="8718989" y="3347787"/>
            <a:ext cx="262163" cy="531538"/>
            <a:chOff x="2322875" y="1049950"/>
            <a:chExt cx="1301705" cy="2640525"/>
          </a:xfrm>
        </p:grpSpPr>
        <p:sp>
          <p:nvSpPr>
            <p:cNvPr id="2019" name="Google Shape;2019;p29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_1_1"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30"/>
          <p:cNvSpPr/>
          <p:nvPr/>
        </p:nvSpPr>
        <p:spPr>
          <a:xfrm flipH="1">
            <a:off x="3940625" y="-5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0"/>
          <p:cNvSpPr/>
          <p:nvPr/>
        </p:nvSpPr>
        <p:spPr>
          <a:xfrm flipH="1" rot="5400000">
            <a:off x="27021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0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30"/>
          <p:cNvSpPr txBox="1"/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2027" name="Google Shape;2027;p30"/>
          <p:cNvGrpSpPr/>
          <p:nvPr/>
        </p:nvGrpSpPr>
        <p:grpSpPr>
          <a:xfrm>
            <a:off x="-381904" y="-565171"/>
            <a:ext cx="1243062" cy="1150074"/>
            <a:chOff x="940201" y="467822"/>
            <a:chExt cx="4254149" cy="3935914"/>
          </a:xfrm>
        </p:grpSpPr>
        <p:sp>
          <p:nvSpPr>
            <p:cNvPr id="2028" name="Google Shape;2028;p30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30"/>
          <p:cNvGrpSpPr/>
          <p:nvPr/>
        </p:nvGrpSpPr>
        <p:grpSpPr>
          <a:xfrm rot="6685518">
            <a:off x="-176398" y="4445025"/>
            <a:ext cx="1139032" cy="1218819"/>
            <a:chOff x="1141181" y="262025"/>
            <a:chExt cx="4067198" cy="4352099"/>
          </a:xfrm>
        </p:grpSpPr>
        <p:sp>
          <p:nvSpPr>
            <p:cNvPr id="2037" name="Google Shape;2037;p30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0" name="Google Shape;2050;p30"/>
          <p:cNvGrpSpPr/>
          <p:nvPr/>
        </p:nvGrpSpPr>
        <p:grpSpPr>
          <a:xfrm flipH="1" rot="3836898">
            <a:off x="8206033" y="4306687"/>
            <a:ext cx="1063352" cy="1228661"/>
            <a:chOff x="725975" y="580175"/>
            <a:chExt cx="3328618" cy="3846085"/>
          </a:xfrm>
        </p:grpSpPr>
        <p:sp>
          <p:nvSpPr>
            <p:cNvPr id="2051" name="Google Shape;2051;p30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5" name="Google Shape;2065;p30"/>
          <p:cNvSpPr txBox="1"/>
          <p:nvPr>
            <p:ph idx="1" type="subTitle"/>
          </p:nvPr>
        </p:nvSpPr>
        <p:spPr>
          <a:xfrm>
            <a:off x="735775" y="1402150"/>
            <a:ext cx="76920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66" name="Google Shape;2066;p30"/>
          <p:cNvGrpSpPr/>
          <p:nvPr/>
        </p:nvGrpSpPr>
        <p:grpSpPr>
          <a:xfrm flipH="1" rot="-9502837">
            <a:off x="8181622" y="-397605"/>
            <a:ext cx="1112202" cy="1060997"/>
            <a:chOff x="936800" y="644000"/>
            <a:chExt cx="3397834" cy="3241401"/>
          </a:xfrm>
        </p:grpSpPr>
        <p:sp>
          <p:nvSpPr>
            <p:cNvPr id="2067" name="Google Shape;2067;p30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7" name="Google Shape;2077;p30"/>
          <p:cNvSpPr/>
          <p:nvPr/>
        </p:nvSpPr>
        <p:spPr>
          <a:xfrm>
            <a:off x="8701457" y="101771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30"/>
          <p:cNvSpPr/>
          <p:nvPr/>
        </p:nvSpPr>
        <p:spPr>
          <a:xfrm>
            <a:off x="213398" y="37773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9" name="Google Shape;2079;p30"/>
          <p:cNvGrpSpPr/>
          <p:nvPr/>
        </p:nvGrpSpPr>
        <p:grpSpPr>
          <a:xfrm flipH="1">
            <a:off x="8701443" y="3502487"/>
            <a:ext cx="262163" cy="531538"/>
            <a:chOff x="2322875" y="1049950"/>
            <a:chExt cx="1301705" cy="2640525"/>
          </a:xfrm>
        </p:grpSpPr>
        <p:sp>
          <p:nvSpPr>
            <p:cNvPr id="2080" name="Google Shape;2080;p30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3" name="Google Shape;2083;p30"/>
          <p:cNvGrpSpPr/>
          <p:nvPr/>
        </p:nvGrpSpPr>
        <p:grpSpPr>
          <a:xfrm flipH="1">
            <a:off x="160471" y="954012"/>
            <a:ext cx="262163" cy="531538"/>
            <a:chOff x="2322875" y="1049950"/>
            <a:chExt cx="1301705" cy="2640525"/>
          </a:xfrm>
        </p:grpSpPr>
        <p:sp>
          <p:nvSpPr>
            <p:cNvPr id="2084" name="Google Shape;2084;p30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7" name="Google Shape;2087;p30"/>
          <p:cNvSpPr/>
          <p:nvPr/>
        </p:nvSpPr>
        <p:spPr>
          <a:xfrm rot="-1596439">
            <a:off x="1523393" y="-726224"/>
            <a:ext cx="1964187" cy="1179809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30"/>
          <p:cNvSpPr/>
          <p:nvPr/>
        </p:nvSpPr>
        <p:spPr>
          <a:xfrm flipH="1" rot="-9203561">
            <a:off x="5692868" y="4679051"/>
            <a:ext cx="1964187" cy="1179809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0"/>
          <p:cNvSpPr/>
          <p:nvPr/>
        </p:nvSpPr>
        <p:spPr>
          <a:xfrm>
            <a:off x="2177124" y="484480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30"/>
          <p:cNvSpPr/>
          <p:nvPr/>
        </p:nvSpPr>
        <p:spPr>
          <a:xfrm>
            <a:off x="6797249" y="10348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/>
          <p:nvPr/>
        </p:nvSpPr>
        <p:spPr>
          <a:xfrm flipH="1" rot="10800000">
            <a:off x="2216045" y="4015122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 flipH="1" rot="-5400000">
            <a:off x="6646936" y="-270135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 rot="10800000">
            <a:off x="32" y="-5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720000" y="1116775"/>
            <a:ext cx="7704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8" name="Google Shape;178;p4"/>
          <p:cNvGrpSpPr/>
          <p:nvPr/>
        </p:nvGrpSpPr>
        <p:grpSpPr>
          <a:xfrm rot="-4376535">
            <a:off x="-73991" y="4320599"/>
            <a:ext cx="1059855" cy="1224620"/>
            <a:chOff x="725975" y="580175"/>
            <a:chExt cx="3328618" cy="3846085"/>
          </a:xfrm>
        </p:grpSpPr>
        <p:sp>
          <p:nvSpPr>
            <p:cNvPr id="179" name="Google Shape;179;p4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4"/>
          <p:cNvGrpSpPr/>
          <p:nvPr/>
        </p:nvGrpSpPr>
        <p:grpSpPr>
          <a:xfrm rot="818575">
            <a:off x="8297112" y="4253970"/>
            <a:ext cx="1163928" cy="1245460"/>
            <a:chOff x="1141181" y="262025"/>
            <a:chExt cx="4067198" cy="4352099"/>
          </a:xfrm>
        </p:grpSpPr>
        <p:sp>
          <p:nvSpPr>
            <p:cNvPr id="194" name="Google Shape;194;p4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4"/>
          <p:cNvGrpSpPr/>
          <p:nvPr/>
        </p:nvGrpSpPr>
        <p:grpSpPr>
          <a:xfrm rot="-1297163">
            <a:off x="-158828" y="-413542"/>
            <a:ext cx="1112202" cy="1060997"/>
            <a:chOff x="936800" y="644000"/>
            <a:chExt cx="3397834" cy="3241401"/>
          </a:xfrm>
        </p:grpSpPr>
        <p:sp>
          <p:nvSpPr>
            <p:cNvPr id="208" name="Google Shape;208;p4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4"/>
          <p:cNvSpPr/>
          <p:nvPr/>
        </p:nvSpPr>
        <p:spPr>
          <a:xfrm flipH="1" rot="1714220">
            <a:off x="5382199" y="-881136"/>
            <a:ext cx="2227652" cy="1338159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"/>
          <p:cNvSpPr/>
          <p:nvPr/>
        </p:nvSpPr>
        <p:spPr>
          <a:xfrm flipH="1" rot="-9131189">
            <a:off x="1692726" y="4651216"/>
            <a:ext cx="2227686" cy="1338178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203585" y="1116775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>
            <a:off x="8823819" y="39046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4"/>
          <p:cNvGrpSpPr/>
          <p:nvPr/>
        </p:nvGrpSpPr>
        <p:grpSpPr>
          <a:xfrm>
            <a:off x="165918" y="3563799"/>
            <a:ext cx="262163" cy="531538"/>
            <a:chOff x="2322875" y="1049950"/>
            <a:chExt cx="1301705" cy="2640525"/>
          </a:xfrm>
        </p:grpSpPr>
        <p:sp>
          <p:nvSpPr>
            <p:cNvPr id="223" name="Google Shape;223;p4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4"/>
          <p:cNvGrpSpPr/>
          <p:nvPr/>
        </p:nvGrpSpPr>
        <p:grpSpPr>
          <a:xfrm>
            <a:off x="8719966" y="984399"/>
            <a:ext cx="262163" cy="531538"/>
            <a:chOff x="2322875" y="1049950"/>
            <a:chExt cx="1301705" cy="2640525"/>
          </a:xfrm>
        </p:grpSpPr>
        <p:sp>
          <p:nvSpPr>
            <p:cNvPr id="227" name="Google Shape;227;p4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4"/>
          <p:cNvGrpSpPr/>
          <p:nvPr/>
        </p:nvGrpSpPr>
        <p:grpSpPr>
          <a:xfrm>
            <a:off x="8382189" y="-342759"/>
            <a:ext cx="993769" cy="919430"/>
            <a:chOff x="940201" y="467822"/>
            <a:chExt cx="4254149" cy="3935914"/>
          </a:xfrm>
        </p:grpSpPr>
        <p:sp>
          <p:nvSpPr>
            <p:cNvPr id="231" name="Google Shape;231;p4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_1_1_2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31"/>
          <p:cNvSpPr/>
          <p:nvPr/>
        </p:nvSpPr>
        <p:spPr>
          <a:xfrm>
            <a:off x="1624270" y="-5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31"/>
          <p:cNvSpPr/>
          <p:nvPr/>
        </p:nvSpPr>
        <p:spPr>
          <a:xfrm rot="-5400000">
            <a:off x="664693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31"/>
          <p:cNvSpPr/>
          <p:nvPr/>
        </p:nvSpPr>
        <p:spPr>
          <a:xfrm flipH="1">
            <a:off x="32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5" name="Google Shape;2095;p31"/>
          <p:cNvGrpSpPr/>
          <p:nvPr/>
        </p:nvGrpSpPr>
        <p:grpSpPr>
          <a:xfrm flipH="1" rot="-6423465">
            <a:off x="-73991" y="-507194"/>
            <a:ext cx="1059855" cy="1224620"/>
            <a:chOff x="725975" y="580175"/>
            <a:chExt cx="3328618" cy="3846085"/>
          </a:xfrm>
        </p:grpSpPr>
        <p:sp>
          <p:nvSpPr>
            <p:cNvPr id="2096" name="Google Shape;2096;p31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0" name="Google Shape;2110;p31"/>
          <p:cNvGrpSpPr/>
          <p:nvPr/>
        </p:nvGrpSpPr>
        <p:grpSpPr>
          <a:xfrm flipH="1" rot="-9502837">
            <a:off x="-158828" y="4390570"/>
            <a:ext cx="1112202" cy="1060997"/>
            <a:chOff x="936800" y="644000"/>
            <a:chExt cx="3397834" cy="3241401"/>
          </a:xfrm>
        </p:grpSpPr>
        <p:sp>
          <p:nvSpPr>
            <p:cNvPr id="2111" name="Google Shape;2111;p31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1" name="Google Shape;2121;p31"/>
          <p:cNvSpPr txBox="1"/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2122" name="Google Shape;2122;p31"/>
          <p:cNvGrpSpPr/>
          <p:nvPr/>
        </p:nvGrpSpPr>
        <p:grpSpPr>
          <a:xfrm>
            <a:off x="8117791" y="4210342"/>
            <a:ext cx="1356911" cy="1421440"/>
            <a:chOff x="1511250" y="306000"/>
            <a:chExt cx="3756676" cy="3935328"/>
          </a:xfrm>
        </p:grpSpPr>
        <p:sp>
          <p:nvSpPr>
            <p:cNvPr id="2123" name="Google Shape;2123;p31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7" name="Google Shape;2157;p31"/>
          <p:cNvSpPr txBox="1"/>
          <p:nvPr>
            <p:ph idx="1" type="subTitle"/>
          </p:nvPr>
        </p:nvSpPr>
        <p:spPr>
          <a:xfrm>
            <a:off x="735775" y="1249750"/>
            <a:ext cx="76920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58" name="Google Shape;2158;p31"/>
          <p:cNvGrpSpPr/>
          <p:nvPr/>
        </p:nvGrpSpPr>
        <p:grpSpPr>
          <a:xfrm>
            <a:off x="8273618" y="-437238"/>
            <a:ext cx="1172444" cy="1084738"/>
            <a:chOff x="940201" y="467822"/>
            <a:chExt cx="4254149" cy="3935914"/>
          </a:xfrm>
        </p:grpSpPr>
        <p:sp>
          <p:nvSpPr>
            <p:cNvPr id="2159" name="Google Shape;2159;p31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7" name="Google Shape;2167;p31"/>
          <p:cNvSpPr/>
          <p:nvPr/>
        </p:nvSpPr>
        <p:spPr>
          <a:xfrm>
            <a:off x="5203400" y="-503900"/>
            <a:ext cx="1917991" cy="852900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31"/>
          <p:cNvSpPr/>
          <p:nvPr/>
        </p:nvSpPr>
        <p:spPr>
          <a:xfrm flipH="1">
            <a:off x="264324" y="101771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31"/>
          <p:cNvSpPr/>
          <p:nvPr/>
        </p:nvSpPr>
        <p:spPr>
          <a:xfrm flipH="1">
            <a:off x="8779044" y="37773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31"/>
          <p:cNvSpPr/>
          <p:nvPr/>
        </p:nvSpPr>
        <p:spPr>
          <a:xfrm flipH="1" rot="10800000">
            <a:off x="2061225" y="4778875"/>
            <a:ext cx="1917991" cy="852900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1" name="Google Shape;2171;p31"/>
          <p:cNvGrpSpPr/>
          <p:nvPr/>
        </p:nvGrpSpPr>
        <p:grpSpPr>
          <a:xfrm>
            <a:off x="160471" y="3502487"/>
            <a:ext cx="262163" cy="531538"/>
            <a:chOff x="2322875" y="1049950"/>
            <a:chExt cx="1301705" cy="2640525"/>
          </a:xfrm>
        </p:grpSpPr>
        <p:sp>
          <p:nvSpPr>
            <p:cNvPr id="2172" name="Google Shape;2172;p31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31"/>
          <p:cNvGrpSpPr/>
          <p:nvPr/>
        </p:nvGrpSpPr>
        <p:grpSpPr>
          <a:xfrm>
            <a:off x="8721321" y="954012"/>
            <a:ext cx="262163" cy="531538"/>
            <a:chOff x="2322875" y="1049950"/>
            <a:chExt cx="1301705" cy="2640525"/>
          </a:xfrm>
        </p:grpSpPr>
        <p:sp>
          <p:nvSpPr>
            <p:cNvPr id="2176" name="Google Shape;2176;p31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9" name="Google Shape;2179;p31"/>
          <p:cNvSpPr/>
          <p:nvPr/>
        </p:nvSpPr>
        <p:spPr>
          <a:xfrm flipH="1">
            <a:off x="7545099" y="484480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_1_1_1"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32"/>
          <p:cNvSpPr/>
          <p:nvPr/>
        </p:nvSpPr>
        <p:spPr>
          <a:xfrm flipH="1" rot="10800000">
            <a:off x="2621870" y="4015022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32"/>
          <p:cNvSpPr/>
          <p:nvPr/>
        </p:nvSpPr>
        <p:spPr>
          <a:xfrm flipH="1" rot="-5400000">
            <a:off x="6646936" y="-270236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32"/>
          <p:cNvSpPr/>
          <p:nvPr/>
        </p:nvSpPr>
        <p:spPr>
          <a:xfrm flipH="1" rot="5400000">
            <a:off x="136982" y="-137027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4" name="Google Shape;2184;p32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2185" name="Google Shape;2185;p32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3" name="Google Shape;2193;p32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2194" name="Google Shape;2194;p32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2229" name="Google Shape;2229;p32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9" name="Google Shape;2239;p32"/>
          <p:cNvSpPr/>
          <p:nvPr/>
        </p:nvSpPr>
        <p:spPr>
          <a:xfrm>
            <a:off x="4941300" y="-363750"/>
            <a:ext cx="1917991" cy="852900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32"/>
          <p:cNvSpPr txBox="1"/>
          <p:nvPr>
            <p:ph type="title"/>
          </p:nvPr>
        </p:nvSpPr>
        <p:spPr>
          <a:xfrm>
            <a:off x="5072763" y="1427250"/>
            <a:ext cx="2853600" cy="11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41" name="Google Shape;2241;p32"/>
          <p:cNvSpPr txBox="1"/>
          <p:nvPr>
            <p:ph idx="1" type="subTitle"/>
          </p:nvPr>
        </p:nvSpPr>
        <p:spPr>
          <a:xfrm>
            <a:off x="5072763" y="2645175"/>
            <a:ext cx="28536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42" name="Google Shape;2242;p32"/>
          <p:cNvGrpSpPr/>
          <p:nvPr/>
        </p:nvGrpSpPr>
        <p:grpSpPr>
          <a:xfrm rot="3101353">
            <a:off x="8206643" y="-333195"/>
            <a:ext cx="1209708" cy="1029501"/>
            <a:chOff x="725975" y="529375"/>
            <a:chExt cx="4581126" cy="3898687"/>
          </a:xfrm>
        </p:grpSpPr>
        <p:sp>
          <p:nvSpPr>
            <p:cNvPr id="2243" name="Google Shape;2243;p32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6" name="Google Shape;2266;p32"/>
          <p:cNvSpPr/>
          <p:nvPr/>
        </p:nvSpPr>
        <p:spPr>
          <a:xfrm flipH="1">
            <a:off x="1381769" y="482771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32"/>
          <p:cNvSpPr/>
          <p:nvPr/>
        </p:nvSpPr>
        <p:spPr>
          <a:xfrm flipH="1">
            <a:off x="188499" y="30692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32"/>
          <p:cNvSpPr/>
          <p:nvPr/>
        </p:nvSpPr>
        <p:spPr>
          <a:xfrm flipH="1">
            <a:off x="8755769" y="327981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32"/>
          <p:cNvSpPr/>
          <p:nvPr/>
        </p:nvSpPr>
        <p:spPr>
          <a:xfrm flipH="1" rot="10800000">
            <a:off x="2061225" y="4687050"/>
            <a:ext cx="1917991" cy="852900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0" name="Google Shape;2270;p32"/>
          <p:cNvGrpSpPr/>
          <p:nvPr/>
        </p:nvGrpSpPr>
        <p:grpSpPr>
          <a:xfrm>
            <a:off x="188496" y="1108362"/>
            <a:ext cx="262163" cy="531538"/>
            <a:chOff x="2322875" y="1049950"/>
            <a:chExt cx="1301705" cy="2640525"/>
          </a:xfrm>
        </p:grpSpPr>
        <p:sp>
          <p:nvSpPr>
            <p:cNvPr id="2271" name="Google Shape;2271;p32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4" name="Google Shape;2274;p32"/>
          <p:cNvGrpSpPr/>
          <p:nvPr/>
        </p:nvGrpSpPr>
        <p:grpSpPr>
          <a:xfrm>
            <a:off x="8718096" y="1073112"/>
            <a:ext cx="262163" cy="531538"/>
            <a:chOff x="2322875" y="1049950"/>
            <a:chExt cx="1301705" cy="2640525"/>
          </a:xfrm>
        </p:grpSpPr>
        <p:sp>
          <p:nvSpPr>
            <p:cNvPr id="2275" name="Google Shape;2275;p32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33"/>
          <p:cNvSpPr/>
          <p:nvPr/>
        </p:nvSpPr>
        <p:spPr>
          <a:xfrm flipH="1" rot="5400000">
            <a:off x="27021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33"/>
          <p:cNvSpPr txBox="1"/>
          <p:nvPr>
            <p:ph type="title"/>
          </p:nvPr>
        </p:nvSpPr>
        <p:spPr>
          <a:xfrm>
            <a:off x="726032" y="692775"/>
            <a:ext cx="36195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1" name="Google Shape;2281;p33"/>
          <p:cNvSpPr txBox="1"/>
          <p:nvPr>
            <p:ph idx="1" type="subTitle"/>
          </p:nvPr>
        </p:nvSpPr>
        <p:spPr>
          <a:xfrm>
            <a:off x="725975" y="1524925"/>
            <a:ext cx="36195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2" name="Google Shape;2282;p33"/>
          <p:cNvSpPr txBox="1"/>
          <p:nvPr/>
        </p:nvSpPr>
        <p:spPr>
          <a:xfrm>
            <a:off x="725975" y="3252375"/>
            <a:ext cx="3846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2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83" name="Google Shape;2283;p33"/>
          <p:cNvSpPr/>
          <p:nvPr/>
        </p:nvSpPr>
        <p:spPr>
          <a:xfrm flipH="1">
            <a:off x="2162162" y="-4790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33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5" name="Google Shape;2285;p33"/>
          <p:cNvGrpSpPr/>
          <p:nvPr/>
        </p:nvGrpSpPr>
        <p:grpSpPr>
          <a:xfrm>
            <a:off x="-573531" y="-574433"/>
            <a:ext cx="1362511" cy="1457953"/>
            <a:chOff x="1141181" y="262025"/>
            <a:chExt cx="4067198" cy="4352099"/>
          </a:xfrm>
        </p:grpSpPr>
        <p:sp>
          <p:nvSpPr>
            <p:cNvPr id="2286" name="Google Shape;2286;p33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3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3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3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3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3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3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3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3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3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3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3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9" name="Google Shape;2299;p33"/>
          <p:cNvGrpSpPr/>
          <p:nvPr/>
        </p:nvGrpSpPr>
        <p:grpSpPr>
          <a:xfrm flipH="1" rot="6753101">
            <a:off x="-831147" y="4114102"/>
            <a:ext cx="1651494" cy="1730032"/>
            <a:chOff x="1511250" y="306000"/>
            <a:chExt cx="3756676" cy="3935328"/>
          </a:xfrm>
        </p:grpSpPr>
        <p:sp>
          <p:nvSpPr>
            <p:cNvPr id="2300" name="Google Shape;2300;p33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3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3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3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3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3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3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3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3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3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3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3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3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3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3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3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3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33"/>
          <p:cNvGrpSpPr/>
          <p:nvPr/>
        </p:nvGrpSpPr>
        <p:grpSpPr>
          <a:xfrm rot="1992157">
            <a:off x="8316333" y="4149525"/>
            <a:ext cx="1717499" cy="1461648"/>
            <a:chOff x="725975" y="529375"/>
            <a:chExt cx="4581126" cy="3898687"/>
          </a:xfrm>
        </p:grpSpPr>
        <p:sp>
          <p:nvSpPr>
            <p:cNvPr id="2335" name="Google Shape;2335;p33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3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3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3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3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3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3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8" name="Google Shape;2358;p33"/>
          <p:cNvSpPr/>
          <p:nvPr/>
        </p:nvSpPr>
        <p:spPr>
          <a:xfrm>
            <a:off x="8774288" y="113266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33"/>
          <p:cNvSpPr/>
          <p:nvPr/>
        </p:nvSpPr>
        <p:spPr>
          <a:xfrm>
            <a:off x="1465924" y="485268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33"/>
          <p:cNvSpPr/>
          <p:nvPr/>
        </p:nvSpPr>
        <p:spPr>
          <a:xfrm>
            <a:off x="164724" y="25375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33"/>
          <p:cNvSpPr/>
          <p:nvPr/>
        </p:nvSpPr>
        <p:spPr>
          <a:xfrm>
            <a:off x="7742150" y="474501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33"/>
          <p:cNvSpPr/>
          <p:nvPr/>
        </p:nvSpPr>
        <p:spPr>
          <a:xfrm>
            <a:off x="1337988" y="2123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33"/>
          <p:cNvSpPr/>
          <p:nvPr/>
        </p:nvSpPr>
        <p:spPr>
          <a:xfrm flipH="1" rot="10800000">
            <a:off x="4858475" y="4614125"/>
            <a:ext cx="1917991" cy="852900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33"/>
          <p:cNvSpPr/>
          <p:nvPr/>
        </p:nvSpPr>
        <p:spPr>
          <a:xfrm rot="302">
            <a:off x="4483729" y="-370618"/>
            <a:ext cx="1950169" cy="1063317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34"/>
          <p:cNvSpPr/>
          <p:nvPr/>
        </p:nvSpPr>
        <p:spPr>
          <a:xfrm flipH="1">
            <a:off x="2278495" y="-53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34"/>
          <p:cNvSpPr/>
          <p:nvPr/>
        </p:nvSpPr>
        <p:spPr>
          <a:xfrm rot="-5400000">
            <a:off x="6646936" y="2646440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34"/>
          <p:cNvSpPr/>
          <p:nvPr/>
        </p:nvSpPr>
        <p:spPr>
          <a:xfrm rot="5400000">
            <a:off x="137007" y="237070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9" name="Google Shape;2369;p34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2370" name="Google Shape;2370;p34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8" name="Google Shape;2378;p34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2379" name="Google Shape;2379;p34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3" name="Google Shape;2413;p34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2414" name="Google Shape;2414;p34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4" name="Google Shape;2424;p34"/>
          <p:cNvSpPr/>
          <p:nvPr/>
        </p:nvSpPr>
        <p:spPr>
          <a:xfrm>
            <a:off x="4476150" y="-363750"/>
            <a:ext cx="2394932" cy="1064988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5" name="Google Shape;2425;p34"/>
          <p:cNvGrpSpPr/>
          <p:nvPr/>
        </p:nvGrpSpPr>
        <p:grpSpPr>
          <a:xfrm flipH="1" rot="-1588054">
            <a:off x="8194678" y="-554914"/>
            <a:ext cx="1224824" cy="1415236"/>
            <a:chOff x="725975" y="580175"/>
            <a:chExt cx="3328618" cy="3846085"/>
          </a:xfrm>
        </p:grpSpPr>
        <p:sp>
          <p:nvSpPr>
            <p:cNvPr id="2426" name="Google Shape;2426;p34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0" name="Google Shape;2440;p34"/>
          <p:cNvSpPr/>
          <p:nvPr/>
        </p:nvSpPr>
        <p:spPr>
          <a:xfrm flipH="1" rot="-225818">
            <a:off x="1632167" y="4408068"/>
            <a:ext cx="3266547" cy="1184347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35"/>
          <p:cNvSpPr/>
          <p:nvPr/>
        </p:nvSpPr>
        <p:spPr>
          <a:xfrm flipH="1">
            <a:off x="3745837" y="-4790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35"/>
          <p:cNvSpPr/>
          <p:nvPr/>
        </p:nvSpPr>
        <p:spPr>
          <a:xfrm flipH="1" rot="5400000">
            <a:off x="27021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35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5" name="Google Shape;2445;p35"/>
          <p:cNvGrpSpPr/>
          <p:nvPr/>
        </p:nvGrpSpPr>
        <p:grpSpPr>
          <a:xfrm>
            <a:off x="-573531" y="-574433"/>
            <a:ext cx="1362511" cy="1457953"/>
            <a:chOff x="1141181" y="262025"/>
            <a:chExt cx="4067198" cy="4352099"/>
          </a:xfrm>
        </p:grpSpPr>
        <p:sp>
          <p:nvSpPr>
            <p:cNvPr id="2446" name="Google Shape;2446;p35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9" name="Google Shape;2459;p35"/>
          <p:cNvGrpSpPr/>
          <p:nvPr/>
        </p:nvGrpSpPr>
        <p:grpSpPr>
          <a:xfrm flipH="1" rot="6753101">
            <a:off x="-831147" y="4114102"/>
            <a:ext cx="1651494" cy="1730032"/>
            <a:chOff x="1511250" y="306000"/>
            <a:chExt cx="3756676" cy="3935328"/>
          </a:xfrm>
        </p:grpSpPr>
        <p:sp>
          <p:nvSpPr>
            <p:cNvPr id="2460" name="Google Shape;2460;p35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5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5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5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5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5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5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4" name="Google Shape;2494;p35"/>
          <p:cNvGrpSpPr/>
          <p:nvPr/>
        </p:nvGrpSpPr>
        <p:grpSpPr>
          <a:xfrm rot="1992157">
            <a:off x="8316333" y="4149525"/>
            <a:ext cx="1717499" cy="1461648"/>
            <a:chOff x="725975" y="529375"/>
            <a:chExt cx="4581126" cy="3898687"/>
          </a:xfrm>
        </p:grpSpPr>
        <p:sp>
          <p:nvSpPr>
            <p:cNvPr id="2495" name="Google Shape;2495;p35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5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5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5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5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5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5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5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5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5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5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8" name="Google Shape;2518;p35"/>
          <p:cNvSpPr/>
          <p:nvPr/>
        </p:nvSpPr>
        <p:spPr>
          <a:xfrm rot="-1388564">
            <a:off x="1508706" y="-887063"/>
            <a:ext cx="3024988" cy="1817020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35"/>
          <p:cNvSpPr/>
          <p:nvPr/>
        </p:nvSpPr>
        <p:spPr>
          <a:xfrm flipH="1" rot="-9572211">
            <a:off x="4590630" y="4189016"/>
            <a:ext cx="3025044" cy="181705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0" name="Google Shape;2520;p35"/>
          <p:cNvGrpSpPr/>
          <p:nvPr/>
        </p:nvGrpSpPr>
        <p:grpSpPr>
          <a:xfrm>
            <a:off x="8166971" y="-476033"/>
            <a:ext cx="1243062" cy="1150074"/>
            <a:chOff x="940201" y="467822"/>
            <a:chExt cx="4254149" cy="3935914"/>
          </a:xfrm>
        </p:grpSpPr>
        <p:sp>
          <p:nvSpPr>
            <p:cNvPr id="2521" name="Google Shape;2521;p35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5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5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5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5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5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5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5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>
          <a:xfrm>
            <a:off x="1624270" y="-50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 rot="-5400000">
            <a:off x="6646936" y="2646442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 flipH="1">
            <a:off x="32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5"/>
          <p:cNvGrpSpPr/>
          <p:nvPr/>
        </p:nvGrpSpPr>
        <p:grpSpPr>
          <a:xfrm flipH="1" rot="-6423465">
            <a:off x="-73991" y="-507194"/>
            <a:ext cx="1059855" cy="1224620"/>
            <a:chOff x="725975" y="580175"/>
            <a:chExt cx="3328618" cy="3846085"/>
          </a:xfrm>
        </p:grpSpPr>
        <p:sp>
          <p:nvSpPr>
            <p:cNvPr id="244" name="Google Shape;244;p5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5"/>
          <p:cNvGrpSpPr/>
          <p:nvPr/>
        </p:nvGrpSpPr>
        <p:grpSpPr>
          <a:xfrm flipH="1" rot="-9502837">
            <a:off x="-158828" y="4390570"/>
            <a:ext cx="1112202" cy="1060997"/>
            <a:chOff x="936800" y="644000"/>
            <a:chExt cx="3397834" cy="3241401"/>
          </a:xfrm>
        </p:grpSpPr>
        <p:sp>
          <p:nvSpPr>
            <p:cNvPr id="259" name="Google Shape;259;p5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5"/>
          <p:cNvSpPr txBox="1"/>
          <p:nvPr>
            <p:ph idx="1" type="subTitle"/>
          </p:nvPr>
        </p:nvSpPr>
        <p:spPr>
          <a:xfrm>
            <a:off x="5090910" y="3747553"/>
            <a:ext cx="24573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"/>
          <p:cNvSpPr txBox="1"/>
          <p:nvPr>
            <p:ph idx="2" type="subTitle"/>
          </p:nvPr>
        </p:nvSpPr>
        <p:spPr>
          <a:xfrm>
            <a:off x="1950663" y="3747453"/>
            <a:ext cx="24573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"/>
          <p:cNvSpPr txBox="1"/>
          <p:nvPr>
            <p:ph idx="3" type="subTitle"/>
          </p:nvPr>
        </p:nvSpPr>
        <p:spPr>
          <a:xfrm>
            <a:off x="5090910" y="3475450"/>
            <a:ext cx="24573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" name="Google Shape;273;p5"/>
          <p:cNvSpPr txBox="1"/>
          <p:nvPr>
            <p:ph idx="4" type="subTitle"/>
          </p:nvPr>
        </p:nvSpPr>
        <p:spPr>
          <a:xfrm>
            <a:off x="1950663" y="3475350"/>
            <a:ext cx="24573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" name="Google Shape;274;p5"/>
          <p:cNvSpPr/>
          <p:nvPr>
            <p:ph idx="5" type="pic"/>
          </p:nvPr>
        </p:nvSpPr>
        <p:spPr>
          <a:xfrm rot="-235013">
            <a:off x="2007325" y="1475489"/>
            <a:ext cx="1712801" cy="1710427"/>
          </a:xfrm>
          <a:prstGeom prst="roundRect">
            <a:avLst>
              <a:gd fmla="val 8664" name="adj"/>
            </a:avLst>
          </a:prstGeom>
          <a:noFill/>
          <a:ln>
            <a:noFill/>
          </a:ln>
        </p:spPr>
      </p:sp>
      <p:sp>
        <p:nvSpPr>
          <p:cNvPr id="275" name="Google Shape;275;p5"/>
          <p:cNvSpPr/>
          <p:nvPr>
            <p:ph idx="6" type="pic"/>
          </p:nvPr>
        </p:nvSpPr>
        <p:spPr>
          <a:xfrm rot="163865">
            <a:off x="5130580" y="1475581"/>
            <a:ext cx="1712545" cy="1710134"/>
          </a:xfrm>
          <a:prstGeom prst="roundRect">
            <a:avLst>
              <a:gd fmla="val 8664" name="adj"/>
            </a:avLst>
          </a:prstGeom>
          <a:noFill/>
          <a:ln>
            <a:noFill/>
          </a:ln>
        </p:spPr>
      </p:sp>
      <p:grpSp>
        <p:nvGrpSpPr>
          <p:cNvPr id="276" name="Google Shape;276;p5"/>
          <p:cNvGrpSpPr/>
          <p:nvPr/>
        </p:nvGrpSpPr>
        <p:grpSpPr>
          <a:xfrm rot="-974512">
            <a:off x="8249414" y="4541871"/>
            <a:ext cx="972921" cy="827988"/>
            <a:chOff x="725975" y="529375"/>
            <a:chExt cx="4581126" cy="3898687"/>
          </a:xfrm>
        </p:grpSpPr>
        <p:sp>
          <p:nvSpPr>
            <p:cNvPr id="277" name="Google Shape;277;p5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5"/>
          <p:cNvSpPr/>
          <p:nvPr/>
        </p:nvSpPr>
        <p:spPr>
          <a:xfrm>
            <a:off x="7564263" y="482771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"/>
          <p:cNvSpPr/>
          <p:nvPr/>
        </p:nvSpPr>
        <p:spPr>
          <a:xfrm>
            <a:off x="8793299" y="9109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1229312" y="154988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5"/>
          <p:cNvGrpSpPr/>
          <p:nvPr/>
        </p:nvGrpSpPr>
        <p:grpSpPr>
          <a:xfrm>
            <a:off x="8273626" y="-378404"/>
            <a:ext cx="1045245" cy="967054"/>
            <a:chOff x="940201" y="467822"/>
            <a:chExt cx="4254149" cy="3935914"/>
          </a:xfrm>
        </p:grpSpPr>
        <p:sp>
          <p:nvSpPr>
            <p:cNvPr id="304" name="Google Shape;304;p5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5"/>
          <p:cNvSpPr/>
          <p:nvPr/>
        </p:nvSpPr>
        <p:spPr>
          <a:xfrm>
            <a:off x="189988" y="3636763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"/>
          <p:cNvSpPr/>
          <p:nvPr/>
        </p:nvSpPr>
        <p:spPr>
          <a:xfrm flipH="1" rot="2029110">
            <a:off x="5050209" y="-685067"/>
            <a:ext cx="1964209" cy="1179791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"/>
          <p:cNvSpPr/>
          <p:nvPr/>
        </p:nvSpPr>
        <p:spPr>
          <a:xfrm rot="8770890">
            <a:off x="1523359" y="4653758"/>
            <a:ext cx="1964209" cy="1179791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5"/>
          <p:cNvGrpSpPr/>
          <p:nvPr/>
        </p:nvGrpSpPr>
        <p:grpSpPr>
          <a:xfrm>
            <a:off x="8715721" y="3519274"/>
            <a:ext cx="262163" cy="531538"/>
            <a:chOff x="2322875" y="1049950"/>
            <a:chExt cx="1301705" cy="2640525"/>
          </a:xfrm>
        </p:grpSpPr>
        <p:sp>
          <p:nvSpPr>
            <p:cNvPr id="316" name="Google Shape;316;p5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5"/>
          <p:cNvGrpSpPr/>
          <p:nvPr/>
        </p:nvGrpSpPr>
        <p:grpSpPr>
          <a:xfrm>
            <a:off x="228471" y="1128437"/>
            <a:ext cx="262163" cy="531538"/>
            <a:chOff x="2322875" y="1049950"/>
            <a:chExt cx="1301705" cy="2640525"/>
          </a:xfrm>
        </p:grpSpPr>
        <p:sp>
          <p:nvSpPr>
            <p:cNvPr id="320" name="Google Shape;320;p5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/>
          <p:nvPr/>
        </p:nvSpPr>
        <p:spPr>
          <a:xfrm flipH="1" rot="10800000">
            <a:off x="1505393" y="4614125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"/>
          <p:cNvSpPr/>
          <p:nvPr/>
        </p:nvSpPr>
        <p:spPr>
          <a:xfrm flipH="1">
            <a:off x="5822243" y="-5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"/>
          <p:cNvSpPr/>
          <p:nvPr/>
        </p:nvSpPr>
        <p:spPr>
          <a:xfrm rot="5400000">
            <a:off x="270216" y="-270183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"/>
          <p:cNvSpPr/>
          <p:nvPr/>
        </p:nvSpPr>
        <p:spPr>
          <a:xfrm>
            <a:off x="6527124" y="2252751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9" name="Google Shape;329;p6"/>
          <p:cNvGrpSpPr/>
          <p:nvPr/>
        </p:nvGrpSpPr>
        <p:grpSpPr>
          <a:xfrm flipH="1" rot="1386721">
            <a:off x="-128287" y="4560984"/>
            <a:ext cx="1074878" cy="914756"/>
            <a:chOff x="725975" y="529375"/>
            <a:chExt cx="4581126" cy="3898687"/>
          </a:xfrm>
        </p:grpSpPr>
        <p:sp>
          <p:nvSpPr>
            <p:cNvPr id="330" name="Google Shape;330;p6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8301801" y="4440766"/>
            <a:ext cx="993769" cy="919430"/>
            <a:chOff x="940201" y="467822"/>
            <a:chExt cx="4254149" cy="3935914"/>
          </a:xfrm>
        </p:grpSpPr>
        <p:sp>
          <p:nvSpPr>
            <p:cNvPr id="354" name="Google Shape;354;p6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 rot="716367">
            <a:off x="-338944" y="-405049"/>
            <a:ext cx="1063534" cy="1228871"/>
            <a:chOff x="725975" y="580175"/>
            <a:chExt cx="3328618" cy="3846085"/>
          </a:xfrm>
        </p:grpSpPr>
        <p:sp>
          <p:nvSpPr>
            <p:cNvPr id="363" name="Google Shape;363;p6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6"/>
          <p:cNvGrpSpPr/>
          <p:nvPr/>
        </p:nvGrpSpPr>
        <p:grpSpPr>
          <a:xfrm rot="-6300507">
            <a:off x="8159670" y="-506874"/>
            <a:ext cx="1278041" cy="1338819"/>
            <a:chOff x="1511250" y="306000"/>
            <a:chExt cx="3756676" cy="3935328"/>
          </a:xfrm>
        </p:grpSpPr>
        <p:sp>
          <p:nvSpPr>
            <p:cNvPr id="378" name="Google Shape;378;p6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6"/>
          <p:cNvSpPr/>
          <p:nvPr/>
        </p:nvSpPr>
        <p:spPr>
          <a:xfrm flipH="1">
            <a:off x="209113" y="36345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"/>
          <p:cNvSpPr/>
          <p:nvPr/>
        </p:nvSpPr>
        <p:spPr>
          <a:xfrm flipH="1">
            <a:off x="1673568" y="486607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"/>
          <p:cNvSpPr/>
          <p:nvPr/>
        </p:nvSpPr>
        <p:spPr>
          <a:xfrm flipH="1">
            <a:off x="8746438" y="894550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6"/>
          <p:cNvGrpSpPr/>
          <p:nvPr/>
        </p:nvGrpSpPr>
        <p:grpSpPr>
          <a:xfrm flipH="1">
            <a:off x="209124" y="1261212"/>
            <a:ext cx="262163" cy="531538"/>
            <a:chOff x="2322875" y="1049950"/>
            <a:chExt cx="1301705" cy="2640525"/>
          </a:xfrm>
        </p:grpSpPr>
        <p:sp>
          <p:nvSpPr>
            <p:cNvPr id="416" name="Google Shape;416;p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6"/>
          <p:cNvGrpSpPr/>
          <p:nvPr/>
        </p:nvGrpSpPr>
        <p:grpSpPr>
          <a:xfrm flipH="1">
            <a:off x="8708774" y="3634562"/>
            <a:ext cx="262163" cy="531538"/>
            <a:chOff x="2322875" y="1049950"/>
            <a:chExt cx="1301705" cy="2640525"/>
          </a:xfrm>
        </p:grpSpPr>
        <p:sp>
          <p:nvSpPr>
            <p:cNvPr id="420" name="Google Shape;420;p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6"/>
          <p:cNvSpPr/>
          <p:nvPr/>
        </p:nvSpPr>
        <p:spPr>
          <a:xfrm rot="-1991950">
            <a:off x="2193310" y="-797233"/>
            <a:ext cx="2275816" cy="1366987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"/>
          <p:cNvSpPr/>
          <p:nvPr/>
        </p:nvSpPr>
        <p:spPr>
          <a:xfrm flipH="1" rot="-8808050">
            <a:off x="4966010" y="4479742"/>
            <a:ext cx="2275816" cy="1366987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"/>
          <p:cNvSpPr/>
          <p:nvPr/>
        </p:nvSpPr>
        <p:spPr>
          <a:xfrm flipH="1">
            <a:off x="6527118" y="193463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"/>
          <p:cNvSpPr/>
          <p:nvPr/>
        </p:nvSpPr>
        <p:spPr>
          <a:xfrm flipH="1">
            <a:off x="5822243" y="-50"/>
            <a:ext cx="1816404" cy="572700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7"/>
          <p:cNvSpPr/>
          <p:nvPr/>
        </p:nvSpPr>
        <p:spPr>
          <a:xfrm rot="1243678">
            <a:off x="6312935" y="20492"/>
            <a:ext cx="3112861" cy="1869925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"/>
          <p:cNvSpPr/>
          <p:nvPr/>
        </p:nvSpPr>
        <p:spPr>
          <a:xfrm flipH="1" rot="10800000">
            <a:off x="2568273" y="4456388"/>
            <a:ext cx="2179041" cy="687037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"/>
          <p:cNvSpPr/>
          <p:nvPr/>
        </p:nvSpPr>
        <p:spPr>
          <a:xfrm rot="5400000">
            <a:off x="270216" y="-270183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"/>
          <p:cNvSpPr/>
          <p:nvPr/>
        </p:nvSpPr>
        <p:spPr>
          <a:xfrm>
            <a:off x="6527124" y="2380776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"/>
          <p:cNvSpPr txBox="1"/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3" name="Google Shape;433;p7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34" name="Google Shape;434;p7"/>
          <p:cNvSpPr/>
          <p:nvPr>
            <p:ph idx="2" type="pic"/>
          </p:nvPr>
        </p:nvSpPr>
        <p:spPr>
          <a:xfrm rot="-265531">
            <a:off x="5058286" y="1331647"/>
            <a:ext cx="3195828" cy="2522103"/>
          </a:xfrm>
          <a:prstGeom prst="roundRect">
            <a:avLst>
              <a:gd fmla="val 5902" name="adj"/>
            </a:avLst>
          </a:prstGeom>
          <a:noFill/>
          <a:ln>
            <a:noFill/>
          </a:ln>
        </p:spPr>
      </p:sp>
      <p:sp>
        <p:nvSpPr>
          <p:cNvPr id="435" name="Google Shape;435;p7"/>
          <p:cNvSpPr/>
          <p:nvPr/>
        </p:nvSpPr>
        <p:spPr>
          <a:xfrm rot="9709469">
            <a:off x="7630024" y="4117816"/>
            <a:ext cx="1820335" cy="992614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"/>
          <p:cNvSpPr/>
          <p:nvPr/>
        </p:nvSpPr>
        <p:spPr>
          <a:xfrm rot="-5630402">
            <a:off x="-1213931" y="4024690"/>
            <a:ext cx="2651034" cy="1178873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7"/>
          <p:cNvGrpSpPr/>
          <p:nvPr/>
        </p:nvGrpSpPr>
        <p:grpSpPr>
          <a:xfrm rot="3212583">
            <a:off x="-185549" y="4443304"/>
            <a:ext cx="1194972" cy="1016960"/>
            <a:chOff x="725975" y="529375"/>
            <a:chExt cx="4581126" cy="3898687"/>
          </a:xfrm>
        </p:grpSpPr>
        <p:sp>
          <p:nvSpPr>
            <p:cNvPr id="438" name="Google Shape;438;p7"/>
            <p:cNvSpPr/>
            <p:nvPr/>
          </p:nvSpPr>
          <p:spPr>
            <a:xfrm>
              <a:off x="725975" y="738407"/>
              <a:ext cx="4581126" cy="3689182"/>
            </a:xfrm>
            <a:custGeom>
              <a:rect b="b" l="l" r="r" t="t"/>
              <a:pathLst>
                <a:path extrusionOk="0" h="23367" w="29722">
                  <a:moveTo>
                    <a:pt x="23737" y="0"/>
                  </a:moveTo>
                  <a:cubicBezTo>
                    <a:pt x="23545" y="0"/>
                    <a:pt x="23350" y="24"/>
                    <a:pt x="23156" y="73"/>
                  </a:cubicBezTo>
                  <a:lnTo>
                    <a:pt x="2015" y="5472"/>
                  </a:lnTo>
                  <a:cubicBezTo>
                    <a:pt x="759" y="5793"/>
                    <a:pt x="0" y="7071"/>
                    <a:pt x="320" y="8326"/>
                  </a:cubicBezTo>
                  <a:lnTo>
                    <a:pt x="3710" y="21599"/>
                  </a:lnTo>
                  <a:cubicBezTo>
                    <a:pt x="3981" y="22660"/>
                    <a:pt x="4937" y="23367"/>
                    <a:pt x="5984" y="23367"/>
                  </a:cubicBezTo>
                  <a:cubicBezTo>
                    <a:pt x="6175" y="23367"/>
                    <a:pt x="6370" y="23343"/>
                    <a:pt x="6564" y="23294"/>
                  </a:cubicBezTo>
                  <a:lnTo>
                    <a:pt x="27706" y="17895"/>
                  </a:lnTo>
                  <a:cubicBezTo>
                    <a:pt x="28964" y="17577"/>
                    <a:pt x="29722" y="16299"/>
                    <a:pt x="29401" y="15042"/>
                  </a:cubicBezTo>
                  <a:lnTo>
                    <a:pt x="26011" y="1768"/>
                  </a:lnTo>
                  <a:cubicBezTo>
                    <a:pt x="25740" y="706"/>
                    <a:pt x="24785" y="0"/>
                    <a:pt x="23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332633" y="25058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216271" y="203768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099508" y="156150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982908" y="1102157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449383" y="2973732"/>
              <a:ext cx="3600535" cy="1090635"/>
            </a:xfrm>
            <a:custGeom>
              <a:rect b="b" l="l" r="r" t="t"/>
              <a:pathLst>
                <a:path extrusionOk="0" h="6908" w="23360">
                  <a:moveTo>
                    <a:pt x="22747" y="1"/>
                  </a:moveTo>
                  <a:cubicBezTo>
                    <a:pt x="22706" y="1"/>
                    <a:pt x="22665" y="6"/>
                    <a:pt x="22624" y="16"/>
                  </a:cubicBezTo>
                  <a:lnTo>
                    <a:pt x="427" y="5683"/>
                  </a:lnTo>
                  <a:cubicBezTo>
                    <a:pt x="163" y="5751"/>
                    <a:pt x="1" y="6022"/>
                    <a:pt x="69" y="6289"/>
                  </a:cubicBezTo>
                  <a:lnTo>
                    <a:pt x="132" y="6534"/>
                  </a:lnTo>
                  <a:cubicBezTo>
                    <a:pt x="190" y="6758"/>
                    <a:pt x="391" y="6908"/>
                    <a:pt x="613" y="6908"/>
                  </a:cubicBezTo>
                  <a:cubicBezTo>
                    <a:pt x="654" y="6908"/>
                    <a:pt x="695" y="6903"/>
                    <a:pt x="737" y="6892"/>
                  </a:cubicBezTo>
                  <a:lnTo>
                    <a:pt x="22933" y="1225"/>
                  </a:lnTo>
                  <a:cubicBezTo>
                    <a:pt x="23200" y="1157"/>
                    <a:pt x="23360" y="885"/>
                    <a:pt x="23292" y="621"/>
                  </a:cubicBezTo>
                  <a:lnTo>
                    <a:pt x="23229" y="375"/>
                  </a:lnTo>
                  <a:cubicBezTo>
                    <a:pt x="23172" y="151"/>
                    <a:pt x="22969" y="1"/>
                    <a:pt x="2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249249" y="738722"/>
              <a:ext cx="4057846" cy="3689340"/>
            </a:xfrm>
            <a:custGeom>
              <a:rect b="b" l="l" r="r" t="t"/>
              <a:pathLst>
                <a:path extrusionOk="0" h="23368" w="26327">
                  <a:moveTo>
                    <a:pt x="20344" y="1"/>
                  </a:moveTo>
                  <a:cubicBezTo>
                    <a:pt x="20281" y="1"/>
                    <a:pt x="20217" y="3"/>
                    <a:pt x="20153" y="8"/>
                  </a:cubicBezTo>
                  <a:cubicBezTo>
                    <a:pt x="20810" y="4619"/>
                    <a:pt x="21133" y="18976"/>
                    <a:pt x="0" y="20368"/>
                  </a:cubicBezTo>
                  <a:lnTo>
                    <a:pt x="315" y="21600"/>
                  </a:lnTo>
                  <a:cubicBezTo>
                    <a:pt x="586" y="22661"/>
                    <a:pt x="1541" y="23367"/>
                    <a:pt x="2588" y="23367"/>
                  </a:cubicBezTo>
                  <a:cubicBezTo>
                    <a:pt x="2780" y="23367"/>
                    <a:pt x="2975" y="23343"/>
                    <a:pt x="3169" y="23294"/>
                  </a:cubicBezTo>
                  <a:lnTo>
                    <a:pt x="24311" y="17897"/>
                  </a:lnTo>
                  <a:cubicBezTo>
                    <a:pt x="25569" y="17575"/>
                    <a:pt x="26327" y="16297"/>
                    <a:pt x="26006" y="15040"/>
                  </a:cubicBezTo>
                  <a:lnTo>
                    <a:pt x="22616" y="1766"/>
                  </a:lnTo>
                  <a:cubicBezTo>
                    <a:pt x="22345" y="705"/>
                    <a:pt x="21391" y="1"/>
                    <a:pt x="20344" y="1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2004797" y="666256"/>
              <a:ext cx="1153528" cy="334548"/>
            </a:xfrm>
            <a:custGeom>
              <a:rect b="b" l="l" r="r" t="t"/>
              <a:pathLst>
                <a:path extrusionOk="0" h="2119" w="7484">
                  <a:moveTo>
                    <a:pt x="7427" y="0"/>
                  </a:moveTo>
                  <a:lnTo>
                    <a:pt x="1" y="1897"/>
                  </a:lnTo>
                  <a:lnTo>
                    <a:pt x="57" y="2119"/>
                  </a:lnTo>
                  <a:lnTo>
                    <a:pt x="7484" y="221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1850975" y="529375"/>
              <a:ext cx="1513581" cy="829817"/>
            </a:xfrm>
            <a:custGeom>
              <a:rect b="b" l="l" r="r" t="t"/>
              <a:pathLst>
                <a:path extrusionOk="0" h="5256" w="9820">
                  <a:moveTo>
                    <a:pt x="9069" y="0"/>
                  </a:moveTo>
                  <a:lnTo>
                    <a:pt x="8248" y="212"/>
                  </a:lnTo>
                  <a:lnTo>
                    <a:pt x="822" y="2106"/>
                  </a:lnTo>
                  <a:lnTo>
                    <a:pt x="1" y="2317"/>
                  </a:lnTo>
                  <a:lnTo>
                    <a:pt x="170" y="2981"/>
                  </a:lnTo>
                  <a:lnTo>
                    <a:pt x="226" y="3202"/>
                  </a:lnTo>
                  <a:lnTo>
                    <a:pt x="694" y="5034"/>
                  </a:lnTo>
                  <a:lnTo>
                    <a:pt x="751" y="5256"/>
                  </a:lnTo>
                  <a:lnTo>
                    <a:pt x="1572" y="5045"/>
                  </a:lnTo>
                  <a:lnTo>
                    <a:pt x="1516" y="4824"/>
                  </a:lnTo>
                  <a:lnTo>
                    <a:pt x="1049" y="2991"/>
                  </a:lnTo>
                  <a:lnTo>
                    <a:pt x="991" y="2771"/>
                  </a:lnTo>
                  <a:lnTo>
                    <a:pt x="8418" y="875"/>
                  </a:lnTo>
                  <a:lnTo>
                    <a:pt x="8473" y="1097"/>
                  </a:lnTo>
                  <a:lnTo>
                    <a:pt x="8942" y="2928"/>
                  </a:lnTo>
                  <a:lnTo>
                    <a:pt x="8999" y="3150"/>
                  </a:lnTo>
                  <a:lnTo>
                    <a:pt x="9820" y="2939"/>
                  </a:lnTo>
                  <a:lnTo>
                    <a:pt x="9763" y="2718"/>
                  </a:lnTo>
                  <a:lnTo>
                    <a:pt x="9296" y="885"/>
                  </a:lnTo>
                  <a:lnTo>
                    <a:pt x="9240" y="665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947306" y="1248986"/>
              <a:ext cx="135482" cy="68204"/>
            </a:xfrm>
            <a:custGeom>
              <a:rect b="b" l="l" r="r" t="t"/>
              <a:pathLst>
                <a:path extrusionOk="0" h="432" w="879">
                  <a:moveTo>
                    <a:pt x="822" y="1"/>
                  </a:moveTo>
                  <a:lnTo>
                    <a:pt x="1" y="211"/>
                  </a:lnTo>
                  <a:lnTo>
                    <a:pt x="57" y="431"/>
                  </a:lnTo>
                  <a:lnTo>
                    <a:pt x="878" y="222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3218884" y="917914"/>
              <a:ext cx="135328" cy="68204"/>
            </a:xfrm>
            <a:custGeom>
              <a:rect b="b" l="l" r="r" t="t"/>
              <a:pathLst>
                <a:path extrusionOk="0" h="432" w="878">
                  <a:moveTo>
                    <a:pt x="821" y="0"/>
                  </a:moveTo>
                  <a:lnTo>
                    <a:pt x="0" y="210"/>
                  </a:lnTo>
                  <a:lnTo>
                    <a:pt x="57" y="431"/>
                  </a:lnTo>
                  <a:lnTo>
                    <a:pt x="878" y="2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3834328" y="798716"/>
              <a:ext cx="974117" cy="2885099"/>
            </a:xfrm>
            <a:custGeom>
              <a:rect b="b" l="l" r="r" t="t"/>
              <a:pathLst>
                <a:path extrusionOk="0" h="18274" w="6320">
                  <a:moveTo>
                    <a:pt x="1769" y="0"/>
                  </a:moveTo>
                  <a:lnTo>
                    <a:pt x="0" y="453"/>
                  </a:lnTo>
                  <a:lnTo>
                    <a:pt x="4551" y="18274"/>
                  </a:lnTo>
                  <a:lnTo>
                    <a:pt x="6320" y="1782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4280999" y="2213781"/>
              <a:ext cx="87547" cy="81150"/>
            </a:xfrm>
            <a:custGeom>
              <a:rect b="b" l="l" r="r" t="t"/>
              <a:pathLst>
                <a:path extrusionOk="0" h="514" w="568">
                  <a:moveTo>
                    <a:pt x="285" y="0"/>
                  </a:moveTo>
                  <a:cubicBezTo>
                    <a:pt x="264" y="0"/>
                    <a:pt x="242" y="3"/>
                    <a:pt x="221" y="9"/>
                  </a:cubicBezTo>
                  <a:cubicBezTo>
                    <a:pt x="83" y="43"/>
                    <a:pt x="0" y="184"/>
                    <a:pt x="35" y="320"/>
                  </a:cubicBezTo>
                  <a:cubicBezTo>
                    <a:pt x="64" y="436"/>
                    <a:pt x="169" y="514"/>
                    <a:pt x="283" y="514"/>
                  </a:cubicBezTo>
                  <a:cubicBezTo>
                    <a:pt x="304" y="514"/>
                    <a:pt x="325" y="511"/>
                    <a:pt x="347" y="506"/>
                  </a:cubicBezTo>
                  <a:cubicBezTo>
                    <a:pt x="484" y="471"/>
                    <a:pt x="567" y="331"/>
                    <a:pt x="532" y="194"/>
                  </a:cubicBezTo>
                  <a:cubicBezTo>
                    <a:pt x="502" y="78"/>
                    <a:pt x="398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4035931" y="1908286"/>
              <a:ext cx="571677" cy="667201"/>
            </a:xfrm>
            <a:custGeom>
              <a:rect b="b" l="l" r="r" t="t"/>
              <a:pathLst>
                <a:path extrusionOk="0" h="4226" w="3709">
                  <a:moveTo>
                    <a:pt x="2568" y="546"/>
                  </a:moveTo>
                  <a:lnTo>
                    <a:pt x="3232" y="3150"/>
                  </a:lnTo>
                  <a:lnTo>
                    <a:pt x="3166" y="3165"/>
                  </a:lnTo>
                  <a:lnTo>
                    <a:pt x="1142" y="3682"/>
                  </a:lnTo>
                  <a:lnTo>
                    <a:pt x="478" y="1077"/>
                  </a:lnTo>
                  <a:lnTo>
                    <a:pt x="1354" y="853"/>
                  </a:lnTo>
                  <a:lnTo>
                    <a:pt x="1420" y="837"/>
                  </a:lnTo>
                  <a:lnTo>
                    <a:pt x="1763" y="2179"/>
                  </a:lnTo>
                  <a:cubicBezTo>
                    <a:pt x="1774" y="2223"/>
                    <a:pt x="1813" y="2247"/>
                    <a:pt x="1856" y="2252"/>
                  </a:cubicBezTo>
                  <a:cubicBezTo>
                    <a:pt x="1866" y="2253"/>
                    <a:pt x="1875" y="2258"/>
                    <a:pt x="1886" y="2258"/>
                  </a:cubicBezTo>
                  <a:cubicBezTo>
                    <a:pt x="1888" y="2258"/>
                    <a:pt x="1890" y="2258"/>
                    <a:pt x="1892" y="2257"/>
                  </a:cubicBezTo>
                  <a:cubicBezTo>
                    <a:pt x="1949" y="2242"/>
                    <a:pt x="1982" y="2185"/>
                    <a:pt x="1968" y="2127"/>
                  </a:cubicBezTo>
                  <a:lnTo>
                    <a:pt x="1625" y="786"/>
                  </a:lnTo>
                  <a:lnTo>
                    <a:pt x="2502" y="562"/>
                  </a:lnTo>
                  <a:lnTo>
                    <a:pt x="2568" y="546"/>
                  </a:lnTo>
                  <a:close/>
                  <a:moveTo>
                    <a:pt x="2813" y="0"/>
                  </a:moveTo>
                  <a:lnTo>
                    <a:pt x="2747" y="17"/>
                  </a:lnTo>
                  <a:lnTo>
                    <a:pt x="0" y="719"/>
                  </a:lnTo>
                  <a:lnTo>
                    <a:pt x="896" y="4225"/>
                  </a:lnTo>
                  <a:lnTo>
                    <a:pt x="3643" y="3524"/>
                  </a:lnTo>
                  <a:lnTo>
                    <a:pt x="3709" y="3508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4253718" y="2482491"/>
              <a:ext cx="279750" cy="97728"/>
            </a:xfrm>
            <a:custGeom>
              <a:rect b="b" l="l" r="r" t="t"/>
              <a:pathLst>
                <a:path extrusionOk="0" h="619" w="1815">
                  <a:moveTo>
                    <a:pt x="1772" y="1"/>
                  </a:moveTo>
                  <a:lnTo>
                    <a:pt x="0" y="453"/>
                  </a:lnTo>
                  <a:lnTo>
                    <a:pt x="43" y="618"/>
                  </a:lnTo>
                  <a:lnTo>
                    <a:pt x="1815" y="166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1223509" y="1481699"/>
              <a:ext cx="974272" cy="2885257"/>
            </a:xfrm>
            <a:custGeom>
              <a:rect b="b" l="l" r="r" t="t"/>
              <a:pathLst>
                <a:path extrusionOk="0" h="18275" w="6321">
                  <a:moveTo>
                    <a:pt x="1770" y="0"/>
                  </a:moveTo>
                  <a:lnTo>
                    <a:pt x="1" y="452"/>
                  </a:lnTo>
                  <a:lnTo>
                    <a:pt x="4552" y="18274"/>
                  </a:lnTo>
                  <a:lnTo>
                    <a:pt x="6321" y="17822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1670179" y="2896448"/>
              <a:ext cx="87547" cy="81308"/>
            </a:xfrm>
            <a:custGeom>
              <a:rect b="b" l="l" r="r" t="t"/>
              <a:pathLst>
                <a:path extrusionOk="0" h="515" w="568">
                  <a:moveTo>
                    <a:pt x="286" y="1"/>
                  </a:moveTo>
                  <a:cubicBezTo>
                    <a:pt x="264" y="1"/>
                    <a:pt x="242" y="4"/>
                    <a:pt x="221" y="9"/>
                  </a:cubicBezTo>
                  <a:cubicBezTo>
                    <a:pt x="84" y="45"/>
                    <a:pt x="1" y="184"/>
                    <a:pt x="36" y="322"/>
                  </a:cubicBezTo>
                  <a:cubicBezTo>
                    <a:pt x="65" y="437"/>
                    <a:pt x="169" y="514"/>
                    <a:pt x="284" y="514"/>
                  </a:cubicBezTo>
                  <a:cubicBezTo>
                    <a:pt x="305" y="514"/>
                    <a:pt x="326" y="512"/>
                    <a:pt x="348" y="506"/>
                  </a:cubicBezTo>
                  <a:cubicBezTo>
                    <a:pt x="485" y="472"/>
                    <a:pt x="567" y="332"/>
                    <a:pt x="533" y="195"/>
                  </a:cubicBezTo>
                  <a:cubicBezTo>
                    <a:pt x="503" y="78"/>
                    <a:pt x="40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425266" y="2591111"/>
              <a:ext cx="571523" cy="667043"/>
            </a:xfrm>
            <a:custGeom>
              <a:rect b="b" l="l" r="r" t="t"/>
              <a:pathLst>
                <a:path extrusionOk="0" h="4225" w="3708">
                  <a:moveTo>
                    <a:pt x="2566" y="546"/>
                  </a:moveTo>
                  <a:lnTo>
                    <a:pt x="3231" y="3149"/>
                  </a:lnTo>
                  <a:lnTo>
                    <a:pt x="3166" y="3164"/>
                  </a:lnTo>
                  <a:lnTo>
                    <a:pt x="1142" y="3681"/>
                  </a:lnTo>
                  <a:lnTo>
                    <a:pt x="477" y="1078"/>
                  </a:lnTo>
                  <a:lnTo>
                    <a:pt x="1354" y="854"/>
                  </a:lnTo>
                  <a:lnTo>
                    <a:pt x="1419" y="838"/>
                  </a:lnTo>
                  <a:lnTo>
                    <a:pt x="1762" y="2179"/>
                  </a:lnTo>
                  <a:cubicBezTo>
                    <a:pt x="1772" y="2224"/>
                    <a:pt x="1813" y="2246"/>
                    <a:pt x="1855" y="2252"/>
                  </a:cubicBezTo>
                  <a:cubicBezTo>
                    <a:pt x="1866" y="2252"/>
                    <a:pt x="1875" y="2257"/>
                    <a:pt x="1886" y="2257"/>
                  </a:cubicBezTo>
                  <a:cubicBezTo>
                    <a:pt x="1888" y="2257"/>
                    <a:pt x="1890" y="2257"/>
                    <a:pt x="1892" y="2257"/>
                  </a:cubicBezTo>
                  <a:cubicBezTo>
                    <a:pt x="1948" y="2242"/>
                    <a:pt x="1982" y="2184"/>
                    <a:pt x="1967" y="2128"/>
                  </a:cubicBezTo>
                  <a:lnTo>
                    <a:pt x="1625" y="785"/>
                  </a:lnTo>
                  <a:lnTo>
                    <a:pt x="2501" y="562"/>
                  </a:lnTo>
                  <a:lnTo>
                    <a:pt x="2566" y="546"/>
                  </a:lnTo>
                  <a:close/>
                  <a:moveTo>
                    <a:pt x="2812" y="1"/>
                  </a:moveTo>
                  <a:lnTo>
                    <a:pt x="2747" y="17"/>
                  </a:lnTo>
                  <a:lnTo>
                    <a:pt x="0" y="717"/>
                  </a:lnTo>
                  <a:lnTo>
                    <a:pt x="896" y="4224"/>
                  </a:lnTo>
                  <a:lnTo>
                    <a:pt x="3642" y="3522"/>
                  </a:lnTo>
                  <a:lnTo>
                    <a:pt x="3708" y="3506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643207" y="3165315"/>
              <a:ext cx="279596" cy="97570"/>
            </a:xfrm>
            <a:custGeom>
              <a:rect b="b" l="l" r="r" t="t"/>
              <a:pathLst>
                <a:path extrusionOk="0" h="618" w="1814">
                  <a:moveTo>
                    <a:pt x="1771" y="1"/>
                  </a:moveTo>
                  <a:lnTo>
                    <a:pt x="0" y="453"/>
                  </a:lnTo>
                  <a:lnTo>
                    <a:pt x="42" y="618"/>
                  </a:lnTo>
                  <a:lnTo>
                    <a:pt x="1814" y="166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908311" y="1270615"/>
              <a:ext cx="241680" cy="102780"/>
            </a:xfrm>
            <a:custGeom>
              <a:rect b="b" l="l" r="r" t="t"/>
              <a:pathLst>
                <a:path extrusionOk="0" h="651" w="1568">
                  <a:moveTo>
                    <a:pt x="1500" y="0"/>
                  </a:moveTo>
                  <a:lnTo>
                    <a:pt x="1537" y="146"/>
                  </a:lnTo>
                  <a:lnTo>
                    <a:pt x="1" y="540"/>
                  </a:lnTo>
                  <a:lnTo>
                    <a:pt x="29" y="651"/>
                  </a:lnTo>
                  <a:lnTo>
                    <a:pt x="1567" y="258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1902146" y="1270141"/>
              <a:ext cx="242913" cy="85413"/>
            </a:xfrm>
            <a:custGeom>
              <a:rect b="b" l="l" r="r" t="t"/>
              <a:pathLst>
                <a:path extrusionOk="0" h="541" w="1576">
                  <a:moveTo>
                    <a:pt x="1538" y="1"/>
                  </a:moveTo>
                  <a:lnTo>
                    <a:pt x="0" y="393"/>
                  </a:lnTo>
                  <a:lnTo>
                    <a:pt x="38" y="541"/>
                  </a:lnTo>
                  <a:lnTo>
                    <a:pt x="1575" y="148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3178502" y="938281"/>
              <a:ext cx="241526" cy="102938"/>
            </a:xfrm>
            <a:custGeom>
              <a:rect b="b" l="l" r="r" t="t"/>
              <a:pathLst>
                <a:path extrusionOk="0" h="652" w="1567">
                  <a:moveTo>
                    <a:pt x="1501" y="0"/>
                  </a:moveTo>
                  <a:lnTo>
                    <a:pt x="1538" y="149"/>
                  </a:lnTo>
                  <a:lnTo>
                    <a:pt x="1538" y="149"/>
                  </a:lnTo>
                  <a:lnTo>
                    <a:pt x="1538" y="149"/>
                  </a:lnTo>
                  <a:lnTo>
                    <a:pt x="1501" y="0"/>
                  </a:lnTo>
                  <a:close/>
                  <a:moveTo>
                    <a:pt x="1538" y="149"/>
                  </a:moveTo>
                  <a:lnTo>
                    <a:pt x="1" y="540"/>
                  </a:lnTo>
                  <a:lnTo>
                    <a:pt x="30" y="652"/>
                  </a:lnTo>
                  <a:lnTo>
                    <a:pt x="1566" y="261"/>
                  </a:lnTo>
                  <a:lnTo>
                    <a:pt x="1538" y="1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3172645" y="937807"/>
              <a:ext cx="243067" cy="85413"/>
            </a:xfrm>
            <a:custGeom>
              <a:rect b="b" l="l" r="r" t="t"/>
              <a:pathLst>
                <a:path extrusionOk="0" h="541" w="1577">
                  <a:moveTo>
                    <a:pt x="1538" y="0"/>
                  </a:moveTo>
                  <a:lnTo>
                    <a:pt x="0" y="394"/>
                  </a:lnTo>
                  <a:lnTo>
                    <a:pt x="38" y="541"/>
                  </a:lnTo>
                  <a:lnTo>
                    <a:pt x="1576" y="147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7"/>
          <p:cNvSpPr/>
          <p:nvPr/>
        </p:nvSpPr>
        <p:spPr>
          <a:xfrm>
            <a:off x="2359863" y="250150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7"/>
          <p:cNvGrpSpPr/>
          <p:nvPr/>
        </p:nvGrpSpPr>
        <p:grpSpPr>
          <a:xfrm>
            <a:off x="8483433" y="153387"/>
            <a:ext cx="262163" cy="531538"/>
            <a:chOff x="2322875" y="1049950"/>
            <a:chExt cx="1301705" cy="2640525"/>
          </a:xfrm>
        </p:grpSpPr>
        <p:sp>
          <p:nvSpPr>
            <p:cNvPr id="463" name="Google Shape;463;p7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"/>
          <p:cNvSpPr/>
          <p:nvPr/>
        </p:nvSpPr>
        <p:spPr>
          <a:xfrm>
            <a:off x="2278495" y="-53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8"/>
          <p:cNvSpPr/>
          <p:nvPr/>
        </p:nvSpPr>
        <p:spPr>
          <a:xfrm rot="-5400000">
            <a:off x="6646936" y="2646440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8"/>
          <p:cNvSpPr/>
          <p:nvPr/>
        </p:nvSpPr>
        <p:spPr>
          <a:xfrm rot="5400000">
            <a:off x="137007" y="237070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8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471" name="Google Shape;471;p8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480" name="Google Shape;480;p8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8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515" name="Google Shape;515;p8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8"/>
          <p:cNvSpPr/>
          <p:nvPr/>
        </p:nvSpPr>
        <p:spPr>
          <a:xfrm>
            <a:off x="3462725" y="-363750"/>
            <a:ext cx="1917991" cy="852900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"/>
          <p:cNvSpPr txBox="1"/>
          <p:nvPr>
            <p:ph type="title"/>
          </p:nvPr>
        </p:nvSpPr>
        <p:spPr>
          <a:xfrm>
            <a:off x="725975" y="1740825"/>
            <a:ext cx="4386900" cy="166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"/>
          <p:cNvSpPr/>
          <p:nvPr/>
        </p:nvSpPr>
        <p:spPr>
          <a:xfrm>
            <a:off x="2278495" y="-53"/>
            <a:ext cx="3579132" cy="1128476"/>
          </a:xfrm>
          <a:custGeom>
            <a:rect b="b" l="l" r="r" t="t"/>
            <a:pathLst>
              <a:path extrusionOk="0" h="13539" w="42941">
                <a:moveTo>
                  <a:pt x="1" y="1"/>
                </a:moveTo>
                <a:cubicBezTo>
                  <a:pt x="2260" y="4416"/>
                  <a:pt x="6526" y="11298"/>
                  <a:pt x="11910" y="13122"/>
                </a:cubicBezTo>
                <a:cubicBezTo>
                  <a:pt x="12760" y="13411"/>
                  <a:pt x="13529" y="13538"/>
                  <a:pt x="14235" y="13538"/>
                </a:cubicBezTo>
                <a:cubicBezTo>
                  <a:pt x="19600" y="13538"/>
                  <a:pt x="21421" y="6191"/>
                  <a:pt x="28940" y="6191"/>
                </a:cubicBezTo>
                <a:cubicBezTo>
                  <a:pt x="29865" y="6191"/>
                  <a:pt x="30876" y="6302"/>
                  <a:pt x="31990" y="6552"/>
                </a:cubicBezTo>
                <a:cubicBezTo>
                  <a:pt x="33113" y="6803"/>
                  <a:pt x="34124" y="6917"/>
                  <a:pt x="35034" y="6917"/>
                </a:cubicBezTo>
                <a:cubicBezTo>
                  <a:pt x="40523" y="6917"/>
                  <a:pt x="42339" y="2794"/>
                  <a:pt x="429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9"/>
          <p:cNvSpPr/>
          <p:nvPr/>
        </p:nvSpPr>
        <p:spPr>
          <a:xfrm rot="-5400000">
            <a:off x="6646936" y="2646440"/>
            <a:ext cx="2226875" cy="2767242"/>
          </a:xfrm>
          <a:custGeom>
            <a:rect b="b" l="l" r="r" t="t"/>
            <a:pathLst>
              <a:path extrusionOk="0" h="28685" w="23083">
                <a:moveTo>
                  <a:pt x="0" y="1"/>
                </a:moveTo>
                <a:lnTo>
                  <a:pt x="0" y="28685"/>
                </a:lnTo>
                <a:lnTo>
                  <a:pt x="21459" y="28685"/>
                </a:lnTo>
                <a:cubicBezTo>
                  <a:pt x="21459" y="28685"/>
                  <a:pt x="23082" y="26140"/>
                  <a:pt x="18030" y="21621"/>
                </a:cubicBezTo>
                <a:cubicBezTo>
                  <a:pt x="12978" y="17100"/>
                  <a:pt x="5798" y="19892"/>
                  <a:pt x="5866" y="10775"/>
                </a:cubicBezTo>
                <a:cubicBezTo>
                  <a:pt x="5932" y="1659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9"/>
          <p:cNvSpPr/>
          <p:nvPr/>
        </p:nvSpPr>
        <p:spPr>
          <a:xfrm rot="5400000">
            <a:off x="137007" y="2370700"/>
            <a:ext cx="2616871" cy="2890847"/>
          </a:xfrm>
          <a:custGeom>
            <a:rect b="b" l="l" r="r" t="t"/>
            <a:pathLst>
              <a:path extrusionOk="0" h="39602" w="35850">
                <a:moveTo>
                  <a:pt x="35849" y="0"/>
                </a:moveTo>
                <a:cubicBezTo>
                  <a:pt x="31348" y="819"/>
                  <a:pt x="27986" y="1572"/>
                  <a:pt x="29982" y="14272"/>
                </a:cubicBezTo>
                <a:cubicBezTo>
                  <a:pt x="31965" y="26890"/>
                  <a:pt x="26923" y="30426"/>
                  <a:pt x="13686" y="30426"/>
                </a:cubicBezTo>
                <a:cubicBezTo>
                  <a:pt x="13600" y="30426"/>
                  <a:pt x="13514" y="30425"/>
                  <a:pt x="13427" y="30425"/>
                </a:cubicBezTo>
                <a:cubicBezTo>
                  <a:pt x="13395" y="30425"/>
                  <a:pt x="13362" y="30425"/>
                  <a:pt x="13330" y="30425"/>
                </a:cubicBezTo>
                <a:cubicBezTo>
                  <a:pt x="0" y="30425"/>
                  <a:pt x="1035" y="39600"/>
                  <a:pt x="1035" y="39600"/>
                </a:cubicBezTo>
                <a:lnTo>
                  <a:pt x="1035" y="39601"/>
                </a:lnTo>
                <a:lnTo>
                  <a:pt x="35849" y="39601"/>
                </a:lnTo>
                <a:lnTo>
                  <a:pt x="3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9"/>
          <p:cNvSpPr txBox="1"/>
          <p:nvPr>
            <p:ph type="title"/>
          </p:nvPr>
        </p:nvSpPr>
        <p:spPr>
          <a:xfrm>
            <a:off x="725975" y="1642475"/>
            <a:ext cx="4004700" cy="7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9"/>
          <p:cNvSpPr txBox="1"/>
          <p:nvPr>
            <p:ph idx="1" type="subTitle"/>
          </p:nvPr>
        </p:nvSpPr>
        <p:spPr>
          <a:xfrm>
            <a:off x="725975" y="2368500"/>
            <a:ext cx="40047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3" name="Google Shape;533;p9"/>
          <p:cNvGrpSpPr/>
          <p:nvPr/>
        </p:nvGrpSpPr>
        <p:grpSpPr>
          <a:xfrm>
            <a:off x="8097571" y="4170654"/>
            <a:ext cx="1243062" cy="1150074"/>
            <a:chOff x="940201" y="467822"/>
            <a:chExt cx="4254149" cy="3935914"/>
          </a:xfrm>
        </p:grpSpPr>
        <p:sp>
          <p:nvSpPr>
            <p:cNvPr id="534" name="Google Shape;534;p9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9"/>
          <p:cNvGrpSpPr/>
          <p:nvPr/>
        </p:nvGrpSpPr>
        <p:grpSpPr>
          <a:xfrm>
            <a:off x="-207221" y="-558008"/>
            <a:ext cx="1356911" cy="1421440"/>
            <a:chOff x="1511250" y="306000"/>
            <a:chExt cx="3756676" cy="3935328"/>
          </a:xfrm>
        </p:grpSpPr>
        <p:sp>
          <p:nvSpPr>
            <p:cNvPr id="543" name="Google Shape;543;p9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582051" y="1803459"/>
              <a:ext cx="3685875" cy="2437868"/>
            </a:xfrm>
            <a:custGeom>
              <a:rect b="b" l="l" r="r" t="t"/>
              <a:pathLst>
                <a:path extrusionOk="0" h="13291" w="20095">
                  <a:moveTo>
                    <a:pt x="17609" y="1"/>
                  </a:moveTo>
                  <a:lnTo>
                    <a:pt x="4799" y="5286"/>
                  </a:lnTo>
                  <a:lnTo>
                    <a:pt x="4414" y="4349"/>
                  </a:lnTo>
                  <a:lnTo>
                    <a:pt x="4190" y="4441"/>
                  </a:lnTo>
                  <a:lnTo>
                    <a:pt x="4576" y="5378"/>
                  </a:lnTo>
                  <a:lnTo>
                    <a:pt x="0" y="7265"/>
                  </a:lnTo>
                  <a:lnTo>
                    <a:pt x="2486" y="13290"/>
                  </a:lnTo>
                  <a:lnTo>
                    <a:pt x="7228" y="11334"/>
                  </a:lnTo>
                  <a:lnTo>
                    <a:pt x="7286" y="11311"/>
                  </a:lnTo>
                  <a:lnTo>
                    <a:pt x="20095" y="6027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511250" y="1630859"/>
              <a:ext cx="3300871" cy="1504615"/>
            </a:xfrm>
            <a:custGeom>
              <a:rect b="b" l="l" r="r" t="t"/>
              <a:pathLst>
                <a:path extrusionOk="0" h="8203" w="17996">
                  <a:moveTo>
                    <a:pt x="17608" y="0"/>
                  </a:moveTo>
                  <a:lnTo>
                    <a:pt x="0" y="7265"/>
                  </a:lnTo>
                  <a:lnTo>
                    <a:pt x="387" y="8203"/>
                  </a:lnTo>
                  <a:lnTo>
                    <a:pt x="17995" y="938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2591425" y="1932222"/>
              <a:ext cx="2210608" cy="986996"/>
            </a:xfrm>
            <a:custGeom>
              <a:rect b="b" l="l" r="r" t="t"/>
              <a:pathLst>
                <a:path extrusionOk="0" h="5381" w="12052">
                  <a:moveTo>
                    <a:pt x="11850" y="0"/>
                  </a:moveTo>
                  <a:lnTo>
                    <a:pt x="0" y="4890"/>
                  </a:lnTo>
                  <a:lnTo>
                    <a:pt x="203" y="5381"/>
                  </a:lnTo>
                  <a:lnTo>
                    <a:pt x="12052" y="491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2662409" y="2173422"/>
              <a:ext cx="2042960" cy="917663"/>
            </a:xfrm>
            <a:custGeom>
              <a:rect b="b" l="l" r="r" t="t"/>
              <a:pathLst>
                <a:path extrusionOk="0" h="5003" w="11138">
                  <a:moveTo>
                    <a:pt x="10934" y="0"/>
                  </a:moveTo>
                  <a:lnTo>
                    <a:pt x="0" y="4512"/>
                  </a:lnTo>
                  <a:lnTo>
                    <a:pt x="202" y="5003"/>
                  </a:lnTo>
                  <a:lnTo>
                    <a:pt x="11137" y="491"/>
                  </a:lnTo>
                  <a:lnTo>
                    <a:pt x="109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733027" y="2408386"/>
              <a:ext cx="1890169" cy="854749"/>
            </a:xfrm>
            <a:custGeom>
              <a:rect b="b" l="l" r="r" t="t"/>
              <a:pathLst>
                <a:path extrusionOk="0" h="4660" w="10305">
                  <a:moveTo>
                    <a:pt x="10102" y="1"/>
                  </a:moveTo>
                  <a:lnTo>
                    <a:pt x="0" y="4169"/>
                  </a:lnTo>
                  <a:lnTo>
                    <a:pt x="203" y="4659"/>
                  </a:lnTo>
                  <a:lnTo>
                    <a:pt x="10304" y="491"/>
                  </a:lnTo>
                  <a:lnTo>
                    <a:pt x="10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908746" y="3150146"/>
              <a:ext cx="1124197" cy="538712"/>
            </a:xfrm>
            <a:custGeom>
              <a:rect b="b" l="l" r="r" t="t"/>
              <a:pathLst>
                <a:path extrusionOk="0" h="2937" w="6129">
                  <a:moveTo>
                    <a:pt x="5926" y="1"/>
                  </a:moveTo>
                  <a:lnTo>
                    <a:pt x="1" y="2446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082466" y="2945997"/>
              <a:ext cx="446450" cy="258993"/>
            </a:xfrm>
            <a:custGeom>
              <a:rect b="b" l="l" r="r" t="t"/>
              <a:pathLst>
                <a:path extrusionOk="0" h="1412" w="2434">
                  <a:moveTo>
                    <a:pt x="2231" y="1"/>
                  </a:moveTo>
                  <a:lnTo>
                    <a:pt x="0" y="921"/>
                  </a:lnTo>
                  <a:lnTo>
                    <a:pt x="203" y="1411"/>
                  </a:lnTo>
                  <a:lnTo>
                    <a:pt x="2433" y="491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2854819" y="3018999"/>
              <a:ext cx="1124197" cy="538528"/>
            </a:xfrm>
            <a:custGeom>
              <a:rect b="b" l="l" r="r" t="t"/>
              <a:pathLst>
                <a:path extrusionOk="0" h="2936" w="6129">
                  <a:moveTo>
                    <a:pt x="5925" y="0"/>
                  </a:moveTo>
                  <a:lnTo>
                    <a:pt x="0" y="2445"/>
                  </a:lnTo>
                  <a:lnTo>
                    <a:pt x="203" y="2936"/>
                  </a:lnTo>
                  <a:lnTo>
                    <a:pt x="6128" y="491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83082" y="3136206"/>
              <a:ext cx="728921" cy="375466"/>
            </a:xfrm>
            <a:custGeom>
              <a:rect b="b" l="l" r="r" t="t"/>
              <a:pathLst>
                <a:path extrusionOk="0" h="2047" w="3974">
                  <a:moveTo>
                    <a:pt x="3772" y="0"/>
                  </a:moveTo>
                  <a:lnTo>
                    <a:pt x="0" y="1556"/>
                  </a:lnTo>
                  <a:lnTo>
                    <a:pt x="202" y="2046"/>
                  </a:lnTo>
                  <a:lnTo>
                    <a:pt x="3973" y="491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729156" y="3005426"/>
              <a:ext cx="729104" cy="375282"/>
            </a:xfrm>
            <a:custGeom>
              <a:rect b="b" l="l" r="r" t="t"/>
              <a:pathLst>
                <a:path extrusionOk="0" h="2046" w="3975">
                  <a:moveTo>
                    <a:pt x="3771" y="1"/>
                  </a:moveTo>
                  <a:lnTo>
                    <a:pt x="0" y="1557"/>
                  </a:lnTo>
                  <a:lnTo>
                    <a:pt x="203" y="2046"/>
                  </a:lnTo>
                  <a:lnTo>
                    <a:pt x="3974" y="491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600818" y="2517522"/>
              <a:ext cx="407565" cy="415452"/>
            </a:xfrm>
            <a:custGeom>
              <a:rect b="b" l="l" r="r" t="t"/>
              <a:pathLst>
                <a:path extrusionOk="0" h="2265" w="2222">
                  <a:moveTo>
                    <a:pt x="1742" y="0"/>
                  </a:moveTo>
                  <a:cubicBezTo>
                    <a:pt x="1723" y="0"/>
                    <a:pt x="1703" y="4"/>
                    <a:pt x="1683" y="12"/>
                  </a:cubicBezTo>
                  <a:cubicBezTo>
                    <a:pt x="1632" y="35"/>
                    <a:pt x="1592" y="73"/>
                    <a:pt x="1565" y="121"/>
                  </a:cubicBezTo>
                  <a:lnTo>
                    <a:pt x="1293" y="609"/>
                  </a:lnTo>
                  <a:lnTo>
                    <a:pt x="90" y="690"/>
                  </a:lnTo>
                  <a:cubicBezTo>
                    <a:pt x="69" y="692"/>
                    <a:pt x="51" y="703"/>
                    <a:pt x="40" y="721"/>
                  </a:cubicBezTo>
                  <a:lnTo>
                    <a:pt x="16" y="769"/>
                  </a:lnTo>
                  <a:cubicBezTo>
                    <a:pt x="1" y="799"/>
                    <a:pt x="21" y="835"/>
                    <a:pt x="54" y="839"/>
                  </a:cubicBezTo>
                  <a:lnTo>
                    <a:pt x="1107" y="936"/>
                  </a:lnTo>
                  <a:lnTo>
                    <a:pt x="759" y="1727"/>
                  </a:lnTo>
                  <a:lnTo>
                    <a:pt x="757" y="1727"/>
                  </a:lnTo>
                  <a:lnTo>
                    <a:pt x="743" y="1757"/>
                  </a:lnTo>
                  <a:lnTo>
                    <a:pt x="427" y="1820"/>
                  </a:lnTo>
                  <a:cubicBezTo>
                    <a:pt x="420" y="1821"/>
                    <a:pt x="412" y="1825"/>
                    <a:pt x="406" y="1831"/>
                  </a:cubicBezTo>
                  <a:lnTo>
                    <a:pt x="382" y="1889"/>
                  </a:lnTo>
                  <a:cubicBezTo>
                    <a:pt x="372" y="1913"/>
                    <a:pt x="389" y="1940"/>
                    <a:pt x="417" y="1942"/>
                  </a:cubicBezTo>
                  <a:lnTo>
                    <a:pt x="665" y="1954"/>
                  </a:lnTo>
                  <a:cubicBezTo>
                    <a:pt x="665" y="1954"/>
                    <a:pt x="671" y="1992"/>
                    <a:pt x="688" y="2025"/>
                  </a:cubicBezTo>
                  <a:cubicBezTo>
                    <a:pt x="702" y="2053"/>
                    <a:pt x="729" y="2069"/>
                    <a:pt x="758" y="2069"/>
                  </a:cubicBezTo>
                  <a:cubicBezTo>
                    <a:pt x="762" y="2069"/>
                    <a:pt x="766" y="2069"/>
                    <a:pt x="771" y="2068"/>
                  </a:cubicBezTo>
                  <a:cubicBezTo>
                    <a:pt x="808" y="2063"/>
                    <a:pt x="843" y="2049"/>
                    <a:pt x="843" y="2049"/>
                  </a:cubicBezTo>
                  <a:lnTo>
                    <a:pt x="991" y="2248"/>
                  </a:lnTo>
                  <a:cubicBezTo>
                    <a:pt x="999" y="2259"/>
                    <a:pt x="1011" y="2264"/>
                    <a:pt x="1023" y="2264"/>
                  </a:cubicBezTo>
                  <a:cubicBezTo>
                    <a:pt x="1035" y="2264"/>
                    <a:pt x="1048" y="2259"/>
                    <a:pt x="1055" y="2247"/>
                  </a:cubicBezTo>
                  <a:lnTo>
                    <a:pt x="1088" y="2196"/>
                  </a:lnTo>
                  <a:cubicBezTo>
                    <a:pt x="1090" y="2189"/>
                    <a:pt x="1090" y="2180"/>
                    <a:pt x="1086" y="2173"/>
                  </a:cubicBezTo>
                  <a:lnTo>
                    <a:pt x="960" y="1875"/>
                  </a:lnTo>
                  <a:lnTo>
                    <a:pt x="978" y="1847"/>
                  </a:lnTo>
                  <a:lnTo>
                    <a:pt x="976" y="1844"/>
                  </a:lnTo>
                  <a:lnTo>
                    <a:pt x="1439" y="1113"/>
                  </a:lnTo>
                  <a:lnTo>
                    <a:pt x="2109" y="1933"/>
                  </a:lnTo>
                  <a:cubicBezTo>
                    <a:pt x="2118" y="1945"/>
                    <a:pt x="2132" y="1950"/>
                    <a:pt x="2145" y="1950"/>
                  </a:cubicBezTo>
                  <a:cubicBezTo>
                    <a:pt x="2162" y="1950"/>
                    <a:pt x="2178" y="1942"/>
                    <a:pt x="2186" y="1926"/>
                  </a:cubicBezTo>
                  <a:lnTo>
                    <a:pt x="2213" y="1879"/>
                  </a:lnTo>
                  <a:cubicBezTo>
                    <a:pt x="2222" y="1860"/>
                    <a:pt x="2222" y="1838"/>
                    <a:pt x="2211" y="1820"/>
                  </a:cubicBezTo>
                  <a:lnTo>
                    <a:pt x="1609" y="777"/>
                  </a:lnTo>
                  <a:lnTo>
                    <a:pt x="1864" y="275"/>
                  </a:lnTo>
                  <a:cubicBezTo>
                    <a:pt x="1888" y="229"/>
                    <a:pt x="1895" y="175"/>
                    <a:pt x="1887" y="125"/>
                  </a:cubicBezTo>
                  <a:lnTo>
                    <a:pt x="1886" y="120"/>
                  </a:lnTo>
                  <a:cubicBezTo>
                    <a:pt x="1873" y="47"/>
                    <a:pt x="1810" y="0"/>
                    <a:pt x="1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913369" y="2689206"/>
              <a:ext cx="26413" cy="24762"/>
            </a:xfrm>
            <a:custGeom>
              <a:rect b="b" l="l" r="r" t="t"/>
              <a:pathLst>
                <a:path extrusionOk="0" h="135" w="144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1" y="84"/>
                    <a:pt x="17" y="107"/>
                  </a:cubicBezTo>
                  <a:cubicBezTo>
                    <a:pt x="27" y="125"/>
                    <a:pt x="44" y="134"/>
                    <a:pt x="61" y="134"/>
                  </a:cubicBezTo>
                  <a:cubicBezTo>
                    <a:pt x="67" y="134"/>
                    <a:pt x="74" y="133"/>
                    <a:pt x="79" y="130"/>
                  </a:cubicBezTo>
                  <a:lnTo>
                    <a:pt x="143" y="89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945468" y="2744783"/>
              <a:ext cx="26229" cy="24762"/>
            </a:xfrm>
            <a:custGeom>
              <a:rect b="b" l="l" r="r" t="t"/>
              <a:pathLst>
                <a:path extrusionOk="0" h="135" w="143">
                  <a:moveTo>
                    <a:pt x="86" y="1"/>
                  </a:moveTo>
                  <a:lnTo>
                    <a:pt x="22" y="42"/>
                  </a:lnTo>
                  <a:cubicBezTo>
                    <a:pt x="3" y="54"/>
                    <a:pt x="0" y="83"/>
                    <a:pt x="16" y="107"/>
                  </a:cubicBezTo>
                  <a:cubicBezTo>
                    <a:pt x="28" y="124"/>
                    <a:pt x="46" y="134"/>
                    <a:pt x="61" y="134"/>
                  </a:cubicBezTo>
                  <a:cubicBezTo>
                    <a:pt x="67" y="134"/>
                    <a:pt x="73" y="133"/>
                    <a:pt x="78" y="130"/>
                  </a:cubicBezTo>
                  <a:lnTo>
                    <a:pt x="142" y="8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752691" y="2619505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5" y="0"/>
                  </a:moveTo>
                  <a:lnTo>
                    <a:pt x="0" y="1"/>
                  </a:lnTo>
                  <a:lnTo>
                    <a:pt x="2" y="77"/>
                  </a:lnTo>
                  <a:cubicBezTo>
                    <a:pt x="2" y="101"/>
                    <a:pt x="23" y="117"/>
                    <a:pt x="52" y="117"/>
                  </a:cubicBezTo>
                  <a:cubicBezTo>
                    <a:pt x="53" y="117"/>
                    <a:pt x="54" y="117"/>
                    <a:pt x="54" y="117"/>
                  </a:cubicBezTo>
                  <a:cubicBezTo>
                    <a:pt x="83" y="117"/>
                    <a:pt x="106" y="98"/>
                    <a:pt x="106" y="7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688677" y="2623724"/>
              <a:ext cx="19443" cy="21644"/>
            </a:xfrm>
            <a:custGeom>
              <a:rect b="b" l="l" r="r" t="t"/>
              <a:pathLst>
                <a:path extrusionOk="0" h="118" w="106">
                  <a:moveTo>
                    <a:pt x="104" y="1"/>
                  </a:moveTo>
                  <a:lnTo>
                    <a:pt x="0" y="2"/>
                  </a:lnTo>
                  <a:lnTo>
                    <a:pt x="2" y="78"/>
                  </a:lnTo>
                  <a:cubicBezTo>
                    <a:pt x="0" y="101"/>
                    <a:pt x="24" y="118"/>
                    <a:pt x="51" y="118"/>
                  </a:cubicBezTo>
                  <a:cubicBezTo>
                    <a:pt x="52" y="118"/>
                    <a:pt x="53" y="118"/>
                    <a:pt x="54" y="118"/>
                  </a:cubicBezTo>
                  <a:cubicBezTo>
                    <a:pt x="84" y="118"/>
                    <a:pt x="106" y="100"/>
                    <a:pt x="106" y="76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974942" y="3363833"/>
              <a:ext cx="647848" cy="647848"/>
            </a:xfrm>
            <a:custGeom>
              <a:rect b="b" l="l" r="r" t="t"/>
              <a:pathLst>
                <a:path extrusionOk="0" h="3532" w="3532">
                  <a:moveTo>
                    <a:pt x="2501" y="0"/>
                  </a:moveTo>
                  <a:lnTo>
                    <a:pt x="0" y="1031"/>
                  </a:lnTo>
                  <a:lnTo>
                    <a:pt x="1033" y="3532"/>
                  </a:lnTo>
                  <a:lnTo>
                    <a:pt x="3532" y="2499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691187" y="424307"/>
              <a:ext cx="3142761" cy="3458248"/>
            </a:xfrm>
            <a:custGeom>
              <a:rect b="b" l="l" r="r" t="t"/>
              <a:pathLst>
                <a:path extrusionOk="0" h="18854" w="17134">
                  <a:moveTo>
                    <a:pt x="12099" y="1"/>
                  </a:moveTo>
                  <a:lnTo>
                    <a:pt x="0" y="14714"/>
                  </a:lnTo>
                  <a:lnTo>
                    <a:pt x="5034" y="18854"/>
                  </a:lnTo>
                  <a:lnTo>
                    <a:pt x="17134" y="4141"/>
                  </a:lnTo>
                  <a:lnTo>
                    <a:pt x="1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436066" y="560774"/>
              <a:ext cx="1568813" cy="1878063"/>
            </a:xfrm>
            <a:custGeom>
              <a:rect b="b" l="l" r="r" t="t"/>
              <a:pathLst>
                <a:path extrusionOk="0" h="10239" w="8553">
                  <a:moveTo>
                    <a:pt x="8143" y="1"/>
                  </a:moveTo>
                  <a:lnTo>
                    <a:pt x="1" y="9902"/>
                  </a:lnTo>
                  <a:lnTo>
                    <a:pt x="411" y="10239"/>
                  </a:lnTo>
                  <a:lnTo>
                    <a:pt x="8553" y="338"/>
                  </a:lnTo>
                  <a:lnTo>
                    <a:pt x="8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579869" y="819216"/>
              <a:ext cx="1453440" cy="1737745"/>
            </a:xfrm>
            <a:custGeom>
              <a:rect b="b" l="l" r="r" t="t"/>
              <a:pathLst>
                <a:path extrusionOk="0" h="9474" w="7924">
                  <a:moveTo>
                    <a:pt x="7514" y="0"/>
                  </a:moveTo>
                  <a:lnTo>
                    <a:pt x="0" y="9137"/>
                  </a:lnTo>
                  <a:lnTo>
                    <a:pt x="410" y="9474"/>
                  </a:lnTo>
                  <a:lnTo>
                    <a:pt x="7923" y="337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723489" y="1065185"/>
              <a:ext cx="1348522" cy="1610083"/>
            </a:xfrm>
            <a:custGeom>
              <a:rect b="b" l="l" r="r" t="t"/>
              <a:pathLst>
                <a:path extrusionOk="0" h="8778" w="7352">
                  <a:moveTo>
                    <a:pt x="6942" y="1"/>
                  </a:moveTo>
                  <a:lnTo>
                    <a:pt x="1" y="8441"/>
                  </a:lnTo>
                  <a:lnTo>
                    <a:pt x="410" y="8778"/>
                  </a:lnTo>
                  <a:lnTo>
                    <a:pt x="7352" y="33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079328" y="1997520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1"/>
                  </a:moveTo>
                  <a:lnTo>
                    <a:pt x="0" y="4951"/>
                  </a:lnTo>
                  <a:lnTo>
                    <a:pt x="410" y="5288"/>
                  </a:lnTo>
                  <a:lnTo>
                    <a:pt x="4482" y="337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886204" y="1581885"/>
              <a:ext cx="356757" cy="404080"/>
            </a:xfrm>
            <a:custGeom>
              <a:rect b="b" l="l" r="r" t="t"/>
              <a:pathLst>
                <a:path extrusionOk="0" h="2203" w="1945">
                  <a:moveTo>
                    <a:pt x="1534" y="1"/>
                  </a:moveTo>
                  <a:lnTo>
                    <a:pt x="1" y="1866"/>
                  </a:lnTo>
                  <a:lnTo>
                    <a:pt x="411" y="2203"/>
                  </a:lnTo>
                  <a:lnTo>
                    <a:pt x="1944" y="338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969825" y="1907643"/>
              <a:ext cx="822100" cy="969938"/>
            </a:xfrm>
            <a:custGeom>
              <a:rect b="b" l="l" r="r" t="t"/>
              <a:pathLst>
                <a:path extrusionOk="0" h="5288" w="4482">
                  <a:moveTo>
                    <a:pt x="4071" y="0"/>
                  </a:moveTo>
                  <a:lnTo>
                    <a:pt x="0" y="4951"/>
                  </a:lnTo>
                  <a:lnTo>
                    <a:pt x="410" y="5287"/>
                  </a:lnTo>
                  <a:lnTo>
                    <a:pt x="4482" y="337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003923" y="2701495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1"/>
                  </a:moveTo>
                  <a:lnTo>
                    <a:pt x="0" y="3152"/>
                  </a:lnTo>
                  <a:lnTo>
                    <a:pt x="410" y="3489"/>
                  </a:lnTo>
                  <a:lnTo>
                    <a:pt x="3001" y="33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1894419" y="2611618"/>
              <a:ext cx="550451" cy="639961"/>
            </a:xfrm>
            <a:custGeom>
              <a:rect b="b" l="l" r="r" t="t"/>
              <a:pathLst>
                <a:path extrusionOk="0" h="3489" w="3001">
                  <a:moveTo>
                    <a:pt x="2591" y="0"/>
                  </a:moveTo>
                  <a:lnTo>
                    <a:pt x="0" y="3151"/>
                  </a:lnTo>
                  <a:lnTo>
                    <a:pt x="410" y="3488"/>
                  </a:lnTo>
                  <a:lnTo>
                    <a:pt x="3001" y="337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28505" y="999703"/>
              <a:ext cx="452320" cy="432510"/>
            </a:xfrm>
            <a:custGeom>
              <a:rect b="b" l="l" r="r" t="t"/>
              <a:pathLst>
                <a:path extrusionOk="0" h="2358" w="2466">
                  <a:moveTo>
                    <a:pt x="1230" y="0"/>
                  </a:moveTo>
                  <a:cubicBezTo>
                    <a:pt x="1187" y="0"/>
                    <a:pt x="1144" y="19"/>
                    <a:pt x="1115" y="56"/>
                  </a:cubicBezTo>
                  <a:cubicBezTo>
                    <a:pt x="1082" y="100"/>
                    <a:pt x="1062" y="153"/>
                    <a:pt x="1062" y="207"/>
                  </a:cubicBezTo>
                  <a:lnTo>
                    <a:pt x="1053" y="766"/>
                  </a:lnTo>
                  <a:lnTo>
                    <a:pt x="32" y="1406"/>
                  </a:lnTo>
                  <a:cubicBezTo>
                    <a:pt x="15" y="1417"/>
                    <a:pt x="3" y="1437"/>
                    <a:pt x="1" y="1456"/>
                  </a:cubicBezTo>
                  <a:lnTo>
                    <a:pt x="3" y="1509"/>
                  </a:lnTo>
                  <a:cubicBezTo>
                    <a:pt x="4" y="1536"/>
                    <a:pt x="25" y="1556"/>
                    <a:pt x="50" y="1556"/>
                  </a:cubicBezTo>
                  <a:cubicBezTo>
                    <a:pt x="56" y="1556"/>
                    <a:pt x="63" y="1555"/>
                    <a:pt x="69" y="1552"/>
                  </a:cubicBezTo>
                  <a:lnTo>
                    <a:pt x="1044" y="1141"/>
                  </a:lnTo>
                  <a:lnTo>
                    <a:pt x="1110" y="2004"/>
                  </a:lnTo>
                  <a:lnTo>
                    <a:pt x="1108" y="2005"/>
                  </a:lnTo>
                  <a:lnTo>
                    <a:pt x="1110" y="2037"/>
                  </a:lnTo>
                  <a:lnTo>
                    <a:pt x="861" y="2242"/>
                  </a:lnTo>
                  <a:cubicBezTo>
                    <a:pt x="854" y="2247"/>
                    <a:pt x="851" y="2254"/>
                    <a:pt x="847" y="2261"/>
                  </a:cubicBezTo>
                  <a:lnTo>
                    <a:pt x="854" y="2323"/>
                  </a:lnTo>
                  <a:cubicBezTo>
                    <a:pt x="856" y="2343"/>
                    <a:pt x="873" y="2358"/>
                    <a:pt x="892" y="2358"/>
                  </a:cubicBezTo>
                  <a:cubicBezTo>
                    <a:pt x="898" y="2358"/>
                    <a:pt x="904" y="2356"/>
                    <a:pt x="909" y="2354"/>
                  </a:cubicBezTo>
                  <a:lnTo>
                    <a:pt x="1134" y="2247"/>
                  </a:lnTo>
                  <a:cubicBezTo>
                    <a:pt x="1134" y="2247"/>
                    <a:pt x="1158" y="2277"/>
                    <a:pt x="1189" y="2298"/>
                  </a:cubicBezTo>
                  <a:cubicBezTo>
                    <a:pt x="1202" y="2308"/>
                    <a:pt x="1218" y="2314"/>
                    <a:pt x="1234" y="2314"/>
                  </a:cubicBezTo>
                  <a:cubicBezTo>
                    <a:pt x="1250" y="2314"/>
                    <a:pt x="1266" y="2308"/>
                    <a:pt x="1280" y="2298"/>
                  </a:cubicBezTo>
                  <a:cubicBezTo>
                    <a:pt x="1311" y="2276"/>
                    <a:pt x="1336" y="2247"/>
                    <a:pt x="1336" y="2247"/>
                  </a:cubicBezTo>
                  <a:lnTo>
                    <a:pt x="1561" y="2352"/>
                  </a:lnTo>
                  <a:cubicBezTo>
                    <a:pt x="1566" y="2355"/>
                    <a:pt x="1571" y="2356"/>
                    <a:pt x="1577" y="2356"/>
                  </a:cubicBezTo>
                  <a:cubicBezTo>
                    <a:pt x="1596" y="2356"/>
                    <a:pt x="1613" y="2340"/>
                    <a:pt x="1615" y="2320"/>
                  </a:cubicBezTo>
                  <a:lnTo>
                    <a:pt x="1620" y="2259"/>
                  </a:lnTo>
                  <a:cubicBezTo>
                    <a:pt x="1618" y="2250"/>
                    <a:pt x="1614" y="2244"/>
                    <a:pt x="1608" y="2239"/>
                  </a:cubicBezTo>
                  <a:lnTo>
                    <a:pt x="1357" y="2036"/>
                  </a:lnTo>
                  <a:lnTo>
                    <a:pt x="1359" y="2004"/>
                  </a:lnTo>
                  <a:lnTo>
                    <a:pt x="1357" y="2002"/>
                  </a:lnTo>
                  <a:lnTo>
                    <a:pt x="1422" y="1139"/>
                  </a:lnTo>
                  <a:lnTo>
                    <a:pt x="2398" y="1546"/>
                  </a:lnTo>
                  <a:cubicBezTo>
                    <a:pt x="2404" y="1548"/>
                    <a:pt x="2410" y="1550"/>
                    <a:pt x="2416" y="1550"/>
                  </a:cubicBezTo>
                  <a:cubicBezTo>
                    <a:pt x="2441" y="1550"/>
                    <a:pt x="2463" y="1529"/>
                    <a:pt x="2464" y="1503"/>
                  </a:cubicBezTo>
                  <a:lnTo>
                    <a:pt x="2466" y="1450"/>
                  </a:lnTo>
                  <a:cubicBezTo>
                    <a:pt x="2464" y="1428"/>
                    <a:pt x="2452" y="1410"/>
                    <a:pt x="2435" y="1399"/>
                  </a:cubicBezTo>
                  <a:lnTo>
                    <a:pt x="1411" y="765"/>
                  </a:lnTo>
                  <a:lnTo>
                    <a:pt x="1400" y="201"/>
                  </a:lnTo>
                  <a:cubicBezTo>
                    <a:pt x="1398" y="149"/>
                    <a:pt x="1380" y="100"/>
                    <a:pt x="1348" y="59"/>
                  </a:cubicBezTo>
                  <a:lnTo>
                    <a:pt x="1344" y="56"/>
                  </a:lnTo>
                  <a:cubicBezTo>
                    <a:pt x="1315" y="19"/>
                    <a:pt x="1273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21797" y="1149926"/>
              <a:ext cx="25679" cy="24762"/>
            </a:xfrm>
            <a:custGeom>
              <a:rect b="b" l="l" r="r" t="t"/>
              <a:pathLst>
                <a:path extrusionOk="0" h="135" w="140">
                  <a:moveTo>
                    <a:pt x="48" y="0"/>
                  </a:moveTo>
                  <a:lnTo>
                    <a:pt x="11" y="67"/>
                  </a:lnTo>
                  <a:cubicBezTo>
                    <a:pt x="0" y="86"/>
                    <a:pt x="12" y="113"/>
                    <a:pt x="37" y="127"/>
                  </a:cubicBezTo>
                  <a:cubicBezTo>
                    <a:pt x="47" y="132"/>
                    <a:pt x="58" y="135"/>
                    <a:pt x="68" y="135"/>
                  </a:cubicBezTo>
                  <a:cubicBezTo>
                    <a:pt x="83" y="135"/>
                    <a:pt x="97" y="129"/>
                    <a:pt x="105" y="118"/>
                  </a:cubicBezTo>
                  <a:lnTo>
                    <a:pt x="140" y="5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476274" y="1183859"/>
              <a:ext cx="25863" cy="24762"/>
            </a:xfrm>
            <a:custGeom>
              <a:rect b="b" l="l" r="r" t="t"/>
              <a:pathLst>
                <a:path extrusionOk="0" h="135" w="141">
                  <a:moveTo>
                    <a:pt x="48" y="1"/>
                  </a:moveTo>
                  <a:lnTo>
                    <a:pt x="11" y="67"/>
                  </a:lnTo>
                  <a:cubicBezTo>
                    <a:pt x="1" y="86"/>
                    <a:pt x="12" y="114"/>
                    <a:pt x="38" y="127"/>
                  </a:cubicBezTo>
                  <a:cubicBezTo>
                    <a:pt x="48" y="132"/>
                    <a:pt x="59" y="135"/>
                    <a:pt x="69" y="135"/>
                  </a:cubicBezTo>
                  <a:cubicBezTo>
                    <a:pt x="84" y="135"/>
                    <a:pt x="96" y="129"/>
                    <a:pt x="103" y="118"/>
                  </a:cubicBezTo>
                  <a:lnTo>
                    <a:pt x="140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242594" y="1162582"/>
              <a:ext cx="25496" cy="24945"/>
            </a:xfrm>
            <a:custGeom>
              <a:rect b="b" l="l" r="r" t="t"/>
              <a:pathLst>
                <a:path extrusionOk="0" h="136" w="139">
                  <a:moveTo>
                    <a:pt x="91" y="1"/>
                  </a:moveTo>
                  <a:lnTo>
                    <a:pt x="0" y="51"/>
                  </a:lnTo>
                  <a:lnTo>
                    <a:pt x="38" y="118"/>
                  </a:lnTo>
                  <a:cubicBezTo>
                    <a:pt x="44" y="129"/>
                    <a:pt x="57" y="135"/>
                    <a:pt x="72" y="135"/>
                  </a:cubicBezTo>
                  <a:cubicBezTo>
                    <a:pt x="81" y="135"/>
                    <a:pt x="92" y="133"/>
                    <a:pt x="102" y="128"/>
                  </a:cubicBezTo>
                  <a:cubicBezTo>
                    <a:pt x="127" y="113"/>
                    <a:pt x="139" y="86"/>
                    <a:pt x="128" y="6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187934" y="1196699"/>
              <a:ext cx="25679" cy="24945"/>
            </a:xfrm>
            <a:custGeom>
              <a:rect b="b" l="l" r="r" t="t"/>
              <a:pathLst>
                <a:path extrusionOk="0" h="136" w="140">
                  <a:moveTo>
                    <a:pt x="92" y="0"/>
                  </a:moveTo>
                  <a:lnTo>
                    <a:pt x="1" y="50"/>
                  </a:lnTo>
                  <a:lnTo>
                    <a:pt x="38" y="118"/>
                  </a:lnTo>
                  <a:cubicBezTo>
                    <a:pt x="44" y="129"/>
                    <a:pt x="56" y="135"/>
                    <a:pt x="71" y="135"/>
                  </a:cubicBezTo>
                  <a:cubicBezTo>
                    <a:pt x="81" y="135"/>
                    <a:pt x="92" y="132"/>
                    <a:pt x="102" y="126"/>
                  </a:cubicBezTo>
                  <a:cubicBezTo>
                    <a:pt x="128" y="112"/>
                    <a:pt x="140" y="86"/>
                    <a:pt x="129" y="6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234485" y="2922702"/>
              <a:ext cx="698289" cy="698473"/>
            </a:xfrm>
            <a:custGeom>
              <a:rect b="b" l="l" r="r" t="t"/>
              <a:pathLst>
                <a:path extrusionOk="0" h="3808" w="3807">
                  <a:moveTo>
                    <a:pt x="1718" y="1"/>
                  </a:moveTo>
                  <a:lnTo>
                    <a:pt x="0" y="2090"/>
                  </a:lnTo>
                  <a:lnTo>
                    <a:pt x="2089" y="3807"/>
                  </a:lnTo>
                  <a:lnTo>
                    <a:pt x="3807" y="1719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546834" y="306000"/>
              <a:ext cx="2362849" cy="2875148"/>
            </a:xfrm>
            <a:custGeom>
              <a:rect b="b" l="l" r="r" t="t"/>
              <a:pathLst>
                <a:path extrusionOk="0" h="15675" w="12882">
                  <a:moveTo>
                    <a:pt x="12098" y="1"/>
                  </a:moveTo>
                  <a:lnTo>
                    <a:pt x="3298" y="10702"/>
                  </a:lnTo>
                  <a:lnTo>
                    <a:pt x="3145" y="10889"/>
                  </a:lnTo>
                  <a:lnTo>
                    <a:pt x="0" y="14714"/>
                  </a:lnTo>
                  <a:lnTo>
                    <a:pt x="783" y="15357"/>
                  </a:lnTo>
                  <a:lnTo>
                    <a:pt x="3926" y="11534"/>
                  </a:lnTo>
                  <a:lnTo>
                    <a:pt x="8961" y="15674"/>
                  </a:lnTo>
                  <a:lnTo>
                    <a:pt x="9115" y="15488"/>
                  </a:lnTo>
                  <a:lnTo>
                    <a:pt x="4080" y="11348"/>
                  </a:lnTo>
                  <a:lnTo>
                    <a:pt x="12882" y="64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9"/>
          <p:cNvGrpSpPr/>
          <p:nvPr/>
        </p:nvGrpSpPr>
        <p:grpSpPr>
          <a:xfrm rot="-1309239">
            <a:off x="-471302" y="4297438"/>
            <a:ext cx="1315430" cy="1254868"/>
            <a:chOff x="936800" y="644000"/>
            <a:chExt cx="3397834" cy="3241401"/>
          </a:xfrm>
        </p:grpSpPr>
        <p:sp>
          <p:nvSpPr>
            <p:cNvPr id="578" name="Google Shape;578;p9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9"/>
          <p:cNvSpPr/>
          <p:nvPr/>
        </p:nvSpPr>
        <p:spPr>
          <a:xfrm>
            <a:off x="3462725" y="-363750"/>
            <a:ext cx="1917991" cy="852900"/>
          </a:xfrm>
          <a:custGeom>
            <a:rect b="b" l="l" r="r" t="t"/>
            <a:pathLst>
              <a:path extrusionOk="0" fill="none" h="22461" w="50510">
                <a:moveTo>
                  <a:pt x="4938" y="2301"/>
                </a:moveTo>
                <a:cubicBezTo>
                  <a:pt x="4938" y="2301"/>
                  <a:pt x="0" y="7475"/>
                  <a:pt x="5128" y="15874"/>
                </a:cubicBezTo>
                <a:cubicBezTo>
                  <a:pt x="5128" y="15874"/>
                  <a:pt x="9575" y="22461"/>
                  <a:pt x="16976" y="17787"/>
                </a:cubicBezTo>
                <a:cubicBezTo>
                  <a:pt x="18640" y="16545"/>
                  <a:pt x="20622" y="15532"/>
                  <a:pt x="22624" y="14987"/>
                </a:cubicBezTo>
                <a:cubicBezTo>
                  <a:pt x="27121" y="13763"/>
                  <a:pt x="31216" y="16768"/>
                  <a:pt x="35411" y="17807"/>
                </a:cubicBezTo>
                <a:cubicBezTo>
                  <a:pt x="38253" y="18512"/>
                  <a:pt x="41637" y="17704"/>
                  <a:pt x="44281" y="16320"/>
                </a:cubicBezTo>
                <a:cubicBezTo>
                  <a:pt x="49842" y="13406"/>
                  <a:pt x="50118" y="5671"/>
                  <a:pt x="5051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9"/>
          <p:cNvSpPr/>
          <p:nvPr/>
        </p:nvSpPr>
        <p:spPr>
          <a:xfrm>
            <a:off x="8418013" y="831038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9"/>
          <p:cNvSpPr/>
          <p:nvPr/>
        </p:nvSpPr>
        <p:spPr>
          <a:xfrm>
            <a:off x="1514838" y="342700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"/>
          <p:cNvSpPr/>
          <p:nvPr>
            <p:ph idx="2" type="pic"/>
          </p:nvPr>
        </p:nvSpPr>
        <p:spPr>
          <a:xfrm>
            <a:off x="0" y="175"/>
            <a:ext cx="9166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10"/>
          <p:cNvSpPr txBox="1"/>
          <p:nvPr>
            <p:ph type="title"/>
          </p:nvPr>
        </p:nvSpPr>
        <p:spPr>
          <a:xfrm>
            <a:off x="720000" y="4095725"/>
            <a:ext cx="7704000" cy="518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b="1"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6"/>
          <p:cNvSpPr txBox="1"/>
          <p:nvPr>
            <p:ph idx="1" type="subTitle"/>
          </p:nvPr>
        </p:nvSpPr>
        <p:spPr>
          <a:xfrm>
            <a:off x="406925" y="2692225"/>
            <a:ext cx="8247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Bhargavi Chevva </a:t>
            </a:r>
            <a:r>
              <a:rPr lang="en"/>
              <a:t>|</a:t>
            </a:r>
            <a:r>
              <a:rPr lang="en"/>
              <a:t> Ketan Jadhav</a:t>
            </a:r>
            <a:r>
              <a:rPr lang="en"/>
              <a:t> |</a:t>
            </a:r>
            <a:r>
              <a:rPr lang="en"/>
              <a:t> Jovian Jaison </a:t>
            </a:r>
            <a:r>
              <a:rPr lang="en"/>
              <a:t>|</a:t>
            </a:r>
            <a:r>
              <a:rPr lang="en"/>
              <a:t> Deep Shah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36"/>
          <p:cNvSpPr txBox="1"/>
          <p:nvPr>
            <p:ph type="ctrTitle"/>
          </p:nvPr>
        </p:nvSpPr>
        <p:spPr>
          <a:xfrm>
            <a:off x="445650" y="1365475"/>
            <a:ext cx="43959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Trip Genie</a:t>
            </a:r>
            <a:endParaRPr/>
          </a:p>
        </p:txBody>
      </p:sp>
      <p:grpSp>
        <p:nvGrpSpPr>
          <p:cNvPr id="2535" name="Google Shape;2535;p36"/>
          <p:cNvGrpSpPr/>
          <p:nvPr/>
        </p:nvGrpSpPr>
        <p:grpSpPr>
          <a:xfrm rot="5400000">
            <a:off x="6896989" y="426711"/>
            <a:ext cx="1575451" cy="1466605"/>
            <a:chOff x="1438025" y="366400"/>
            <a:chExt cx="4722574" cy="4396298"/>
          </a:xfrm>
        </p:grpSpPr>
        <p:sp>
          <p:nvSpPr>
            <p:cNvPr id="2536" name="Google Shape;2536;p36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6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6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6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3" name="Google Shape;2543;p36"/>
          <p:cNvSpPr/>
          <p:nvPr/>
        </p:nvSpPr>
        <p:spPr>
          <a:xfrm flipH="1" rot="1175547">
            <a:off x="6812254" y="2172884"/>
            <a:ext cx="2929697" cy="1759778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36"/>
          <p:cNvSpPr/>
          <p:nvPr/>
        </p:nvSpPr>
        <p:spPr>
          <a:xfrm rot="-6605851">
            <a:off x="7482312" y="-597765"/>
            <a:ext cx="1439676" cy="784978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5" name="Google Shape;2545;p36"/>
          <p:cNvGrpSpPr/>
          <p:nvPr/>
        </p:nvGrpSpPr>
        <p:grpSpPr>
          <a:xfrm>
            <a:off x="1818071" y="4209099"/>
            <a:ext cx="262163" cy="531538"/>
            <a:chOff x="2322875" y="1049950"/>
            <a:chExt cx="1301705" cy="2640525"/>
          </a:xfrm>
        </p:grpSpPr>
        <p:sp>
          <p:nvSpPr>
            <p:cNvPr id="2546" name="Google Shape;2546;p3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9" name="Google Shape;2549;p36"/>
          <p:cNvGrpSpPr/>
          <p:nvPr/>
        </p:nvGrpSpPr>
        <p:grpSpPr>
          <a:xfrm>
            <a:off x="5704921" y="529374"/>
            <a:ext cx="262163" cy="531538"/>
            <a:chOff x="2322875" y="1049950"/>
            <a:chExt cx="1301705" cy="2640525"/>
          </a:xfrm>
        </p:grpSpPr>
        <p:sp>
          <p:nvSpPr>
            <p:cNvPr id="2550" name="Google Shape;2550;p3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3" name="Google Shape;2553;p36"/>
          <p:cNvSpPr/>
          <p:nvPr/>
        </p:nvSpPr>
        <p:spPr>
          <a:xfrm flipH="1" rot="693687">
            <a:off x="1897425" y="-600783"/>
            <a:ext cx="3025015" cy="181703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36"/>
          <p:cNvSpPr/>
          <p:nvPr/>
        </p:nvSpPr>
        <p:spPr>
          <a:xfrm rot="-8317620">
            <a:off x="6131499" y="4299204"/>
            <a:ext cx="1579063" cy="861001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36"/>
          <p:cNvSpPr/>
          <p:nvPr/>
        </p:nvSpPr>
        <p:spPr>
          <a:xfrm flipH="1" rot="-926629">
            <a:off x="2014909" y="4212124"/>
            <a:ext cx="3266596" cy="1184365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6" name="Google Shape;2556;p36"/>
          <p:cNvGrpSpPr/>
          <p:nvPr/>
        </p:nvGrpSpPr>
        <p:grpSpPr>
          <a:xfrm rot="2251379">
            <a:off x="5201774" y="4151513"/>
            <a:ext cx="1067193" cy="1018060"/>
            <a:chOff x="936800" y="644000"/>
            <a:chExt cx="3397834" cy="3241401"/>
          </a:xfrm>
        </p:grpSpPr>
        <p:sp>
          <p:nvSpPr>
            <p:cNvPr id="2557" name="Google Shape;2557;p36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6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6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7" name="Google Shape;2567;p36"/>
          <p:cNvSpPr txBox="1"/>
          <p:nvPr>
            <p:ph idx="1" type="subTitle"/>
          </p:nvPr>
        </p:nvSpPr>
        <p:spPr>
          <a:xfrm>
            <a:off x="6158900" y="3399275"/>
            <a:ext cx="2377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7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45"/>
          <p:cNvSpPr txBox="1"/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2943" name="Google Shape;2943;p45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bar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Popular Destinations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b="1" lang="en" sz="1600"/>
              <a:t>Expandable menu bar:</a:t>
            </a:r>
            <a:endParaRPr b="1"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600"/>
              <a:t>Bookings data</a:t>
            </a:r>
            <a:endParaRPr b="1"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600"/>
              <a:t>Info section</a:t>
            </a:r>
            <a:endParaRPr b="1" sz="1600"/>
          </a:p>
        </p:txBody>
      </p:sp>
      <p:grpSp>
        <p:nvGrpSpPr>
          <p:cNvPr id="2944" name="Google Shape;2944;p45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2945" name="Google Shape;2945;p45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5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5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5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5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5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5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5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5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5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5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5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5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8" name="Google Shape;2958;p45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9" name="Google Shape;2959;p45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2960" name="Google Shape;2960;p45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5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5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5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5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5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5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5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5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5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Google Shape;2970;p45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2971" name="Google Shape;2971;p45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5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5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4" name="Google Shape;2974;p45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2975" name="Google Shape;2975;p45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5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5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8" name="Google Shape;2978;p45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9" name="Google Shape;2979;p45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2980" name="Google Shape;2980;p45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5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5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5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5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5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5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 screenshot of a phone&#10;&#10;Description automatically generated" id="2987" name="Google Shape;29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300" y="203875"/>
            <a:ext cx="2725200" cy="4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p46"/>
          <p:cNvSpPr txBox="1"/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2993" name="Google Shape;2993;p46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bar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Popular Destinations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Expandable menu bar: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Bookings data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600"/>
              <a:t>Info section</a:t>
            </a:r>
            <a:endParaRPr b="1" sz="1600"/>
          </a:p>
        </p:txBody>
      </p:sp>
      <p:grpSp>
        <p:nvGrpSpPr>
          <p:cNvPr id="2994" name="Google Shape;2994;p46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2995" name="Google Shape;2995;p46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6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6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6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6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6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6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6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6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6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6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6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8" name="Google Shape;3008;p46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9" name="Google Shape;3009;p46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3010" name="Google Shape;3010;p46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6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6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6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6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6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6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6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6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6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0" name="Google Shape;3020;p46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3021" name="Google Shape;3021;p4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4" name="Google Shape;3024;p46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3025" name="Google Shape;3025;p4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8" name="Google Shape;3028;p46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9" name="Google Shape;3029;p46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3030" name="Google Shape;3030;p46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6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 screenshot of a phone&#10;&#10;Description automatically generated" id="3037" name="Google Shape;30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300" y="227125"/>
            <a:ext cx="2774547" cy="47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47"/>
          <p:cNvSpPr txBox="1"/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r>
              <a:rPr lang="en"/>
              <a:t> Page</a:t>
            </a:r>
            <a:endParaRPr/>
          </a:p>
        </p:txBody>
      </p:sp>
      <p:sp>
        <p:nvSpPr>
          <p:cNvPr id="3043" name="Google Shape;3043;p47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 (Checkboxes)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Available Packages</a:t>
            </a:r>
            <a:endParaRPr sz="1600"/>
          </a:p>
        </p:txBody>
      </p:sp>
      <p:grpSp>
        <p:nvGrpSpPr>
          <p:cNvPr id="3044" name="Google Shape;3044;p47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3045" name="Google Shape;3045;p47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7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7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7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7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7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8" name="Google Shape;3058;p47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9" name="Google Shape;3059;p47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3060" name="Google Shape;3060;p47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0" name="Google Shape;3070;p47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3071" name="Google Shape;3071;p47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4" name="Google Shape;3074;p47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3075" name="Google Shape;3075;p47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8" name="Google Shape;3078;p47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9" name="Google Shape;3079;p47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3080" name="Google Shape;3080;p47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 screenshot of a phone&#10;&#10;Description automatically generated" id="3087" name="Google Shape;30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300" y="171525"/>
            <a:ext cx="2678275" cy="48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48"/>
          <p:cNvSpPr txBox="1"/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Page</a:t>
            </a:r>
            <a:endParaRPr/>
          </a:p>
        </p:txBody>
      </p:sp>
      <p:sp>
        <p:nvSpPr>
          <p:cNvPr id="3093" name="Google Shape;3093;p48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b="1" lang="en" sz="1600"/>
              <a:t>Filter (Checkboxes)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Available Packages</a:t>
            </a:r>
            <a:endParaRPr sz="1600"/>
          </a:p>
        </p:txBody>
      </p:sp>
      <p:grpSp>
        <p:nvGrpSpPr>
          <p:cNvPr id="3094" name="Google Shape;3094;p48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3095" name="Google Shape;3095;p48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8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8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8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8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8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8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8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8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8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8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8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8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8" name="Google Shape;3108;p48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9" name="Google Shape;3109;p48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3110" name="Google Shape;3110;p48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8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8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8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8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8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8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8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8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8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0" name="Google Shape;3120;p48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3121" name="Google Shape;3121;p48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8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8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4" name="Google Shape;3124;p48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3125" name="Google Shape;3125;p48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8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8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8" name="Google Shape;3128;p48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9" name="Google Shape;3129;p48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3130" name="Google Shape;3130;p48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8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8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8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8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8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8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 screenshot of a phone&#10;&#10;Description automatically generated" id="3137" name="Google Shape;31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125" y="171525"/>
            <a:ext cx="2557450" cy="48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49"/>
          <p:cNvSpPr txBox="1"/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</a:t>
            </a:r>
            <a:r>
              <a:rPr lang="en"/>
              <a:t>Page</a:t>
            </a:r>
            <a:endParaRPr/>
          </a:p>
        </p:txBody>
      </p:sp>
      <p:sp>
        <p:nvSpPr>
          <p:cNvPr id="3143" name="Google Shape;3143;p49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Package information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Book button</a:t>
            </a:r>
            <a:endParaRPr sz="1600"/>
          </a:p>
        </p:txBody>
      </p:sp>
      <p:grpSp>
        <p:nvGrpSpPr>
          <p:cNvPr id="3144" name="Google Shape;3144;p49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3145" name="Google Shape;3145;p49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9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9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9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9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9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9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9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9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9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9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8" name="Google Shape;3158;p49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9" name="Google Shape;3159;p49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3160" name="Google Shape;3160;p49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9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9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9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9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9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9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9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9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9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0" name="Google Shape;3170;p49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3171" name="Google Shape;3171;p49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9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9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4" name="Google Shape;3174;p49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3175" name="Google Shape;3175;p49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9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9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8" name="Google Shape;3178;p49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9" name="Google Shape;3179;p49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3180" name="Google Shape;3180;p49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9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9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9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9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9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9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 screenshot of a phone&#10;&#10;Description automatically generated" id="3187" name="Google Shape;31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000" y="171525"/>
            <a:ext cx="2432375" cy="48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50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Confirmation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Home button</a:t>
            </a:r>
            <a:endParaRPr sz="1600"/>
          </a:p>
        </p:txBody>
      </p:sp>
      <p:grpSp>
        <p:nvGrpSpPr>
          <p:cNvPr id="3193" name="Google Shape;3193;p50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3194" name="Google Shape;3194;p50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50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50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50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50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50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50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0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0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50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50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50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50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7" name="Google Shape;3207;p50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8" name="Google Shape;3208;p50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3209" name="Google Shape;3209;p50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0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0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0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0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0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0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0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0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0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9" name="Google Shape;3219;p50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3220" name="Google Shape;3220;p50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0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50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3" name="Google Shape;3223;p50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3224" name="Google Shape;3224;p50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50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50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7" name="Google Shape;3227;p50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8" name="Google Shape;3228;p50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3229" name="Google Shape;3229;p50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0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50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0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0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0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0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6" name="Google Shape;3236;p50"/>
          <p:cNvSpPr txBox="1"/>
          <p:nvPr>
            <p:ph type="title"/>
          </p:nvPr>
        </p:nvSpPr>
        <p:spPr>
          <a:xfrm>
            <a:off x="720000" y="943163"/>
            <a:ext cx="44901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Confirmation</a:t>
            </a:r>
            <a:r>
              <a:rPr lang="en"/>
              <a:t> Page</a:t>
            </a:r>
            <a:endParaRPr/>
          </a:p>
        </p:txBody>
      </p:sp>
      <p:pic>
        <p:nvPicPr>
          <p:cNvPr descr="A screen shot of a phone&#10;&#10;Description automatically generated" id="3237" name="Google Shape;32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125" y="152425"/>
            <a:ext cx="2588725" cy="48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2" name="Google Shape;3242;p51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3243" name="Google Shape;3243;p51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51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1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51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51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1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1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1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1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1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1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1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51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6" name="Google Shape;3256;p51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7" name="Google Shape;3257;p51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3258" name="Google Shape;3258;p51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1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1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1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51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51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1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1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1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1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8" name="Google Shape;3268;p51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3269" name="Google Shape;3269;p51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51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1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2" name="Google Shape;3272;p51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3273" name="Google Shape;3273;p51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51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51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6" name="Google Shape;3276;p51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7" name="Google Shape;3277;p51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3278" name="Google Shape;3278;p51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1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1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1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1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1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1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5" name="Google Shape;3285;p51"/>
          <p:cNvSpPr txBox="1"/>
          <p:nvPr>
            <p:ph type="title"/>
          </p:nvPr>
        </p:nvSpPr>
        <p:spPr>
          <a:xfrm>
            <a:off x="720000" y="943163"/>
            <a:ext cx="44901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Bookings Page</a:t>
            </a:r>
            <a:endParaRPr/>
          </a:p>
        </p:txBody>
      </p:sp>
      <p:pic>
        <p:nvPicPr>
          <p:cNvPr descr="A screenshot of a phone&#10;&#10;Description automatically generated" id="3286" name="Google Shape;32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476" y="171525"/>
            <a:ext cx="2663575" cy="48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1" name="Google Shape;3291;p52"/>
          <p:cNvSpPr txBox="1"/>
          <p:nvPr>
            <p:ph type="title"/>
          </p:nvPr>
        </p:nvSpPr>
        <p:spPr>
          <a:xfrm>
            <a:off x="720000" y="1965575"/>
            <a:ext cx="5689800" cy="1595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3292" name="Google Shape;3292;p52"/>
          <p:cNvSpPr txBox="1"/>
          <p:nvPr>
            <p:ph idx="2" type="title"/>
          </p:nvPr>
        </p:nvSpPr>
        <p:spPr>
          <a:xfrm>
            <a:off x="720000" y="920800"/>
            <a:ext cx="13881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93" name="Google Shape;3293;p52"/>
          <p:cNvSpPr txBox="1"/>
          <p:nvPr>
            <p:ph idx="1" type="subTitle"/>
          </p:nvPr>
        </p:nvSpPr>
        <p:spPr>
          <a:xfrm>
            <a:off x="720000" y="3211239"/>
            <a:ext cx="4727700" cy="4170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Scalable | Flexible | Available</a:t>
            </a:r>
            <a:endParaRPr/>
          </a:p>
        </p:txBody>
      </p:sp>
      <p:sp>
        <p:nvSpPr>
          <p:cNvPr id="3294" name="Google Shape;3294;p52"/>
          <p:cNvSpPr/>
          <p:nvPr/>
        </p:nvSpPr>
        <p:spPr>
          <a:xfrm flipH="1" rot="1175547">
            <a:off x="6812254" y="2172884"/>
            <a:ext cx="2929697" cy="1759778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52"/>
          <p:cNvSpPr/>
          <p:nvPr/>
        </p:nvSpPr>
        <p:spPr>
          <a:xfrm rot="-6605851">
            <a:off x="7482312" y="-597765"/>
            <a:ext cx="1439676" cy="784978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6" name="Google Shape;3296;p52"/>
          <p:cNvGrpSpPr/>
          <p:nvPr/>
        </p:nvGrpSpPr>
        <p:grpSpPr>
          <a:xfrm rot="5189599">
            <a:off x="6968783" y="451075"/>
            <a:ext cx="1575094" cy="1466273"/>
            <a:chOff x="1438025" y="366400"/>
            <a:chExt cx="4722574" cy="4396298"/>
          </a:xfrm>
        </p:grpSpPr>
        <p:sp>
          <p:nvSpPr>
            <p:cNvPr id="3297" name="Google Shape;3297;p52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52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52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52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52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2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2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4" name="Google Shape;3304;p52"/>
          <p:cNvGrpSpPr/>
          <p:nvPr/>
        </p:nvGrpSpPr>
        <p:grpSpPr>
          <a:xfrm>
            <a:off x="5212971" y="1366924"/>
            <a:ext cx="262163" cy="531538"/>
            <a:chOff x="2322875" y="1049950"/>
            <a:chExt cx="1301705" cy="2640525"/>
          </a:xfrm>
        </p:grpSpPr>
        <p:sp>
          <p:nvSpPr>
            <p:cNvPr id="3305" name="Google Shape;3305;p52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52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52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8" name="Google Shape;3308;p52"/>
          <p:cNvGrpSpPr/>
          <p:nvPr/>
        </p:nvGrpSpPr>
        <p:grpSpPr>
          <a:xfrm flipH="1">
            <a:off x="6183111" y="2787012"/>
            <a:ext cx="262163" cy="531538"/>
            <a:chOff x="2322875" y="1049950"/>
            <a:chExt cx="1301705" cy="2640525"/>
          </a:xfrm>
        </p:grpSpPr>
        <p:sp>
          <p:nvSpPr>
            <p:cNvPr id="3309" name="Google Shape;3309;p52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52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52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2" name="Google Shape;3312;p52"/>
          <p:cNvSpPr/>
          <p:nvPr/>
        </p:nvSpPr>
        <p:spPr>
          <a:xfrm flipH="1" rot="693687">
            <a:off x="1897425" y="-600783"/>
            <a:ext cx="3025015" cy="181703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3" name="Google Shape;3313;p52"/>
          <p:cNvGrpSpPr/>
          <p:nvPr/>
        </p:nvGrpSpPr>
        <p:grpSpPr>
          <a:xfrm rot="1679771">
            <a:off x="2503892" y="389720"/>
            <a:ext cx="900467" cy="859010"/>
            <a:chOff x="936800" y="644000"/>
            <a:chExt cx="3397834" cy="3241401"/>
          </a:xfrm>
        </p:grpSpPr>
        <p:sp>
          <p:nvSpPr>
            <p:cNvPr id="3314" name="Google Shape;3314;p52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52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52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52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52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52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52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52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52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52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53"/>
          <p:cNvSpPr txBox="1"/>
          <p:nvPr>
            <p:ph type="title"/>
          </p:nvPr>
        </p:nvSpPr>
        <p:spPr>
          <a:xfrm>
            <a:off x="726000" y="379325"/>
            <a:ext cx="76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MongoDB?</a:t>
            </a:r>
            <a:endParaRPr/>
          </a:p>
        </p:txBody>
      </p:sp>
      <p:sp>
        <p:nvSpPr>
          <p:cNvPr id="3329" name="Google Shape;3329;p53"/>
          <p:cNvSpPr/>
          <p:nvPr/>
        </p:nvSpPr>
        <p:spPr>
          <a:xfrm>
            <a:off x="838427" y="4315944"/>
            <a:ext cx="166800" cy="1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53"/>
          <p:cNvSpPr/>
          <p:nvPr/>
        </p:nvSpPr>
        <p:spPr>
          <a:xfrm>
            <a:off x="1071798" y="4315944"/>
            <a:ext cx="166800" cy="1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53"/>
          <p:cNvSpPr/>
          <p:nvPr/>
        </p:nvSpPr>
        <p:spPr>
          <a:xfrm>
            <a:off x="1305170" y="4315944"/>
            <a:ext cx="166800" cy="1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53"/>
          <p:cNvSpPr/>
          <p:nvPr/>
        </p:nvSpPr>
        <p:spPr>
          <a:xfrm>
            <a:off x="1538542" y="4315944"/>
            <a:ext cx="166800" cy="1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53"/>
          <p:cNvSpPr/>
          <p:nvPr/>
        </p:nvSpPr>
        <p:spPr>
          <a:xfrm>
            <a:off x="1803301" y="4315944"/>
            <a:ext cx="166800" cy="1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53"/>
          <p:cNvSpPr/>
          <p:nvPr/>
        </p:nvSpPr>
        <p:spPr>
          <a:xfrm>
            <a:off x="2036673" y="4315944"/>
            <a:ext cx="166800" cy="1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53"/>
          <p:cNvSpPr/>
          <p:nvPr/>
        </p:nvSpPr>
        <p:spPr>
          <a:xfrm>
            <a:off x="2270045" y="4315944"/>
            <a:ext cx="166800" cy="1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53"/>
          <p:cNvSpPr/>
          <p:nvPr/>
        </p:nvSpPr>
        <p:spPr>
          <a:xfrm>
            <a:off x="2503416" y="4315944"/>
            <a:ext cx="166800" cy="1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53"/>
          <p:cNvSpPr/>
          <p:nvPr/>
        </p:nvSpPr>
        <p:spPr>
          <a:xfrm>
            <a:off x="2736788" y="4315944"/>
            <a:ext cx="166800" cy="1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53"/>
          <p:cNvSpPr/>
          <p:nvPr/>
        </p:nvSpPr>
        <p:spPr>
          <a:xfrm>
            <a:off x="2970160" y="4315944"/>
            <a:ext cx="166800" cy="1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9" name="Google Shape;3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75" y="1113838"/>
            <a:ext cx="59436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3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3345" name="Google Shape;3345;p54"/>
          <p:cNvSpPr txBox="1"/>
          <p:nvPr>
            <p:ph idx="7" type="subTitle"/>
          </p:nvPr>
        </p:nvSpPr>
        <p:spPr>
          <a:xfrm>
            <a:off x="546500" y="3044713"/>
            <a:ext cx="23775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table.booking</a:t>
            </a:r>
            <a:endParaRPr/>
          </a:p>
        </p:txBody>
      </p:sp>
      <p:sp>
        <p:nvSpPr>
          <p:cNvPr id="3346" name="Google Shape;3346;p54"/>
          <p:cNvSpPr txBox="1"/>
          <p:nvPr>
            <p:ph idx="8" type="subTitle"/>
          </p:nvPr>
        </p:nvSpPr>
        <p:spPr>
          <a:xfrm>
            <a:off x="3142826" y="3044713"/>
            <a:ext cx="23772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table.location</a:t>
            </a:r>
            <a:endParaRPr/>
          </a:p>
        </p:txBody>
      </p:sp>
      <p:sp>
        <p:nvSpPr>
          <p:cNvPr id="3347" name="Google Shape;3347;p54"/>
          <p:cNvSpPr txBox="1"/>
          <p:nvPr>
            <p:ph idx="9" type="subTitle"/>
          </p:nvPr>
        </p:nvSpPr>
        <p:spPr>
          <a:xfrm>
            <a:off x="5741100" y="3044713"/>
            <a:ext cx="23775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table.user</a:t>
            </a:r>
            <a:endParaRPr/>
          </a:p>
        </p:txBody>
      </p:sp>
      <p:pic>
        <p:nvPicPr>
          <p:cNvPr id="3348" name="Google Shape;3348;p54"/>
          <p:cNvPicPr preferRelativeResize="0"/>
          <p:nvPr/>
        </p:nvPicPr>
        <p:blipFill rotWithShape="1">
          <a:blip r:embed="rId3">
            <a:alphaModFix/>
          </a:blip>
          <a:srcRect b="37742" l="31704" r="42002" t="41728"/>
          <a:stretch/>
        </p:blipFill>
        <p:spPr>
          <a:xfrm>
            <a:off x="344850" y="1706636"/>
            <a:ext cx="2684813" cy="11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54"/>
          <p:cNvPicPr preferRelativeResize="0"/>
          <p:nvPr/>
        </p:nvPicPr>
        <p:blipFill rotWithShape="1">
          <a:blip r:embed="rId4">
            <a:alphaModFix/>
          </a:blip>
          <a:srcRect b="28393" l="30953" r="41883" t="46237"/>
          <a:stretch/>
        </p:blipFill>
        <p:spPr>
          <a:xfrm>
            <a:off x="3142825" y="1699487"/>
            <a:ext cx="2437138" cy="11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54"/>
          <p:cNvPicPr preferRelativeResize="0"/>
          <p:nvPr/>
        </p:nvPicPr>
        <p:blipFill rotWithShape="1">
          <a:blip r:embed="rId5">
            <a:alphaModFix/>
          </a:blip>
          <a:srcRect b="8012" l="30714" r="40258" t="63021"/>
          <a:stretch/>
        </p:blipFill>
        <p:spPr>
          <a:xfrm>
            <a:off x="5693125" y="1710063"/>
            <a:ext cx="3106026" cy="11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573" name="Google Shape;2573;p37"/>
          <p:cNvSpPr txBox="1"/>
          <p:nvPr>
            <p:ph idx="7" type="title"/>
          </p:nvPr>
        </p:nvSpPr>
        <p:spPr>
          <a:xfrm>
            <a:off x="725975" y="1447052"/>
            <a:ext cx="9144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4" name="Google Shape;2574;p37"/>
          <p:cNvSpPr txBox="1"/>
          <p:nvPr>
            <p:ph idx="8" type="title"/>
          </p:nvPr>
        </p:nvSpPr>
        <p:spPr>
          <a:xfrm>
            <a:off x="725975" y="3039574"/>
            <a:ext cx="914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75" name="Google Shape;2575;p37"/>
          <p:cNvSpPr txBox="1"/>
          <p:nvPr>
            <p:ph idx="9" type="title"/>
          </p:nvPr>
        </p:nvSpPr>
        <p:spPr>
          <a:xfrm>
            <a:off x="3400644" y="1447052"/>
            <a:ext cx="9144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6" name="Google Shape;2576;p37"/>
          <p:cNvSpPr txBox="1"/>
          <p:nvPr>
            <p:ph idx="14" type="title"/>
          </p:nvPr>
        </p:nvSpPr>
        <p:spPr>
          <a:xfrm>
            <a:off x="6075320" y="1447052"/>
            <a:ext cx="914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7" name="Google Shape;2577;p37"/>
          <p:cNvSpPr txBox="1"/>
          <p:nvPr>
            <p:ph idx="16" type="subTitle"/>
          </p:nvPr>
        </p:nvSpPr>
        <p:spPr>
          <a:xfrm>
            <a:off x="725975" y="1875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78" name="Google Shape;2578;p37"/>
          <p:cNvSpPr txBox="1"/>
          <p:nvPr>
            <p:ph idx="17" type="subTitle"/>
          </p:nvPr>
        </p:nvSpPr>
        <p:spPr>
          <a:xfrm>
            <a:off x="3400644" y="1875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2579" name="Google Shape;2579;p37"/>
          <p:cNvSpPr txBox="1"/>
          <p:nvPr>
            <p:ph idx="18" type="subTitle"/>
          </p:nvPr>
        </p:nvSpPr>
        <p:spPr>
          <a:xfrm>
            <a:off x="725975" y="3463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Microservices</a:t>
            </a:r>
            <a:endParaRPr/>
          </a:p>
        </p:txBody>
      </p:sp>
      <p:sp>
        <p:nvSpPr>
          <p:cNvPr id="2580" name="Google Shape;2580;p37"/>
          <p:cNvSpPr txBox="1"/>
          <p:nvPr>
            <p:ph idx="20" type="subTitle"/>
          </p:nvPr>
        </p:nvSpPr>
        <p:spPr>
          <a:xfrm>
            <a:off x="6075320" y="1875243"/>
            <a:ext cx="234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graphicFrame>
        <p:nvGraphicFramePr>
          <p:cNvPr id="3356" name="Google Shape;3356;p55"/>
          <p:cNvGraphicFramePr/>
          <p:nvPr/>
        </p:nvGraphicFramePr>
        <p:xfrm>
          <a:off x="1270288" y="11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{A2093B31-CC19-43F5-9B14-73F308F2D207}</a:tableStyleId>
              </a:tblPr>
              <a:tblGrid>
                <a:gridCol w="443550"/>
                <a:gridCol w="1483950"/>
                <a:gridCol w="1483950"/>
                <a:gridCol w="1483950"/>
                <a:gridCol w="1708000"/>
              </a:tblGrid>
              <a:tr h="6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Type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URL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Input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Function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GET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/booking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user_id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getBookingForUser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GET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/location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location_id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getLocationById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GET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/location/all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getAllLocations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POST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/booking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JSON object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putBooking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0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p56"/>
          <p:cNvSpPr txBox="1"/>
          <p:nvPr>
            <p:ph type="title"/>
          </p:nvPr>
        </p:nvSpPr>
        <p:spPr>
          <a:xfrm>
            <a:off x="720000" y="2081900"/>
            <a:ext cx="5114100" cy="1224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You!</a:t>
            </a:r>
            <a:endParaRPr sz="6300"/>
          </a:p>
        </p:txBody>
      </p:sp>
      <p:sp>
        <p:nvSpPr>
          <p:cNvPr id="3362" name="Google Shape;3362;p56"/>
          <p:cNvSpPr/>
          <p:nvPr/>
        </p:nvSpPr>
        <p:spPr>
          <a:xfrm>
            <a:off x="6196099" y="30779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56"/>
          <p:cNvSpPr/>
          <p:nvPr/>
        </p:nvSpPr>
        <p:spPr>
          <a:xfrm rot="-8317620">
            <a:off x="5989249" y="4299204"/>
            <a:ext cx="1579063" cy="861001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56"/>
          <p:cNvSpPr/>
          <p:nvPr/>
        </p:nvSpPr>
        <p:spPr>
          <a:xfrm flipH="1" rot="-926629">
            <a:off x="1872659" y="4212124"/>
            <a:ext cx="3266596" cy="1184365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56"/>
          <p:cNvSpPr/>
          <p:nvPr/>
        </p:nvSpPr>
        <p:spPr>
          <a:xfrm flipH="1" rot="1175547">
            <a:off x="6812254" y="2172884"/>
            <a:ext cx="2929697" cy="1759778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56"/>
          <p:cNvSpPr/>
          <p:nvPr/>
        </p:nvSpPr>
        <p:spPr>
          <a:xfrm rot="-6605851">
            <a:off x="7482312" y="-597765"/>
            <a:ext cx="1439676" cy="784978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7" name="Google Shape;3367;p56"/>
          <p:cNvGrpSpPr/>
          <p:nvPr/>
        </p:nvGrpSpPr>
        <p:grpSpPr>
          <a:xfrm rot="-899705">
            <a:off x="5028206" y="4153776"/>
            <a:ext cx="965234" cy="920795"/>
            <a:chOff x="936800" y="644000"/>
            <a:chExt cx="3397834" cy="3241401"/>
          </a:xfrm>
        </p:grpSpPr>
        <p:sp>
          <p:nvSpPr>
            <p:cNvPr id="3368" name="Google Shape;3368;p56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56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6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56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56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6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6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56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56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56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8" name="Google Shape;3378;p56"/>
          <p:cNvGrpSpPr/>
          <p:nvPr/>
        </p:nvGrpSpPr>
        <p:grpSpPr>
          <a:xfrm rot="-5610401">
            <a:off x="6663508" y="661725"/>
            <a:ext cx="1575094" cy="1466273"/>
            <a:chOff x="1438025" y="366400"/>
            <a:chExt cx="4722574" cy="4396298"/>
          </a:xfrm>
        </p:grpSpPr>
        <p:sp>
          <p:nvSpPr>
            <p:cNvPr id="3379" name="Google Shape;3379;p56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56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56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56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56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56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56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6" name="Google Shape;3386;p56"/>
          <p:cNvGrpSpPr/>
          <p:nvPr/>
        </p:nvGrpSpPr>
        <p:grpSpPr>
          <a:xfrm>
            <a:off x="248546" y="1437724"/>
            <a:ext cx="262163" cy="531538"/>
            <a:chOff x="2322875" y="1049950"/>
            <a:chExt cx="1301705" cy="2640525"/>
          </a:xfrm>
        </p:grpSpPr>
        <p:sp>
          <p:nvSpPr>
            <p:cNvPr id="3387" name="Google Shape;3387;p5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5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5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0" name="Google Shape;3390;p56"/>
          <p:cNvGrpSpPr/>
          <p:nvPr/>
        </p:nvGrpSpPr>
        <p:grpSpPr>
          <a:xfrm>
            <a:off x="5833958" y="397849"/>
            <a:ext cx="262163" cy="531538"/>
            <a:chOff x="2322875" y="1049950"/>
            <a:chExt cx="1301705" cy="2640525"/>
          </a:xfrm>
        </p:grpSpPr>
        <p:sp>
          <p:nvSpPr>
            <p:cNvPr id="3391" name="Google Shape;3391;p56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56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56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4" name="Google Shape;3394;p56"/>
          <p:cNvSpPr/>
          <p:nvPr/>
        </p:nvSpPr>
        <p:spPr>
          <a:xfrm rot="-693687">
            <a:off x="1897425" y="-600783"/>
            <a:ext cx="3025015" cy="181703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5" name="Google Shape;3395;p56"/>
          <p:cNvGrpSpPr/>
          <p:nvPr/>
        </p:nvGrpSpPr>
        <p:grpSpPr>
          <a:xfrm>
            <a:off x="3273980" y="642048"/>
            <a:ext cx="812117" cy="751366"/>
            <a:chOff x="940201" y="467822"/>
            <a:chExt cx="4254149" cy="3935914"/>
          </a:xfrm>
        </p:grpSpPr>
        <p:sp>
          <p:nvSpPr>
            <p:cNvPr id="3396" name="Google Shape;3396;p56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6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6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6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6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6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6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6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4" name="Google Shape;3404;p56"/>
          <p:cNvSpPr txBox="1"/>
          <p:nvPr>
            <p:ph idx="1" type="subTitle"/>
          </p:nvPr>
        </p:nvSpPr>
        <p:spPr>
          <a:xfrm>
            <a:off x="2038750" y="3154275"/>
            <a:ext cx="36195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Work Sans"/>
                <a:ea typeface="Work Sans"/>
                <a:cs typeface="Work Sans"/>
                <a:sym typeface="Work Sans"/>
              </a:rPr>
              <a:t>Do you have any questions?</a:t>
            </a:r>
            <a:endParaRPr b="1" sz="1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38"/>
          <p:cNvSpPr txBox="1"/>
          <p:nvPr>
            <p:ph type="title"/>
          </p:nvPr>
        </p:nvSpPr>
        <p:spPr>
          <a:xfrm>
            <a:off x="720000" y="2330050"/>
            <a:ext cx="5114100" cy="976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86" name="Google Shape;2586;p38"/>
          <p:cNvSpPr txBox="1"/>
          <p:nvPr>
            <p:ph idx="2" type="title"/>
          </p:nvPr>
        </p:nvSpPr>
        <p:spPr>
          <a:xfrm>
            <a:off x="720000" y="1297377"/>
            <a:ext cx="13881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7" name="Google Shape;2587;p38"/>
          <p:cNvSpPr/>
          <p:nvPr/>
        </p:nvSpPr>
        <p:spPr>
          <a:xfrm>
            <a:off x="6196099" y="30779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38"/>
          <p:cNvSpPr/>
          <p:nvPr/>
        </p:nvSpPr>
        <p:spPr>
          <a:xfrm rot="-8317620">
            <a:off x="5989249" y="4299204"/>
            <a:ext cx="1579063" cy="861001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38"/>
          <p:cNvSpPr/>
          <p:nvPr/>
        </p:nvSpPr>
        <p:spPr>
          <a:xfrm flipH="1" rot="-926629">
            <a:off x="1872659" y="4212124"/>
            <a:ext cx="3266596" cy="1184365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38"/>
          <p:cNvSpPr/>
          <p:nvPr/>
        </p:nvSpPr>
        <p:spPr>
          <a:xfrm flipH="1" rot="1175547">
            <a:off x="6812254" y="2172884"/>
            <a:ext cx="2929697" cy="1759778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38"/>
          <p:cNvSpPr/>
          <p:nvPr/>
        </p:nvSpPr>
        <p:spPr>
          <a:xfrm rot="-6605851">
            <a:off x="7482312" y="-597765"/>
            <a:ext cx="1439676" cy="784978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2" name="Google Shape;2592;p38"/>
          <p:cNvGrpSpPr/>
          <p:nvPr/>
        </p:nvGrpSpPr>
        <p:grpSpPr>
          <a:xfrm rot="-899705">
            <a:off x="5028206" y="4153776"/>
            <a:ext cx="965234" cy="920795"/>
            <a:chOff x="936800" y="644000"/>
            <a:chExt cx="3397834" cy="3241401"/>
          </a:xfrm>
        </p:grpSpPr>
        <p:sp>
          <p:nvSpPr>
            <p:cNvPr id="2593" name="Google Shape;2593;p38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 rot="-5610401">
            <a:off x="6663508" y="661725"/>
            <a:ext cx="1575094" cy="1466273"/>
            <a:chOff x="1438025" y="366400"/>
            <a:chExt cx="4722574" cy="4396298"/>
          </a:xfrm>
        </p:grpSpPr>
        <p:sp>
          <p:nvSpPr>
            <p:cNvPr id="2604" name="Google Shape;2604;p38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1" name="Google Shape;2611;p38"/>
          <p:cNvGrpSpPr/>
          <p:nvPr/>
        </p:nvGrpSpPr>
        <p:grpSpPr>
          <a:xfrm>
            <a:off x="4975821" y="2081899"/>
            <a:ext cx="262163" cy="531538"/>
            <a:chOff x="2322875" y="1049950"/>
            <a:chExt cx="1301705" cy="2640525"/>
          </a:xfrm>
        </p:grpSpPr>
        <p:sp>
          <p:nvSpPr>
            <p:cNvPr id="2612" name="Google Shape;2612;p38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38"/>
          <p:cNvGrpSpPr/>
          <p:nvPr/>
        </p:nvGrpSpPr>
        <p:grpSpPr>
          <a:xfrm>
            <a:off x="5833958" y="397849"/>
            <a:ext cx="262163" cy="531538"/>
            <a:chOff x="2322875" y="1049950"/>
            <a:chExt cx="1301705" cy="2640525"/>
          </a:xfrm>
        </p:grpSpPr>
        <p:sp>
          <p:nvSpPr>
            <p:cNvPr id="2616" name="Google Shape;2616;p38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9" name="Google Shape;2619;p38"/>
          <p:cNvSpPr/>
          <p:nvPr/>
        </p:nvSpPr>
        <p:spPr>
          <a:xfrm rot="-693687">
            <a:off x="1897425" y="-600783"/>
            <a:ext cx="3025015" cy="181703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0" name="Google Shape;2620;p38"/>
          <p:cNvGrpSpPr/>
          <p:nvPr/>
        </p:nvGrpSpPr>
        <p:grpSpPr>
          <a:xfrm>
            <a:off x="3273980" y="642048"/>
            <a:ext cx="812117" cy="751366"/>
            <a:chOff x="940201" y="467822"/>
            <a:chExt cx="4254149" cy="3935914"/>
          </a:xfrm>
        </p:grpSpPr>
        <p:sp>
          <p:nvSpPr>
            <p:cNvPr id="2621" name="Google Shape;2621;p38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8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9"/>
          <p:cNvSpPr txBox="1"/>
          <p:nvPr>
            <p:ph type="title"/>
          </p:nvPr>
        </p:nvSpPr>
        <p:spPr>
          <a:xfrm>
            <a:off x="725975" y="1642475"/>
            <a:ext cx="4004700" cy="7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34" name="Google Shape;2634;p39"/>
          <p:cNvSpPr txBox="1"/>
          <p:nvPr>
            <p:ph idx="1" type="subTitle"/>
          </p:nvPr>
        </p:nvSpPr>
        <p:spPr>
          <a:xfrm>
            <a:off x="725975" y="2368500"/>
            <a:ext cx="4454100" cy="1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</a:t>
            </a:r>
            <a:r>
              <a:rPr lang="en" sz="1600"/>
              <a:t>avel app that allows users to effortlessly plan their next adventure.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users to search among various tourist spots and book a package to get the best experience conveniently</a:t>
            </a:r>
            <a:endParaRPr sz="1600"/>
          </a:p>
        </p:txBody>
      </p:sp>
      <p:sp>
        <p:nvSpPr>
          <p:cNvPr id="2635" name="Google Shape;2635;p39"/>
          <p:cNvSpPr/>
          <p:nvPr/>
        </p:nvSpPr>
        <p:spPr>
          <a:xfrm>
            <a:off x="5271024" y="1376876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39"/>
          <p:cNvSpPr/>
          <p:nvPr/>
        </p:nvSpPr>
        <p:spPr>
          <a:xfrm>
            <a:off x="5819088" y="3081925"/>
            <a:ext cx="186813" cy="186676"/>
          </a:xfrm>
          <a:custGeom>
            <a:rect b="b" l="l" r="r" t="t"/>
            <a:pathLst>
              <a:path extrusionOk="0" h="6108" w="6113">
                <a:moveTo>
                  <a:pt x="3057" y="977"/>
                </a:moveTo>
                <a:cubicBezTo>
                  <a:pt x="4206" y="977"/>
                  <a:pt x="5131" y="1907"/>
                  <a:pt x="5131" y="3051"/>
                </a:cubicBezTo>
                <a:cubicBezTo>
                  <a:pt x="5131" y="4201"/>
                  <a:pt x="4206" y="5132"/>
                  <a:pt x="3057" y="5132"/>
                </a:cubicBezTo>
                <a:cubicBezTo>
                  <a:pt x="1913" y="5132"/>
                  <a:pt x="982" y="4201"/>
                  <a:pt x="982" y="3051"/>
                </a:cubicBezTo>
                <a:cubicBezTo>
                  <a:pt x="982" y="1907"/>
                  <a:pt x="1907" y="977"/>
                  <a:pt x="3057" y="977"/>
                </a:cubicBezTo>
                <a:close/>
                <a:moveTo>
                  <a:pt x="3057" y="1"/>
                </a:moveTo>
                <a:cubicBezTo>
                  <a:pt x="1369" y="1"/>
                  <a:pt x="0" y="1369"/>
                  <a:pt x="0" y="3051"/>
                </a:cubicBezTo>
                <a:cubicBezTo>
                  <a:pt x="0" y="4739"/>
                  <a:pt x="1369" y="6108"/>
                  <a:pt x="3057" y="6108"/>
                </a:cubicBezTo>
                <a:cubicBezTo>
                  <a:pt x="4744" y="6108"/>
                  <a:pt x="6113" y="4739"/>
                  <a:pt x="6113" y="3051"/>
                </a:cubicBezTo>
                <a:cubicBezTo>
                  <a:pt x="6113" y="1369"/>
                  <a:pt x="4744" y="1"/>
                  <a:pt x="3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39"/>
          <p:cNvSpPr/>
          <p:nvPr/>
        </p:nvSpPr>
        <p:spPr>
          <a:xfrm rot="6527870">
            <a:off x="5548396" y="-61330"/>
            <a:ext cx="3024985" cy="1817017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39"/>
          <p:cNvSpPr/>
          <p:nvPr/>
        </p:nvSpPr>
        <p:spPr>
          <a:xfrm rot="-1243541">
            <a:off x="7693974" y="2722945"/>
            <a:ext cx="1898267" cy="1040955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9" name="Google Shape;2639;p39"/>
          <p:cNvGrpSpPr/>
          <p:nvPr/>
        </p:nvGrpSpPr>
        <p:grpSpPr>
          <a:xfrm rot="-10083815">
            <a:off x="6273138" y="1886789"/>
            <a:ext cx="1575514" cy="1466664"/>
            <a:chOff x="1438025" y="366400"/>
            <a:chExt cx="4722574" cy="4396298"/>
          </a:xfrm>
        </p:grpSpPr>
        <p:sp>
          <p:nvSpPr>
            <p:cNvPr id="2640" name="Google Shape;2640;p39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7" name="Google Shape;2647;p39"/>
          <p:cNvGrpSpPr/>
          <p:nvPr/>
        </p:nvGrpSpPr>
        <p:grpSpPr>
          <a:xfrm rot="-4007723">
            <a:off x="4986126" y="3961659"/>
            <a:ext cx="830431" cy="959530"/>
            <a:chOff x="725975" y="580175"/>
            <a:chExt cx="3328618" cy="3846085"/>
          </a:xfrm>
        </p:grpSpPr>
        <p:sp>
          <p:nvSpPr>
            <p:cNvPr id="2648" name="Google Shape;2648;p39"/>
            <p:cNvSpPr/>
            <p:nvPr/>
          </p:nvSpPr>
          <p:spPr>
            <a:xfrm>
              <a:off x="726139" y="580832"/>
              <a:ext cx="3328454" cy="3845428"/>
            </a:xfrm>
            <a:custGeom>
              <a:rect b="b" l="l" r="r" t="t"/>
              <a:pathLst>
                <a:path extrusionOk="0" h="23401" w="20255">
                  <a:moveTo>
                    <a:pt x="8446" y="1"/>
                  </a:moveTo>
                  <a:lnTo>
                    <a:pt x="1" y="18241"/>
                  </a:lnTo>
                  <a:lnTo>
                    <a:pt x="10888" y="23282"/>
                  </a:lnTo>
                  <a:cubicBezTo>
                    <a:pt x="11062" y="23363"/>
                    <a:pt x="11244" y="23401"/>
                    <a:pt x="11424" y="23401"/>
                  </a:cubicBezTo>
                  <a:cubicBezTo>
                    <a:pt x="11908" y="23401"/>
                    <a:pt x="12371" y="23125"/>
                    <a:pt x="12588" y="22658"/>
                  </a:cubicBezTo>
                  <a:lnTo>
                    <a:pt x="19957" y="6742"/>
                  </a:lnTo>
                  <a:cubicBezTo>
                    <a:pt x="20255" y="6102"/>
                    <a:pt x="19975" y="5340"/>
                    <a:pt x="19334" y="5043"/>
                  </a:cubicBezTo>
                  <a:lnTo>
                    <a:pt x="8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726304" y="580175"/>
              <a:ext cx="2377983" cy="3455479"/>
            </a:xfrm>
            <a:custGeom>
              <a:rect b="b" l="l" r="r" t="t"/>
              <a:pathLst>
                <a:path extrusionOk="0" h="21028" w="14471">
                  <a:moveTo>
                    <a:pt x="8446" y="0"/>
                  </a:moveTo>
                  <a:lnTo>
                    <a:pt x="1" y="18237"/>
                  </a:lnTo>
                  <a:lnTo>
                    <a:pt x="6025" y="21028"/>
                  </a:lnTo>
                  <a:lnTo>
                    <a:pt x="14471" y="2790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725975" y="580175"/>
              <a:ext cx="1562590" cy="3077854"/>
            </a:xfrm>
            <a:custGeom>
              <a:rect b="b" l="l" r="r" t="t"/>
              <a:pathLst>
                <a:path extrusionOk="0" h="18730" w="9509">
                  <a:moveTo>
                    <a:pt x="8446" y="0"/>
                  </a:moveTo>
                  <a:lnTo>
                    <a:pt x="1" y="18238"/>
                  </a:lnTo>
                  <a:lnTo>
                    <a:pt x="1063" y="18730"/>
                  </a:lnTo>
                  <a:lnTo>
                    <a:pt x="9508" y="492"/>
                  </a:lnTo>
                  <a:lnTo>
                    <a:pt x="8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1577516" y="2620953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0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1485493" y="2819296"/>
              <a:ext cx="1396291" cy="712031"/>
            </a:xfrm>
            <a:custGeom>
              <a:rect b="b" l="l" r="r" t="t"/>
              <a:pathLst>
                <a:path extrusionOk="0" h="4333" w="8497">
                  <a:moveTo>
                    <a:pt x="235" y="1"/>
                  </a:moveTo>
                  <a:lnTo>
                    <a:pt x="1" y="507"/>
                  </a:lnTo>
                  <a:lnTo>
                    <a:pt x="8262" y="4333"/>
                  </a:lnTo>
                  <a:lnTo>
                    <a:pt x="8496" y="382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1393798" y="3017967"/>
              <a:ext cx="1396126" cy="712195"/>
            </a:xfrm>
            <a:custGeom>
              <a:rect b="b" l="l" r="r" t="t"/>
              <a:pathLst>
                <a:path extrusionOk="0" h="4334" w="8496">
                  <a:moveTo>
                    <a:pt x="235" y="1"/>
                  </a:moveTo>
                  <a:lnTo>
                    <a:pt x="0" y="507"/>
                  </a:lnTo>
                  <a:lnTo>
                    <a:pt x="8261" y="4333"/>
                  </a:lnTo>
                  <a:lnTo>
                    <a:pt x="8496" y="382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2072632" y="1651423"/>
              <a:ext cx="1161960" cy="1019816"/>
            </a:xfrm>
            <a:custGeom>
              <a:rect b="b" l="l" r="r" t="t"/>
              <a:pathLst>
                <a:path extrusionOk="0" h="6206" w="7071">
                  <a:moveTo>
                    <a:pt x="3537" y="280"/>
                  </a:moveTo>
                  <a:cubicBezTo>
                    <a:pt x="3941" y="280"/>
                    <a:pt x="4344" y="367"/>
                    <a:pt x="4724" y="543"/>
                  </a:cubicBezTo>
                  <a:cubicBezTo>
                    <a:pt x="6137" y="1198"/>
                    <a:pt x="6753" y="2879"/>
                    <a:pt x="6100" y="4292"/>
                  </a:cubicBezTo>
                  <a:cubicBezTo>
                    <a:pt x="5622" y="5322"/>
                    <a:pt x="4599" y="5929"/>
                    <a:pt x="3532" y="5929"/>
                  </a:cubicBezTo>
                  <a:cubicBezTo>
                    <a:pt x="3135" y="5929"/>
                    <a:pt x="2733" y="5845"/>
                    <a:pt x="2350" y="5667"/>
                  </a:cubicBezTo>
                  <a:cubicBezTo>
                    <a:pt x="1665" y="5351"/>
                    <a:pt x="1145" y="4786"/>
                    <a:pt x="886" y="4078"/>
                  </a:cubicBezTo>
                  <a:cubicBezTo>
                    <a:pt x="625" y="3370"/>
                    <a:pt x="656" y="2604"/>
                    <a:pt x="973" y="1918"/>
                  </a:cubicBezTo>
                  <a:cubicBezTo>
                    <a:pt x="1291" y="1234"/>
                    <a:pt x="1856" y="714"/>
                    <a:pt x="2564" y="453"/>
                  </a:cubicBezTo>
                  <a:cubicBezTo>
                    <a:pt x="2881" y="336"/>
                    <a:pt x="3210" y="280"/>
                    <a:pt x="3537" y="280"/>
                  </a:cubicBezTo>
                  <a:close/>
                  <a:moveTo>
                    <a:pt x="3539" y="0"/>
                  </a:moveTo>
                  <a:cubicBezTo>
                    <a:pt x="3178" y="0"/>
                    <a:pt x="2817" y="64"/>
                    <a:pt x="2468" y="191"/>
                  </a:cubicBezTo>
                  <a:cubicBezTo>
                    <a:pt x="1690" y="477"/>
                    <a:pt x="1068" y="1048"/>
                    <a:pt x="720" y="1800"/>
                  </a:cubicBezTo>
                  <a:cubicBezTo>
                    <a:pt x="1" y="3353"/>
                    <a:pt x="679" y="5201"/>
                    <a:pt x="2231" y="5920"/>
                  </a:cubicBezTo>
                  <a:cubicBezTo>
                    <a:pt x="2652" y="6114"/>
                    <a:pt x="3095" y="6206"/>
                    <a:pt x="3531" y="6206"/>
                  </a:cubicBezTo>
                  <a:cubicBezTo>
                    <a:pt x="4703" y="6206"/>
                    <a:pt x="5828" y="5539"/>
                    <a:pt x="6351" y="4408"/>
                  </a:cubicBezTo>
                  <a:cubicBezTo>
                    <a:pt x="7071" y="2856"/>
                    <a:pt x="6393" y="1007"/>
                    <a:pt x="4840" y="288"/>
                  </a:cubicBezTo>
                  <a:cubicBezTo>
                    <a:pt x="4425" y="96"/>
                    <a:pt x="3983" y="0"/>
                    <a:pt x="3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2156603" y="2048766"/>
              <a:ext cx="886054" cy="439412"/>
            </a:xfrm>
            <a:custGeom>
              <a:rect b="b" l="l" r="r" t="t"/>
              <a:pathLst>
                <a:path extrusionOk="0" h="2674" w="5392">
                  <a:moveTo>
                    <a:pt x="238" y="1"/>
                  </a:moveTo>
                  <a:lnTo>
                    <a:pt x="0" y="147"/>
                  </a:lnTo>
                  <a:cubicBezTo>
                    <a:pt x="1383" y="2397"/>
                    <a:pt x="3751" y="2674"/>
                    <a:pt x="4828" y="2674"/>
                  </a:cubicBezTo>
                  <a:cubicBezTo>
                    <a:pt x="5169" y="2674"/>
                    <a:pt x="5382" y="2646"/>
                    <a:pt x="5391" y="2645"/>
                  </a:cubicBezTo>
                  <a:lnTo>
                    <a:pt x="5352" y="2368"/>
                  </a:lnTo>
                  <a:cubicBezTo>
                    <a:pt x="5344" y="2369"/>
                    <a:pt x="5145" y="2395"/>
                    <a:pt x="4823" y="2395"/>
                  </a:cubicBezTo>
                  <a:cubicBezTo>
                    <a:pt x="3803" y="2395"/>
                    <a:pt x="1550" y="2134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2279190" y="1661940"/>
              <a:ext cx="462746" cy="873401"/>
            </a:xfrm>
            <a:custGeom>
              <a:rect b="b" l="l" r="r" t="t"/>
              <a:pathLst>
                <a:path extrusionOk="0" h="5315" w="2816">
                  <a:moveTo>
                    <a:pt x="2647" y="0"/>
                  </a:moveTo>
                  <a:cubicBezTo>
                    <a:pt x="2620" y="19"/>
                    <a:pt x="1" y="2024"/>
                    <a:pt x="185" y="5314"/>
                  </a:cubicBezTo>
                  <a:lnTo>
                    <a:pt x="466" y="5299"/>
                  </a:lnTo>
                  <a:cubicBezTo>
                    <a:pt x="290" y="2160"/>
                    <a:pt x="2790" y="243"/>
                    <a:pt x="2816" y="224"/>
                  </a:cubicBezTo>
                  <a:lnTo>
                    <a:pt x="2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2262758" y="1838920"/>
              <a:ext cx="886054" cy="439576"/>
            </a:xfrm>
            <a:custGeom>
              <a:rect b="b" l="l" r="r" t="t"/>
              <a:pathLst>
                <a:path extrusionOk="0" h="2675" w="5392">
                  <a:moveTo>
                    <a:pt x="564" y="1"/>
                  </a:moveTo>
                  <a:cubicBezTo>
                    <a:pt x="221" y="1"/>
                    <a:pt x="9" y="29"/>
                    <a:pt x="1" y="30"/>
                  </a:cubicBezTo>
                  <a:lnTo>
                    <a:pt x="39" y="307"/>
                  </a:lnTo>
                  <a:cubicBezTo>
                    <a:pt x="47" y="306"/>
                    <a:pt x="247" y="280"/>
                    <a:pt x="570" y="280"/>
                  </a:cubicBezTo>
                  <a:cubicBezTo>
                    <a:pt x="1591" y="280"/>
                    <a:pt x="3842" y="541"/>
                    <a:pt x="5153" y="2674"/>
                  </a:cubicBezTo>
                  <a:lnTo>
                    <a:pt x="5391" y="2527"/>
                  </a:lnTo>
                  <a:cubicBezTo>
                    <a:pt x="4008" y="277"/>
                    <a:pt x="1641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2563311" y="1792087"/>
              <a:ext cx="462582" cy="873565"/>
            </a:xfrm>
            <a:custGeom>
              <a:rect b="b" l="l" r="r" t="t"/>
              <a:pathLst>
                <a:path extrusionOk="0" h="5316" w="2815">
                  <a:moveTo>
                    <a:pt x="2628" y="1"/>
                  </a:moveTo>
                  <a:lnTo>
                    <a:pt x="2350" y="16"/>
                  </a:lnTo>
                  <a:cubicBezTo>
                    <a:pt x="2525" y="3155"/>
                    <a:pt x="25" y="5073"/>
                    <a:pt x="0" y="5092"/>
                  </a:cubicBezTo>
                  <a:lnTo>
                    <a:pt x="168" y="5316"/>
                  </a:lnTo>
                  <a:cubicBezTo>
                    <a:pt x="194" y="5295"/>
                    <a:pt x="2815" y="3292"/>
                    <a:pt x="2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2428563" y="1711074"/>
              <a:ext cx="451079" cy="903308"/>
            </a:xfrm>
            <a:custGeom>
              <a:rect b="b" l="l" r="r" t="t"/>
              <a:pathLst>
                <a:path extrusionOk="0" h="5497" w="2745">
                  <a:moveTo>
                    <a:pt x="2491" y="1"/>
                  </a:moveTo>
                  <a:lnTo>
                    <a:pt x="0" y="5379"/>
                  </a:lnTo>
                  <a:lnTo>
                    <a:pt x="254" y="5496"/>
                  </a:lnTo>
                  <a:lnTo>
                    <a:pt x="2745" y="118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2201135" y="1935216"/>
              <a:ext cx="903144" cy="451243"/>
            </a:xfrm>
            <a:custGeom>
              <a:rect b="b" l="l" r="r" t="t"/>
              <a:pathLst>
                <a:path extrusionOk="0" h="2746" w="5496">
                  <a:moveTo>
                    <a:pt x="117" y="1"/>
                  </a:moveTo>
                  <a:lnTo>
                    <a:pt x="0" y="254"/>
                  </a:lnTo>
                  <a:lnTo>
                    <a:pt x="5378" y="2745"/>
                  </a:lnTo>
                  <a:lnTo>
                    <a:pt x="5496" y="249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2114042" y="580832"/>
              <a:ext cx="1885987" cy="847108"/>
            </a:xfrm>
            <a:custGeom>
              <a:rect b="b" l="l" r="r" t="t"/>
              <a:pathLst>
                <a:path extrusionOk="0" h="5155" w="11477">
                  <a:moveTo>
                    <a:pt x="0" y="1"/>
                  </a:moveTo>
                  <a:lnTo>
                    <a:pt x="11130" y="5155"/>
                  </a:lnTo>
                  <a:lnTo>
                    <a:pt x="11221" y="4935"/>
                  </a:lnTo>
                  <a:cubicBezTo>
                    <a:pt x="11476" y="4322"/>
                    <a:pt x="11153" y="3620"/>
                    <a:pt x="10522" y="34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2" name="Google Shape;2662;p39"/>
          <p:cNvSpPr/>
          <p:nvPr/>
        </p:nvSpPr>
        <p:spPr>
          <a:xfrm flipH="1" rot="552356">
            <a:off x="5741886" y="4285230"/>
            <a:ext cx="2508933" cy="909708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39"/>
          <p:cNvSpPr/>
          <p:nvPr/>
        </p:nvSpPr>
        <p:spPr>
          <a:xfrm rot="7472097">
            <a:off x="3322397" y="4309581"/>
            <a:ext cx="1579058" cy="861004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4" name="Google Shape;2664;p39"/>
          <p:cNvGrpSpPr/>
          <p:nvPr/>
        </p:nvGrpSpPr>
        <p:grpSpPr>
          <a:xfrm>
            <a:off x="2973833" y="622699"/>
            <a:ext cx="262163" cy="531538"/>
            <a:chOff x="2322875" y="1049950"/>
            <a:chExt cx="1301705" cy="2640525"/>
          </a:xfrm>
        </p:grpSpPr>
        <p:sp>
          <p:nvSpPr>
            <p:cNvPr id="2665" name="Google Shape;2665;p39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39"/>
          <p:cNvGrpSpPr/>
          <p:nvPr/>
        </p:nvGrpSpPr>
        <p:grpSpPr>
          <a:xfrm>
            <a:off x="2088633" y="4244374"/>
            <a:ext cx="262163" cy="531538"/>
            <a:chOff x="2322875" y="1049950"/>
            <a:chExt cx="1301705" cy="2640525"/>
          </a:xfrm>
        </p:grpSpPr>
        <p:sp>
          <p:nvSpPr>
            <p:cNvPr id="2669" name="Google Shape;2669;p39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40"/>
          <p:cNvSpPr txBox="1"/>
          <p:nvPr>
            <p:ph type="title"/>
          </p:nvPr>
        </p:nvSpPr>
        <p:spPr>
          <a:xfrm>
            <a:off x="720000" y="2330050"/>
            <a:ext cx="5114100" cy="976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2677" name="Google Shape;2677;p40"/>
          <p:cNvSpPr txBox="1"/>
          <p:nvPr>
            <p:ph idx="2" type="title"/>
          </p:nvPr>
        </p:nvSpPr>
        <p:spPr>
          <a:xfrm>
            <a:off x="720000" y="1297377"/>
            <a:ext cx="13881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78" name="Google Shape;2678;p40"/>
          <p:cNvSpPr/>
          <p:nvPr/>
        </p:nvSpPr>
        <p:spPr>
          <a:xfrm>
            <a:off x="6196099" y="30779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40"/>
          <p:cNvSpPr/>
          <p:nvPr/>
        </p:nvSpPr>
        <p:spPr>
          <a:xfrm rot="-8317620">
            <a:off x="5989249" y="4299204"/>
            <a:ext cx="1579063" cy="861001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40"/>
          <p:cNvSpPr/>
          <p:nvPr/>
        </p:nvSpPr>
        <p:spPr>
          <a:xfrm flipH="1" rot="-926629">
            <a:off x="1872659" y="4212124"/>
            <a:ext cx="3266596" cy="1184365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40"/>
          <p:cNvSpPr/>
          <p:nvPr/>
        </p:nvSpPr>
        <p:spPr>
          <a:xfrm flipH="1" rot="1175547">
            <a:off x="6812254" y="2172884"/>
            <a:ext cx="2929697" cy="1759778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40"/>
          <p:cNvSpPr/>
          <p:nvPr/>
        </p:nvSpPr>
        <p:spPr>
          <a:xfrm rot="-6605851">
            <a:off x="7482312" y="-597765"/>
            <a:ext cx="1439676" cy="784978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3" name="Google Shape;2683;p40"/>
          <p:cNvGrpSpPr/>
          <p:nvPr/>
        </p:nvGrpSpPr>
        <p:grpSpPr>
          <a:xfrm rot="-899705">
            <a:off x="5028206" y="4153776"/>
            <a:ext cx="965234" cy="920795"/>
            <a:chOff x="936800" y="644000"/>
            <a:chExt cx="3397834" cy="3241401"/>
          </a:xfrm>
        </p:grpSpPr>
        <p:sp>
          <p:nvSpPr>
            <p:cNvPr id="2684" name="Google Shape;2684;p40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4" name="Google Shape;2694;p40"/>
          <p:cNvGrpSpPr/>
          <p:nvPr/>
        </p:nvGrpSpPr>
        <p:grpSpPr>
          <a:xfrm rot="-5610401">
            <a:off x="6663508" y="661725"/>
            <a:ext cx="1575094" cy="1466273"/>
            <a:chOff x="1438025" y="366400"/>
            <a:chExt cx="4722574" cy="4396298"/>
          </a:xfrm>
        </p:grpSpPr>
        <p:sp>
          <p:nvSpPr>
            <p:cNvPr id="2695" name="Google Shape;2695;p40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2" name="Google Shape;2702;p40"/>
          <p:cNvGrpSpPr/>
          <p:nvPr/>
        </p:nvGrpSpPr>
        <p:grpSpPr>
          <a:xfrm>
            <a:off x="4975821" y="2081899"/>
            <a:ext cx="262163" cy="531538"/>
            <a:chOff x="2322875" y="1049950"/>
            <a:chExt cx="1301705" cy="2640525"/>
          </a:xfrm>
        </p:grpSpPr>
        <p:sp>
          <p:nvSpPr>
            <p:cNvPr id="2703" name="Google Shape;2703;p40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6" name="Google Shape;2706;p40"/>
          <p:cNvGrpSpPr/>
          <p:nvPr/>
        </p:nvGrpSpPr>
        <p:grpSpPr>
          <a:xfrm>
            <a:off x="5833958" y="397849"/>
            <a:ext cx="262163" cy="531538"/>
            <a:chOff x="2322875" y="1049950"/>
            <a:chExt cx="1301705" cy="2640525"/>
          </a:xfrm>
        </p:grpSpPr>
        <p:sp>
          <p:nvSpPr>
            <p:cNvPr id="2707" name="Google Shape;2707;p40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0" name="Google Shape;2710;p40"/>
          <p:cNvSpPr/>
          <p:nvPr/>
        </p:nvSpPr>
        <p:spPr>
          <a:xfrm rot="-693687">
            <a:off x="1897425" y="-600783"/>
            <a:ext cx="3025015" cy="181703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1" name="Google Shape;2711;p40"/>
          <p:cNvGrpSpPr/>
          <p:nvPr/>
        </p:nvGrpSpPr>
        <p:grpSpPr>
          <a:xfrm>
            <a:off x="3273980" y="642048"/>
            <a:ext cx="812117" cy="751366"/>
            <a:chOff x="940201" y="467822"/>
            <a:chExt cx="4254149" cy="3935914"/>
          </a:xfrm>
        </p:grpSpPr>
        <p:sp>
          <p:nvSpPr>
            <p:cNvPr id="2712" name="Google Shape;2712;p40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725" name="Google Shape;2725;p41"/>
          <p:cNvSpPr txBox="1"/>
          <p:nvPr>
            <p:ph idx="1" type="subTitle"/>
          </p:nvPr>
        </p:nvSpPr>
        <p:spPr>
          <a:xfrm>
            <a:off x="859475" y="2896900"/>
            <a:ext cx="23316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Designed the application using Java on Android Studio</a:t>
            </a:r>
            <a:endParaRPr sz="1500"/>
          </a:p>
        </p:txBody>
      </p:sp>
      <p:sp>
        <p:nvSpPr>
          <p:cNvPr id="2726" name="Google Shape;2726;p41"/>
          <p:cNvSpPr txBox="1"/>
          <p:nvPr>
            <p:ph idx="2" type="subTitle"/>
          </p:nvPr>
        </p:nvSpPr>
        <p:spPr>
          <a:xfrm>
            <a:off x="3406189" y="2896900"/>
            <a:ext cx="23316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Database to store travel destinations and bookings</a:t>
            </a:r>
            <a:endParaRPr sz="1500"/>
          </a:p>
        </p:txBody>
      </p:sp>
      <p:sp>
        <p:nvSpPr>
          <p:cNvPr id="2727" name="Google Shape;2727;p41"/>
          <p:cNvSpPr txBox="1"/>
          <p:nvPr>
            <p:ph idx="3" type="subTitle"/>
          </p:nvPr>
        </p:nvSpPr>
        <p:spPr>
          <a:xfrm>
            <a:off x="5952925" y="2896900"/>
            <a:ext cx="2541300" cy="8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fetch and post information to MongoDB database using API</a:t>
            </a:r>
            <a:endParaRPr sz="1500"/>
          </a:p>
        </p:txBody>
      </p:sp>
      <p:sp>
        <p:nvSpPr>
          <p:cNvPr id="2728" name="Google Shape;2728;p41"/>
          <p:cNvSpPr txBox="1"/>
          <p:nvPr>
            <p:ph idx="4" type="subTitle"/>
          </p:nvPr>
        </p:nvSpPr>
        <p:spPr>
          <a:xfrm>
            <a:off x="859475" y="2573900"/>
            <a:ext cx="2331600" cy="43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729" name="Google Shape;2729;p41"/>
          <p:cNvSpPr txBox="1"/>
          <p:nvPr>
            <p:ph idx="5" type="subTitle"/>
          </p:nvPr>
        </p:nvSpPr>
        <p:spPr>
          <a:xfrm>
            <a:off x="3406200" y="2573900"/>
            <a:ext cx="2331600" cy="43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</a:t>
            </a:r>
            <a:endParaRPr/>
          </a:p>
        </p:txBody>
      </p:sp>
      <p:sp>
        <p:nvSpPr>
          <p:cNvPr id="2730" name="Google Shape;2730;p41"/>
          <p:cNvSpPr txBox="1"/>
          <p:nvPr>
            <p:ph idx="6" type="subTitle"/>
          </p:nvPr>
        </p:nvSpPr>
        <p:spPr>
          <a:xfrm>
            <a:off x="5952925" y="2573900"/>
            <a:ext cx="2331600" cy="43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grpSp>
        <p:nvGrpSpPr>
          <p:cNvPr id="2731" name="Google Shape;2731;p41"/>
          <p:cNvGrpSpPr/>
          <p:nvPr/>
        </p:nvGrpSpPr>
        <p:grpSpPr>
          <a:xfrm>
            <a:off x="963644" y="1980116"/>
            <a:ext cx="609949" cy="394428"/>
            <a:chOff x="4000676" y="1579396"/>
            <a:chExt cx="327226" cy="211603"/>
          </a:xfrm>
        </p:grpSpPr>
        <p:sp>
          <p:nvSpPr>
            <p:cNvPr id="2732" name="Google Shape;2732;p41"/>
            <p:cNvSpPr/>
            <p:nvPr/>
          </p:nvSpPr>
          <p:spPr>
            <a:xfrm>
              <a:off x="4081924" y="1581365"/>
              <a:ext cx="121584" cy="89757"/>
            </a:xfrm>
            <a:custGeom>
              <a:rect b="b" l="l" r="r" t="t"/>
              <a:pathLst>
                <a:path extrusionOk="0" h="3418" w="4630">
                  <a:moveTo>
                    <a:pt x="158" y="0"/>
                  </a:moveTo>
                  <a:cubicBezTo>
                    <a:pt x="51" y="0"/>
                    <a:pt x="0" y="128"/>
                    <a:pt x="74" y="211"/>
                  </a:cubicBezTo>
                  <a:lnTo>
                    <a:pt x="2572" y="3417"/>
                  </a:lnTo>
                  <a:lnTo>
                    <a:pt x="4630" y="3417"/>
                  </a:lnTo>
                  <a:lnTo>
                    <a:pt x="1491" y="422"/>
                  </a:lnTo>
                  <a:cubicBezTo>
                    <a:pt x="1203" y="154"/>
                    <a:pt x="840" y="1"/>
                    <a:pt x="447" y="1"/>
                  </a:cubicBezTo>
                  <a:lnTo>
                    <a:pt x="170" y="1"/>
                  </a:lnTo>
                  <a:cubicBezTo>
                    <a:pt x="166" y="0"/>
                    <a:pt x="162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1"/>
            <p:cNvSpPr/>
            <p:nvPr/>
          </p:nvSpPr>
          <p:spPr>
            <a:xfrm>
              <a:off x="4083605" y="1581628"/>
              <a:ext cx="119903" cy="89494"/>
            </a:xfrm>
            <a:custGeom>
              <a:rect b="b" l="l" r="r" t="t"/>
              <a:pathLst>
                <a:path extrusionOk="0" h="3408" w="4566">
                  <a:moveTo>
                    <a:pt x="106" y="0"/>
                  </a:moveTo>
                  <a:cubicBezTo>
                    <a:pt x="68" y="0"/>
                    <a:pt x="29" y="19"/>
                    <a:pt x="1" y="48"/>
                  </a:cubicBezTo>
                  <a:cubicBezTo>
                    <a:pt x="249" y="106"/>
                    <a:pt x="479" y="230"/>
                    <a:pt x="671" y="412"/>
                  </a:cubicBezTo>
                  <a:lnTo>
                    <a:pt x="3819" y="3407"/>
                  </a:lnTo>
                  <a:lnTo>
                    <a:pt x="4566" y="3407"/>
                  </a:lnTo>
                  <a:lnTo>
                    <a:pt x="1417" y="412"/>
                  </a:lnTo>
                  <a:cubicBezTo>
                    <a:pt x="1139" y="144"/>
                    <a:pt x="766" y="0"/>
                    <a:pt x="383" y="0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1"/>
            <p:cNvSpPr/>
            <p:nvPr/>
          </p:nvSpPr>
          <p:spPr>
            <a:xfrm>
              <a:off x="4000676" y="1613534"/>
              <a:ext cx="327226" cy="94037"/>
            </a:xfrm>
            <a:custGeom>
              <a:rect b="b" l="l" r="r" t="t"/>
              <a:pathLst>
                <a:path extrusionOk="0" h="3581" w="12461">
                  <a:moveTo>
                    <a:pt x="115" y="1"/>
                  </a:moveTo>
                  <a:cubicBezTo>
                    <a:pt x="48" y="1"/>
                    <a:pt x="0" y="58"/>
                    <a:pt x="0" y="125"/>
                  </a:cubicBezTo>
                  <a:lnTo>
                    <a:pt x="0" y="3063"/>
                  </a:lnTo>
                  <a:cubicBezTo>
                    <a:pt x="0" y="3350"/>
                    <a:pt x="230" y="3580"/>
                    <a:pt x="508" y="3580"/>
                  </a:cubicBezTo>
                  <a:lnTo>
                    <a:pt x="12365" y="3580"/>
                  </a:lnTo>
                  <a:cubicBezTo>
                    <a:pt x="12413" y="3580"/>
                    <a:pt x="12461" y="3532"/>
                    <a:pt x="12461" y="3475"/>
                  </a:cubicBezTo>
                  <a:cubicBezTo>
                    <a:pt x="12461" y="3341"/>
                    <a:pt x="12404" y="3216"/>
                    <a:pt x="12317" y="3130"/>
                  </a:cubicBezTo>
                  <a:lnTo>
                    <a:pt x="12021" y="2834"/>
                  </a:lnTo>
                  <a:lnTo>
                    <a:pt x="11590" y="2403"/>
                  </a:lnTo>
                  <a:cubicBezTo>
                    <a:pt x="11311" y="2124"/>
                    <a:pt x="10941" y="1962"/>
                    <a:pt x="10561" y="1962"/>
                  </a:cubicBezTo>
                  <a:cubicBezTo>
                    <a:pt x="10550" y="1962"/>
                    <a:pt x="10539" y="1962"/>
                    <a:pt x="10528" y="1963"/>
                  </a:cubicBezTo>
                  <a:lnTo>
                    <a:pt x="2374" y="1963"/>
                  </a:lnTo>
                  <a:cubicBezTo>
                    <a:pt x="2192" y="1963"/>
                    <a:pt x="2029" y="1857"/>
                    <a:pt x="1934" y="1704"/>
                  </a:cubicBezTo>
                  <a:lnTo>
                    <a:pt x="1101" y="250"/>
                  </a:lnTo>
                  <a:cubicBezTo>
                    <a:pt x="1005" y="96"/>
                    <a:pt x="84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1"/>
            <p:cNvSpPr/>
            <p:nvPr/>
          </p:nvSpPr>
          <p:spPr>
            <a:xfrm>
              <a:off x="4081924" y="1686169"/>
              <a:ext cx="135922" cy="104830"/>
            </a:xfrm>
            <a:custGeom>
              <a:rect b="b" l="l" r="r" t="t"/>
              <a:pathLst>
                <a:path extrusionOk="0" h="3992" w="5176">
                  <a:moveTo>
                    <a:pt x="3089" y="1"/>
                  </a:moveTo>
                  <a:cubicBezTo>
                    <a:pt x="3051" y="1"/>
                    <a:pt x="3012" y="20"/>
                    <a:pt x="2984" y="48"/>
                  </a:cubicBezTo>
                  <a:lnTo>
                    <a:pt x="74" y="3790"/>
                  </a:lnTo>
                  <a:cubicBezTo>
                    <a:pt x="0" y="3864"/>
                    <a:pt x="51" y="3992"/>
                    <a:pt x="158" y="3992"/>
                  </a:cubicBezTo>
                  <a:cubicBezTo>
                    <a:pt x="162" y="3992"/>
                    <a:pt x="166" y="3992"/>
                    <a:pt x="170" y="3991"/>
                  </a:cubicBezTo>
                  <a:lnTo>
                    <a:pt x="457" y="3991"/>
                  </a:lnTo>
                  <a:cubicBezTo>
                    <a:pt x="840" y="3991"/>
                    <a:pt x="1203" y="3838"/>
                    <a:pt x="1491" y="3580"/>
                  </a:cubicBezTo>
                  <a:lnTo>
                    <a:pt x="5127" y="135"/>
                  </a:lnTo>
                  <a:cubicBezTo>
                    <a:pt x="5175" y="87"/>
                    <a:pt x="5146" y="1"/>
                    <a:pt x="5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1"/>
            <p:cNvSpPr/>
            <p:nvPr/>
          </p:nvSpPr>
          <p:spPr>
            <a:xfrm>
              <a:off x="4193923" y="1579448"/>
              <a:ext cx="132193" cy="49710"/>
            </a:xfrm>
            <a:custGeom>
              <a:rect b="b" l="l" r="r" t="t"/>
              <a:pathLst>
                <a:path extrusionOk="0" h="1893" w="5034">
                  <a:moveTo>
                    <a:pt x="2485" y="1"/>
                  </a:moveTo>
                  <a:cubicBezTo>
                    <a:pt x="1910" y="1"/>
                    <a:pt x="1336" y="374"/>
                    <a:pt x="1245" y="1088"/>
                  </a:cubicBezTo>
                  <a:cubicBezTo>
                    <a:pt x="1126" y="1035"/>
                    <a:pt x="1003" y="1011"/>
                    <a:pt x="884" y="1011"/>
                  </a:cubicBezTo>
                  <a:cubicBezTo>
                    <a:pt x="419" y="1011"/>
                    <a:pt x="1" y="1382"/>
                    <a:pt x="1" y="1892"/>
                  </a:cubicBezTo>
                  <a:lnTo>
                    <a:pt x="5025" y="1892"/>
                  </a:lnTo>
                  <a:cubicBezTo>
                    <a:pt x="5033" y="1312"/>
                    <a:pt x="4560" y="878"/>
                    <a:pt x="4022" y="878"/>
                  </a:cubicBezTo>
                  <a:cubicBezTo>
                    <a:pt x="3911" y="878"/>
                    <a:pt x="3798" y="896"/>
                    <a:pt x="3686" y="935"/>
                  </a:cubicBezTo>
                  <a:cubicBezTo>
                    <a:pt x="3522" y="304"/>
                    <a:pt x="3004" y="1"/>
                    <a:pt x="2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1"/>
            <p:cNvSpPr/>
            <p:nvPr/>
          </p:nvSpPr>
          <p:spPr>
            <a:xfrm>
              <a:off x="4123573" y="1679551"/>
              <a:ext cx="15598" cy="13183"/>
            </a:xfrm>
            <a:custGeom>
              <a:rect b="b" l="l" r="r" t="t"/>
              <a:pathLst>
                <a:path extrusionOk="0" h="502" w="594">
                  <a:moveTo>
                    <a:pt x="333" y="1"/>
                  </a:moveTo>
                  <a:cubicBezTo>
                    <a:pt x="272" y="1"/>
                    <a:pt x="211" y="22"/>
                    <a:pt x="163" y="71"/>
                  </a:cubicBezTo>
                  <a:cubicBezTo>
                    <a:pt x="0" y="233"/>
                    <a:pt x="115" y="501"/>
                    <a:pt x="345" y="501"/>
                  </a:cubicBezTo>
                  <a:cubicBezTo>
                    <a:pt x="479" y="501"/>
                    <a:pt x="594" y="387"/>
                    <a:pt x="594" y="253"/>
                  </a:cubicBezTo>
                  <a:cubicBezTo>
                    <a:pt x="594" y="102"/>
                    <a:pt x="464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1"/>
            <p:cNvSpPr/>
            <p:nvPr/>
          </p:nvSpPr>
          <p:spPr>
            <a:xfrm>
              <a:off x="4097418" y="1679551"/>
              <a:ext cx="15362" cy="13183"/>
            </a:xfrm>
            <a:custGeom>
              <a:rect b="b" l="l" r="r" t="t"/>
              <a:pathLst>
                <a:path extrusionOk="0" h="502" w="585">
                  <a:moveTo>
                    <a:pt x="331" y="1"/>
                  </a:moveTo>
                  <a:cubicBezTo>
                    <a:pt x="272" y="1"/>
                    <a:pt x="212" y="22"/>
                    <a:pt x="164" y="71"/>
                  </a:cubicBezTo>
                  <a:cubicBezTo>
                    <a:pt x="1" y="233"/>
                    <a:pt x="116" y="501"/>
                    <a:pt x="336" y="501"/>
                  </a:cubicBezTo>
                  <a:cubicBezTo>
                    <a:pt x="480" y="501"/>
                    <a:pt x="585" y="387"/>
                    <a:pt x="585" y="253"/>
                  </a:cubicBezTo>
                  <a:cubicBezTo>
                    <a:pt x="585" y="102"/>
                    <a:pt x="459" y="1"/>
                    <a:pt x="3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1"/>
            <p:cNvSpPr/>
            <p:nvPr/>
          </p:nvSpPr>
          <p:spPr>
            <a:xfrm>
              <a:off x="4071053" y="1679551"/>
              <a:ext cx="15598" cy="13183"/>
            </a:xfrm>
            <a:custGeom>
              <a:rect b="b" l="l" r="r" t="t"/>
              <a:pathLst>
                <a:path extrusionOk="0" h="502" w="594">
                  <a:moveTo>
                    <a:pt x="333" y="1"/>
                  </a:moveTo>
                  <a:cubicBezTo>
                    <a:pt x="272" y="1"/>
                    <a:pt x="211" y="22"/>
                    <a:pt x="163" y="71"/>
                  </a:cubicBezTo>
                  <a:cubicBezTo>
                    <a:pt x="0" y="233"/>
                    <a:pt x="115" y="501"/>
                    <a:pt x="335" y="501"/>
                  </a:cubicBezTo>
                  <a:cubicBezTo>
                    <a:pt x="479" y="501"/>
                    <a:pt x="593" y="387"/>
                    <a:pt x="593" y="253"/>
                  </a:cubicBezTo>
                  <a:cubicBezTo>
                    <a:pt x="593" y="102"/>
                    <a:pt x="464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1"/>
            <p:cNvSpPr/>
            <p:nvPr/>
          </p:nvSpPr>
          <p:spPr>
            <a:xfrm>
              <a:off x="4044661" y="1679551"/>
              <a:ext cx="15598" cy="13183"/>
            </a:xfrm>
            <a:custGeom>
              <a:rect b="b" l="l" r="r" t="t"/>
              <a:pathLst>
                <a:path extrusionOk="0" h="502" w="594">
                  <a:moveTo>
                    <a:pt x="333" y="1"/>
                  </a:moveTo>
                  <a:cubicBezTo>
                    <a:pt x="272" y="1"/>
                    <a:pt x="211" y="22"/>
                    <a:pt x="163" y="71"/>
                  </a:cubicBezTo>
                  <a:cubicBezTo>
                    <a:pt x="0" y="233"/>
                    <a:pt x="115" y="501"/>
                    <a:pt x="345" y="501"/>
                  </a:cubicBezTo>
                  <a:cubicBezTo>
                    <a:pt x="479" y="501"/>
                    <a:pt x="594" y="387"/>
                    <a:pt x="594" y="253"/>
                  </a:cubicBezTo>
                  <a:cubicBezTo>
                    <a:pt x="594" y="102"/>
                    <a:pt x="464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4235650" y="1679551"/>
              <a:ext cx="15598" cy="13183"/>
            </a:xfrm>
            <a:custGeom>
              <a:rect b="b" l="l" r="r" t="t"/>
              <a:pathLst>
                <a:path extrusionOk="0" h="502" w="594">
                  <a:moveTo>
                    <a:pt x="333" y="1"/>
                  </a:moveTo>
                  <a:cubicBezTo>
                    <a:pt x="273" y="1"/>
                    <a:pt x="212" y="22"/>
                    <a:pt x="163" y="71"/>
                  </a:cubicBezTo>
                  <a:cubicBezTo>
                    <a:pt x="1" y="233"/>
                    <a:pt x="115" y="501"/>
                    <a:pt x="345" y="501"/>
                  </a:cubicBezTo>
                  <a:cubicBezTo>
                    <a:pt x="479" y="501"/>
                    <a:pt x="594" y="387"/>
                    <a:pt x="594" y="253"/>
                  </a:cubicBezTo>
                  <a:cubicBezTo>
                    <a:pt x="594" y="102"/>
                    <a:pt x="464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1"/>
            <p:cNvSpPr/>
            <p:nvPr/>
          </p:nvSpPr>
          <p:spPr>
            <a:xfrm>
              <a:off x="4249227" y="1579396"/>
              <a:ext cx="76889" cy="49763"/>
            </a:xfrm>
            <a:custGeom>
              <a:rect b="b" l="l" r="r" t="t"/>
              <a:pathLst>
                <a:path extrusionOk="0" h="1895" w="2928">
                  <a:moveTo>
                    <a:pt x="369" y="1"/>
                  </a:moveTo>
                  <a:cubicBezTo>
                    <a:pt x="247" y="1"/>
                    <a:pt x="123" y="19"/>
                    <a:pt x="0" y="57"/>
                  </a:cubicBezTo>
                  <a:cubicBezTo>
                    <a:pt x="402" y="191"/>
                    <a:pt x="718" y="526"/>
                    <a:pt x="833" y="937"/>
                  </a:cubicBezTo>
                  <a:cubicBezTo>
                    <a:pt x="944" y="898"/>
                    <a:pt x="1056" y="880"/>
                    <a:pt x="1165" y="880"/>
                  </a:cubicBezTo>
                  <a:cubicBezTo>
                    <a:pt x="1698" y="880"/>
                    <a:pt x="2173" y="1314"/>
                    <a:pt x="2173" y="1894"/>
                  </a:cubicBezTo>
                  <a:lnTo>
                    <a:pt x="2919" y="1894"/>
                  </a:lnTo>
                  <a:cubicBezTo>
                    <a:pt x="2927" y="1314"/>
                    <a:pt x="2454" y="880"/>
                    <a:pt x="1916" y="880"/>
                  </a:cubicBezTo>
                  <a:cubicBezTo>
                    <a:pt x="1805" y="880"/>
                    <a:pt x="1692" y="898"/>
                    <a:pt x="1580" y="937"/>
                  </a:cubicBezTo>
                  <a:cubicBezTo>
                    <a:pt x="1431" y="372"/>
                    <a:pt x="922" y="1"/>
                    <a:pt x="369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4083867" y="1686431"/>
              <a:ext cx="133716" cy="104567"/>
            </a:xfrm>
            <a:custGeom>
              <a:rect b="b" l="l" r="r" t="t"/>
              <a:pathLst>
                <a:path extrusionOk="0" h="3982" w="5092">
                  <a:moveTo>
                    <a:pt x="4249" y="0"/>
                  </a:moveTo>
                  <a:cubicBezTo>
                    <a:pt x="4316" y="0"/>
                    <a:pt x="4355" y="77"/>
                    <a:pt x="4297" y="125"/>
                  </a:cubicBezTo>
                  <a:lnTo>
                    <a:pt x="661" y="3570"/>
                  </a:lnTo>
                  <a:cubicBezTo>
                    <a:pt x="469" y="3742"/>
                    <a:pt x="249" y="3867"/>
                    <a:pt x="0" y="3934"/>
                  </a:cubicBezTo>
                  <a:cubicBezTo>
                    <a:pt x="19" y="3962"/>
                    <a:pt x="58" y="3981"/>
                    <a:pt x="96" y="3981"/>
                  </a:cubicBezTo>
                  <a:lnTo>
                    <a:pt x="373" y="3981"/>
                  </a:lnTo>
                  <a:cubicBezTo>
                    <a:pt x="766" y="3981"/>
                    <a:pt x="1129" y="3828"/>
                    <a:pt x="1417" y="3570"/>
                  </a:cubicBezTo>
                  <a:lnTo>
                    <a:pt x="5053" y="125"/>
                  </a:lnTo>
                  <a:cubicBezTo>
                    <a:pt x="5092" y="77"/>
                    <a:pt x="5063" y="0"/>
                    <a:pt x="5005" y="0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1"/>
            <p:cNvSpPr/>
            <p:nvPr/>
          </p:nvSpPr>
          <p:spPr>
            <a:xfrm>
              <a:off x="4257525" y="1664819"/>
              <a:ext cx="17620" cy="4280"/>
            </a:xfrm>
            <a:custGeom>
              <a:rect b="b" l="l" r="r" t="t"/>
              <a:pathLst>
                <a:path extrusionOk="0" h="163" w="671">
                  <a:moveTo>
                    <a:pt x="0" y="0"/>
                  </a:moveTo>
                  <a:cubicBezTo>
                    <a:pt x="230" y="0"/>
                    <a:pt x="469" y="58"/>
                    <a:pt x="670" y="163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1"/>
            <p:cNvSpPr/>
            <p:nvPr/>
          </p:nvSpPr>
          <p:spPr>
            <a:xfrm>
              <a:off x="4296731" y="1687666"/>
              <a:ext cx="31171" cy="19905"/>
            </a:xfrm>
            <a:custGeom>
              <a:rect b="b" l="l" r="r" t="t"/>
              <a:pathLst>
                <a:path extrusionOk="0" h="758" w="1187">
                  <a:moveTo>
                    <a:pt x="0" y="1"/>
                  </a:moveTo>
                  <a:lnTo>
                    <a:pt x="297" y="298"/>
                  </a:lnTo>
                  <a:cubicBezTo>
                    <a:pt x="383" y="393"/>
                    <a:pt x="440" y="518"/>
                    <a:pt x="431" y="652"/>
                  </a:cubicBezTo>
                  <a:cubicBezTo>
                    <a:pt x="431" y="709"/>
                    <a:pt x="393" y="757"/>
                    <a:pt x="335" y="757"/>
                  </a:cubicBezTo>
                  <a:lnTo>
                    <a:pt x="1091" y="757"/>
                  </a:lnTo>
                  <a:cubicBezTo>
                    <a:pt x="1139" y="757"/>
                    <a:pt x="1187" y="709"/>
                    <a:pt x="1187" y="652"/>
                  </a:cubicBezTo>
                  <a:cubicBezTo>
                    <a:pt x="1187" y="518"/>
                    <a:pt x="1139" y="393"/>
                    <a:pt x="1043" y="298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1"/>
            <p:cNvSpPr/>
            <p:nvPr/>
          </p:nvSpPr>
          <p:spPr>
            <a:xfrm>
              <a:off x="4275355" y="1664819"/>
              <a:ext cx="41254" cy="23135"/>
            </a:xfrm>
            <a:custGeom>
              <a:rect b="b" l="l" r="r" t="t"/>
              <a:pathLst>
                <a:path extrusionOk="0" h="881" w="1571">
                  <a:moveTo>
                    <a:pt x="1" y="0"/>
                  </a:moveTo>
                  <a:lnTo>
                    <a:pt x="1" y="498"/>
                  </a:lnTo>
                  <a:cubicBezTo>
                    <a:pt x="1" y="708"/>
                    <a:pt x="163" y="881"/>
                    <a:pt x="374" y="881"/>
                  </a:cubicBezTo>
                  <a:lnTo>
                    <a:pt x="1570" y="881"/>
                  </a:lnTo>
                  <a:lnTo>
                    <a:pt x="1140" y="440"/>
                  </a:lnTo>
                  <a:cubicBezTo>
                    <a:pt x="853" y="153"/>
                    <a:pt x="470" y="0"/>
                    <a:pt x="77" y="0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4275119" y="1664819"/>
              <a:ext cx="41491" cy="23135"/>
            </a:xfrm>
            <a:custGeom>
              <a:rect b="b" l="l" r="r" t="t"/>
              <a:pathLst>
                <a:path extrusionOk="0" h="881" w="1580">
                  <a:moveTo>
                    <a:pt x="0" y="0"/>
                  </a:moveTo>
                  <a:lnTo>
                    <a:pt x="0" y="163"/>
                  </a:lnTo>
                  <a:cubicBezTo>
                    <a:pt x="144" y="230"/>
                    <a:pt x="278" y="325"/>
                    <a:pt x="393" y="440"/>
                  </a:cubicBezTo>
                  <a:lnTo>
                    <a:pt x="823" y="881"/>
                  </a:lnTo>
                  <a:lnTo>
                    <a:pt x="1579" y="881"/>
                  </a:lnTo>
                  <a:lnTo>
                    <a:pt x="1139" y="440"/>
                  </a:lnTo>
                  <a:cubicBezTo>
                    <a:pt x="862" y="153"/>
                    <a:pt x="479" y="0"/>
                    <a:pt x="86" y="0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8" name="Google Shape;2748;p41"/>
          <p:cNvGrpSpPr/>
          <p:nvPr/>
        </p:nvGrpSpPr>
        <p:grpSpPr>
          <a:xfrm>
            <a:off x="3511143" y="1946716"/>
            <a:ext cx="489100" cy="394409"/>
            <a:chOff x="5221613" y="2784802"/>
            <a:chExt cx="406567" cy="327855"/>
          </a:xfrm>
        </p:grpSpPr>
        <p:sp>
          <p:nvSpPr>
            <p:cNvPr id="2749" name="Google Shape;2749;p41"/>
            <p:cNvSpPr/>
            <p:nvPr/>
          </p:nvSpPr>
          <p:spPr>
            <a:xfrm>
              <a:off x="5221613" y="2811049"/>
              <a:ext cx="406567" cy="301608"/>
            </a:xfrm>
            <a:custGeom>
              <a:rect b="b" l="l" r="r" t="t"/>
              <a:pathLst>
                <a:path extrusionOk="0" h="11480" w="15475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0730"/>
                  </a:lnTo>
                  <a:cubicBezTo>
                    <a:pt x="0" y="11140"/>
                    <a:pt x="340" y="11479"/>
                    <a:pt x="749" y="11479"/>
                  </a:cubicBezTo>
                  <a:lnTo>
                    <a:pt x="14726" y="11479"/>
                  </a:lnTo>
                  <a:cubicBezTo>
                    <a:pt x="15135" y="11479"/>
                    <a:pt x="15475" y="11140"/>
                    <a:pt x="15475" y="10730"/>
                  </a:cubicBez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1"/>
            <p:cNvSpPr/>
            <p:nvPr/>
          </p:nvSpPr>
          <p:spPr>
            <a:xfrm>
              <a:off x="5221613" y="2811049"/>
              <a:ext cx="406567" cy="39382"/>
            </a:xfrm>
            <a:custGeom>
              <a:rect b="b" l="l" r="r" t="t"/>
              <a:pathLst>
                <a:path extrusionOk="0" h="1499" w="15475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498"/>
                  </a:lnTo>
                  <a:lnTo>
                    <a:pt x="15475" y="1498"/>
                  </a:ln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5247833" y="2811049"/>
              <a:ext cx="52519" cy="26246"/>
            </a:xfrm>
            <a:custGeom>
              <a:rect b="b" l="l" r="r" t="t"/>
              <a:pathLst>
                <a:path extrusionOk="0" h="999" w="1999">
                  <a:moveTo>
                    <a:pt x="1" y="0"/>
                  </a:moveTo>
                  <a:lnTo>
                    <a:pt x="1" y="250"/>
                  </a:lnTo>
                  <a:cubicBezTo>
                    <a:pt x="1" y="659"/>
                    <a:pt x="341" y="999"/>
                    <a:pt x="750" y="999"/>
                  </a:cubicBezTo>
                  <a:lnTo>
                    <a:pt x="1249" y="999"/>
                  </a:lnTo>
                  <a:cubicBezTo>
                    <a:pt x="1666" y="999"/>
                    <a:pt x="1999" y="659"/>
                    <a:pt x="1999" y="250"/>
                  </a:cubicBezTo>
                  <a:lnTo>
                    <a:pt x="19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5549441" y="2811049"/>
              <a:ext cx="52492" cy="26246"/>
            </a:xfrm>
            <a:custGeom>
              <a:rect b="b" l="l" r="r" t="t"/>
              <a:pathLst>
                <a:path extrusionOk="0" h="999" w="1998">
                  <a:moveTo>
                    <a:pt x="0" y="0"/>
                  </a:moveTo>
                  <a:lnTo>
                    <a:pt x="0" y="250"/>
                  </a:lnTo>
                  <a:cubicBezTo>
                    <a:pt x="0" y="659"/>
                    <a:pt x="333" y="999"/>
                    <a:pt x="749" y="999"/>
                  </a:cubicBezTo>
                  <a:lnTo>
                    <a:pt x="1249" y="999"/>
                  </a:lnTo>
                  <a:cubicBezTo>
                    <a:pt x="1658" y="999"/>
                    <a:pt x="1998" y="659"/>
                    <a:pt x="1998" y="250"/>
                  </a:cubicBezTo>
                  <a:lnTo>
                    <a:pt x="1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5260969" y="2784802"/>
              <a:ext cx="26272" cy="39382"/>
            </a:xfrm>
            <a:custGeom>
              <a:rect b="b" l="l" r="r" t="t"/>
              <a:pathLst>
                <a:path extrusionOk="0" h="1499" w="100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1249"/>
                  </a:lnTo>
                  <a:cubicBezTo>
                    <a:pt x="0" y="1381"/>
                    <a:pt x="111" y="1498"/>
                    <a:pt x="250" y="1498"/>
                  </a:cubicBezTo>
                  <a:lnTo>
                    <a:pt x="749" y="1498"/>
                  </a:lnTo>
                  <a:cubicBezTo>
                    <a:pt x="888" y="1498"/>
                    <a:pt x="999" y="1388"/>
                    <a:pt x="999" y="1249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5260969" y="2784802"/>
              <a:ext cx="26272" cy="19704"/>
            </a:xfrm>
            <a:custGeom>
              <a:rect b="b" l="l" r="r" t="t"/>
              <a:pathLst>
                <a:path extrusionOk="0" h="750" w="100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500"/>
                  </a:lnTo>
                  <a:cubicBezTo>
                    <a:pt x="0" y="638"/>
                    <a:pt x="111" y="749"/>
                    <a:pt x="250" y="749"/>
                  </a:cubicBezTo>
                  <a:lnTo>
                    <a:pt x="749" y="749"/>
                  </a:lnTo>
                  <a:cubicBezTo>
                    <a:pt x="888" y="749"/>
                    <a:pt x="999" y="638"/>
                    <a:pt x="999" y="500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1"/>
            <p:cNvSpPr/>
            <p:nvPr/>
          </p:nvSpPr>
          <p:spPr>
            <a:xfrm>
              <a:off x="5562551" y="2784802"/>
              <a:ext cx="26456" cy="39382"/>
            </a:xfrm>
            <a:custGeom>
              <a:rect b="b" l="l" r="r" t="t"/>
              <a:pathLst>
                <a:path extrusionOk="0" h="1499" w="1007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1249"/>
                  </a:lnTo>
                  <a:cubicBezTo>
                    <a:pt x="1" y="1381"/>
                    <a:pt x="119" y="1498"/>
                    <a:pt x="250" y="1498"/>
                  </a:cubicBezTo>
                  <a:lnTo>
                    <a:pt x="757" y="1498"/>
                  </a:lnTo>
                  <a:cubicBezTo>
                    <a:pt x="889" y="1498"/>
                    <a:pt x="1000" y="1388"/>
                    <a:pt x="1006" y="1249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1"/>
            <p:cNvSpPr/>
            <p:nvPr/>
          </p:nvSpPr>
          <p:spPr>
            <a:xfrm>
              <a:off x="5562551" y="2784802"/>
              <a:ext cx="26456" cy="19704"/>
            </a:xfrm>
            <a:custGeom>
              <a:rect b="b" l="l" r="r" t="t"/>
              <a:pathLst>
                <a:path extrusionOk="0" h="750" w="1007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500"/>
                  </a:lnTo>
                  <a:cubicBezTo>
                    <a:pt x="1" y="638"/>
                    <a:pt x="119" y="749"/>
                    <a:pt x="250" y="749"/>
                  </a:cubicBezTo>
                  <a:lnTo>
                    <a:pt x="757" y="749"/>
                  </a:lnTo>
                  <a:cubicBezTo>
                    <a:pt x="889" y="749"/>
                    <a:pt x="1006" y="638"/>
                    <a:pt x="1006" y="500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1"/>
            <p:cNvSpPr/>
            <p:nvPr/>
          </p:nvSpPr>
          <p:spPr>
            <a:xfrm>
              <a:off x="5260969" y="2889577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1"/>
            <p:cNvSpPr/>
            <p:nvPr/>
          </p:nvSpPr>
          <p:spPr>
            <a:xfrm>
              <a:off x="5260969" y="2942070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1"/>
            <p:cNvSpPr/>
            <p:nvPr/>
          </p:nvSpPr>
          <p:spPr>
            <a:xfrm>
              <a:off x="5260969" y="2994536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1"/>
            <p:cNvSpPr/>
            <p:nvPr/>
          </p:nvSpPr>
          <p:spPr>
            <a:xfrm>
              <a:off x="5352818" y="2994536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0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1"/>
            <p:cNvSpPr/>
            <p:nvPr/>
          </p:nvSpPr>
          <p:spPr>
            <a:xfrm>
              <a:off x="5444482" y="2994536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1"/>
            <p:cNvSpPr/>
            <p:nvPr/>
          </p:nvSpPr>
          <p:spPr>
            <a:xfrm>
              <a:off x="5352818" y="2942070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1"/>
            <p:cNvSpPr/>
            <p:nvPr/>
          </p:nvSpPr>
          <p:spPr>
            <a:xfrm>
              <a:off x="5260969" y="3047028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1"/>
            <p:cNvSpPr/>
            <p:nvPr/>
          </p:nvSpPr>
          <p:spPr>
            <a:xfrm>
              <a:off x="5352818" y="2889577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1"/>
            <p:cNvSpPr/>
            <p:nvPr/>
          </p:nvSpPr>
          <p:spPr>
            <a:xfrm>
              <a:off x="5352818" y="3047028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1"/>
            <p:cNvSpPr/>
            <p:nvPr/>
          </p:nvSpPr>
          <p:spPr>
            <a:xfrm>
              <a:off x="5536489" y="2994536"/>
              <a:ext cx="52519" cy="26272"/>
            </a:xfrm>
            <a:custGeom>
              <a:rect b="b" l="l" r="r" t="t"/>
              <a:pathLst>
                <a:path extrusionOk="0" h="1000" w="1999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lnTo>
                    <a:pt x="1" y="750"/>
                  </a:lnTo>
                  <a:cubicBezTo>
                    <a:pt x="1" y="889"/>
                    <a:pt x="112" y="1000"/>
                    <a:pt x="251" y="1000"/>
                  </a:cubicBezTo>
                  <a:lnTo>
                    <a:pt x="1749" y="1000"/>
                  </a:lnTo>
                  <a:cubicBezTo>
                    <a:pt x="1881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1"/>
            <p:cNvSpPr/>
            <p:nvPr/>
          </p:nvSpPr>
          <p:spPr>
            <a:xfrm>
              <a:off x="5536489" y="2889577"/>
              <a:ext cx="52519" cy="26272"/>
            </a:xfrm>
            <a:custGeom>
              <a:rect b="b" l="l" r="r" t="t"/>
              <a:pathLst>
                <a:path extrusionOk="0" h="1000" w="1999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1"/>
            <p:cNvSpPr/>
            <p:nvPr/>
          </p:nvSpPr>
          <p:spPr>
            <a:xfrm>
              <a:off x="5536489" y="3047028"/>
              <a:ext cx="52519" cy="26272"/>
            </a:xfrm>
            <a:custGeom>
              <a:rect b="b" l="l" r="r" t="t"/>
              <a:pathLst>
                <a:path extrusionOk="0" h="1000" w="1999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1"/>
            <p:cNvSpPr/>
            <p:nvPr/>
          </p:nvSpPr>
          <p:spPr>
            <a:xfrm>
              <a:off x="5444482" y="2942070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1"/>
            <p:cNvSpPr/>
            <p:nvPr/>
          </p:nvSpPr>
          <p:spPr>
            <a:xfrm>
              <a:off x="5444482" y="2889577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1"/>
            <p:cNvSpPr/>
            <p:nvPr/>
          </p:nvSpPr>
          <p:spPr>
            <a:xfrm>
              <a:off x="5536489" y="2942070"/>
              <a:ext cx="52519" cy="26272"/>
            </a:xfrm>
            <a:custGeom>
              <a:rect b="b" l="l" r="r" t="t"/>
              <a:pathLst>
                <a:path extrusionOk="0" h="1000" w="1999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49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1"/>
            <p:cNvSpPr/>
            <p:nvPr/>
          </p:nvSpPr>
          <p:spPr>
            <a:xfrm>
              <a:off x="5444482" y="3047028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1"/>
            <p:cNvSpPr/>
            <p:nvPr/>
          </p:nvSpPr>
          <p:spPr>
            <a:xfrm>
              <a:off x="5533178" y="2935239"/>
              <a:ext cx="58824" cy="39645"/>
            </a:xfrm>
            <a:custGeom>
              <a:rect b="b" l="l" r="r" t="t"/>
              <a:pathLst>
                <a:path extrusionOk="0" h="1509" w="2239">
                  <a:moveTo>
                    <a:pt x="1875" y="0"/>
                  </a:moveTo>
                  <a:cubicBezTo>
                    <a:pt x="1814" y="0"/>
                    <a:pt x="1751" y="26"/>
                    <a:pt x="1694" y="87"/>
                  </a:cubicBezTo>
                  <a:lnTo>
                    <a:pt x="869" y="905"/>
                  </a:lnTo>
                  <a:lnTo>
                    <a:pt x="550" y="586"/>
                  </a:lnTo>
                  <a:cubicBezTo>
                    <a:pt x="494" y="525"/>
                    <a:pt x="430" y="500"/>
                    <a:pt x="369" y="500"/>
                  </a:cubicBezTo>
                  <a:cubicBezTo>
                    <a:pt x="172" y="500"/>
                    <a:pt x="1" y="760"/>
                    <a:pt x="196" y="940"/>
                  </a:cubicBezTo>
                  <a:lnTo>
                    <a:pt x="696" y="1439"/>
                  </a:lnTo>
                  <a:cubicBezTo>
                    <a:pt x="744" y="1481"/>
                    <a:pt x="807" y="1509"/>
                    <a:pt x="869" y="1509"/>
                  </a:cubicBezTo>
                  <a:cubicBezTo>
                    <a:pt x="938" y="1509"/>
                    <a:pt x="1001" y="1488"/>
                    <a:pt x="1049" y="1439"/>
                  </a:cubicBezTo>
                  <a:lnTo>
                    <a:pt x="2048" y="441"/>
                  </a:lnTo>
                  <a:cubicBezTo>
                    <a:pt x="2239" y="261"/>
                    <a:pt x="2070" y="0"/>
                    <a:pt x="1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5349665" y="2935607"/>
              <a:ext cx="58141" cy="39277"/>
            </a:xfrm>
            <a:custGeom>
              <a:rect b="b" l="l" r="r" t="t"/>
              <a:pathLst>
                <a:path extrusionOk="0" h="1495" w="2213">
                  <a:moveTo>
                    <a:pt x="1861" y="1"/>
                  </a:moveTo>
                  <a:cubicBezTo>
                    <a:pt x="1805" y="1"/>
                    <a:pt x="1747" y="22"/>
                    <a:pt x="1695" y="73"/>
                  </a:cubicBezTo>
                  <a:lnTo>
                    <a:pt x="869" y="891"/>
                  </a:lnTo>
                  <a:lnTo>
                    <a:pt x="550" y="572"/>
                  </a:lnTo>
                  <a:cubicBezTo>
                    <a:pt x="494" y="511"/>
                    <a:pt x="430" y="486"/>
                    <a:pt x="369" y="486"/>
                  </a:cubicBezTo>
                  <a:cubicBezTo>
                    <a:pt x="172" y="486"/>
                    <a:pt x="1" y="746"/>
                    <a:pt x="196" y="926"/>
                  </a:cubicBezTo>
                  <a:lnTo>
                    <a:pt x="696" y="1425"/>
                  </a:lnTo>
                  <a:cubicBezTo>
                    <a:pt x="738" y="1467"/>
                    <a:pt x="800" y="1495"/>
                    <a:pt x="869" y="1495"/>
                  </a:cubicBezTo>
                  <a:cubicBezTo>
                    <a:pt x="932" y="1495"/>
                    <a:pt x="1001" y="1474"/>
                    <a:pt x="1043" y="1425"/>
                  </a:cubicBezTo>
                  <a:lnTo>
                    <a:pt x="2042" y="427"/>
                  </a:lnTo>
                  <a:cubicBezTo>
                    <a:pt x="2213" y="245"/>
                    <a:pt x="2050" y="1"/>
                    <a:pt x="1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5441487" y="2987731"/>
              <a:ext cx="58798" cy="39645"/>
            </a:xfrm>
            <a:custGeom>
              <a:rect b="b" l="l" r="r" t="t"/>
              <a:pathLst>
                <a:path extrusionOk="0" h="1509" w="2238">
                  <a:moveTo>
                    <a:pt x="1870" y="0"/>
                  </a:moveTo>
                  <a:cubicBezTo>
                    <a:pt x="1809" y="0"/>
                    <a:pt x="1745" y="25"/>
                    <a:pt x="1689" y="86"/>
                  </a:cubicBezTo>
                  <a:lnTo>
                    <a:pt x="870" y="905"/>
                  </a:lnTo>
                  <a:lnTo>
                    <a:pt x="544" y="586"/>
                  </a:lnTo>
                  <a:cubicBezTo>
                    <a:pt x="488" y="525"/>
                    <a:pt x="425" y="499"/>
                    <a:pt x="364" y="499"/>
                  </a:cubicBezTo>
                  <a:cubicBezTo>
                    <a:pt x="168" y="499"/>
                    <a:pt x="0" y="760"/>
                    <a:pt x="190" y="940"/>
                  </a:cubicBezTo>
                  <a:lnTo>
                    <a:pt x="690" y="1439"/>
                  </a:lnTo>
                  <a:cubicBezTo>
                    <a:pt x="738" y="1481"/>
                    <a:pt x="801" y="1508"/>
                    <a:pt x="863" y="1508"/>
                  </a:cubicBezTo>
                  <a:cubicBezTo>
                    <a:pt x="933" y="1508"/>
                    <a:pt x="995" y="1481"/>
                    <a:pt x="1044" y="1432"/>
                  </a:cubicBezTo>
                  <a:lnTo>
                    <a:pt x="2042" y="440"/>
                  </a:lnTo>
                  <a:cubicBezTo>
                    <a:pt x="2238" y="260"/>
                    <a:pt x="2067" y="0"/>
                    <a:pt x="1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5258631" y="3040565"/>
              <a:ext cx="57353" cy="39277"/>
            </a:xfrm>
            <a:custGeom>
              <a:rect b="b" l="l" r="r" t="t"/>
              <a:pathLst>
                <a:path extrusionOk="0" h="1495" w="2183">
                  <a:moveTo>
                    <a:pt x="1835" y="0"/>
                  </a:moveTo>
                  <a:cubicBezTo>
                    <a:pt x="1778" y="0"/>
                    <a:pt x="1718" y="22"/>
                    <a:pt x="1664" y="73"/>
                  </a:cubicBezTo>
                  <a:lnTo>
                    <a:pt x="838" y="892"/>
                  </a:lnTo>
                  <a:lnTo>
                    <a:pt x="519" y="572"/>
                  </a:lnTo>
                  <a:cubicBezTo>
                    <a:pt x="465" y="521"/>
                    <a:pt x="405" y="499"/>
                    <a:pt x="348" y="499"/>
                  </a:cubicBezTo>
                  <a:cubicBezTo>
                    <a:pt x="159" y="499"/>
                    <a:pt x="0" y="738"/>
                    <a:pt x="166" y="919"/>
                  </a:cubicBezTo>
                  <a:lnTo>
                    <a:pt x="665" y="1419"/>
                  </a:lnTo>
                  <a:cubicBezTo>
                    <a:pt x="714" y="1467"/>
                    <a:pt x="776" y="1495"/>
                    <a:pt x="838" y="1495"/>
                  </a:cubicBezTo>
                  <a:cubicBezTo>
                    <a:pt x="908" y="1495"/>
                    <a:pt x="970" y="1467"/>
                    <a:pt x="1019" y="1419"/>
                  </a:cubicBezTo>
                  <a:lnTo>
                    <a:pt x="2018" y="420"/>
                  </a:lnTo>
                  <a:cubicBezTo>
                    <a:pt x="2183" y="239"/>
                    <a:pt x="2024" y="0"/>
                    <a:pt x="1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5442118" y="2882746"/>
              <a:ext cx="58167" cy="39671"/>
            </a:xfrm>
            <a:custGeom>
              <a:rect b="b" l="l" r="r" t="t"/>
              <a:pathLst>
                <a:path extrusionOk="0" h="1510" w="2214">
                  <a:moveTo>
                    <a:pt x="1846" y="1"/>
                  </a:moveTo>
                  <a:cubicBezTo>
                    <a:pt x="1785" y="1"/>
                    <a:pt x="1721" y="26"/>
                    <a:pt x="1665" y="87"/>
                  </a:cubicBezTo>
                  <a:lnTo>
                    <a:pt x="846" y="913"/>
                  </a:lnTo>
                  <a:lnTo>
                    <a:pt x="520" y="587"/>
                  </a:lnTo>
                  <a:cubicBezTo>
                    <a:pt x="467" y="538"/>
                    <a:pt x="408" y="517"/>
                    <a:pt x="353" y="517"/>
                  </a:cubicBezTo>
                  <a:cubicBezTo>
                    <a:pt x="162" y="517"/>
                    <a:pt x="0" y="758"/>
                    <a:pt x="166" y="940"/>
                  </a:cubicBezTo>
                  <a:lnTo>
                    <a:pt x="666" y="1440"/>
                  </a:lnTo>
                  <a:cubicBezTo>
                    <a:pt x="714" y="1488"/>
                    <a:pt x="777" y="1509"/>
                    <a:pt x="839" y="1509"/>
                  </a:cubicBezTo>
                  <a:cubicBezTo>
                    <a:pt x="909" y="1509"/>
                    <a:pt x="971" y="1488"/>
                    <a:pt x="1020" y="1440"/>
                  </a:cubicBezTo>
                  <a:lnTo>
                    <a:pt x="2018" y="441"/>
                  </a:lnTo>
                  <a:cubicBezTo>
                    <a:pt x="2214" y="261"/>
                    <a:pt x="2043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8" name="Google Shape;2778;p41"/>
          <p:cNvGrpSpPr/>
          <p:nvPr/>
        </p:nvGrpSpPr>
        <p:grpSpPr>
          <a:xfrm>
            <a:off x="6034945" y="1940177"/>
            <a:ext cx="430807" cy="430516"/>
            <a:chOff x="4886058" y="1965890"/>
            <a:chExt cx="388569" cy="388307"/>
          </a:xfrm>
        </p:grpSpPr>
        <p:sp>
          <p:nvSpPr>
            <p:cNvPr id="2779" name="Google Shape;2779;p41"/>
            <p:cNvSpPr/>
            <p:nvPr/>
          </p:nvSpPr>
          <p:spPr>
            <a:xfrm>
              <a:off x="4886058" y="1965890"/>
              <a:ext cx="388569" cy="388307"/>
            </a:xfrm>
            <a:custGeom>
              <a:rect b="b" l="l" r="r" t="t"/>
              <a:pathLst>
                <a:path extrusionOk="0" h="14787" w="14797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4896352" y="1992150"/>
              <a:ext cx="368218" cy="335787"/>
            </a:xfrm>
            <a:custGeom>
              <a:rect b="b" l="l" r="r" t="t"/>
              <a:pathLst>
                <a:path extrusionOk="0" h="12787" w="14022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5056958" y="1992072"/>
              <a:ext cx="207612" cy="336102"/>
            </a:xfrm>
            <a:custGeom>
              <a:rect b="b" l="l" r="r" t="t"/>
              <a:pathLst>
                <a:path extrusionOk="0" h="12799" w="7906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1"/>
            <p:cNvSpPr/>
            <p:nvPr/>
          </p:nvSpPr>
          <p:spPr>
            <a:xfrm>
              <a:off x="5074158" y="1993647"/>
              <a:ext cx="12342" cy="39364"/>
            </a:xfrm>
            <a:custGeom>
              <a:rect b="b" l="l" r="r" t="t"/>
              <a:pathLst>
                <a:path extrusionOk="0" h="1499" w="47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1"/>
            <p:cNvSpPr/>
            <p:nvPr/>
          </p:nvSpPr>
          <p:spPr>
            <a:xfrm>
              <a:off x="5074158" y="2286866"/>
              <a:ext cx="12342" cy="39416"/>
            </a:xfrm>
            <a:custGeom>
              <a:rect b="b" l="l" r="r" t="t"/>
              <a:pathLst>
                <a:path extrusionOk="0" h="1501" w="47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5205984" y="2153597"/>
              <a:ext cx="42515" cy="11633"/>
            </a:xfrm>
            <a:custGeom>
              <a:rect b="b" l="l" r="r" t="t"/>
              <a:pathLst>
                <a:path extrusionOk="0" h="443" w="1619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1"/>
            <p:cNvSpPr/>
            <p:nvPr/>
          </p:nvSpPr>
          <p:spPr>
            <a:xfrm>
              <a:off x="4912948" y="2153623"/>
              <a:ext cx="41753" cy="11581"/>
            </a:xfrm>
            <a:custGeom>
              <a:rect b="b" l="l" r="r" t="t"/>
              <a:pathLst>
                <a:path extrusionOk="0" h="441" w="159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5002101" y="2140808"/>
              <a:ext cx="97608" cy="96400"/>
            </a:xfrm>
            <a:custGeom>
              <a:rect b="b" l="l" r="r" t="t"/>
              <a:pathLst>
                <a:path extrusionOk="0" h="3671" w="3717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5061238" y="2082984"/>
              <a:ext cx="97503" cy="96532"/>
            </a:xfrm>
            <a:custGeom>
              <a:rect b="b" l="l" r="r" t="t"/>
              <a:pathLst>
                <a:path extrusionOk="0" h="3676" w="3713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5085345" y="2083089"/>
              <a:ext cx="73213" cy="96190"/>
            </a:xfrm>
            <a:custGeom>
              <a:rect b="b" l="l" r="r" t="t"/>
              <a:pathLst>
                <a:path extrusionOk="0" h="3663" w="2788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5002101" y="2165177"/>
              <a:ext cx="97608" cy="72031"/>
            </a:xfrm>
            <a:custGeom>
              <a:rect b="b" l="l" r="r" t="t"/>
              <a:pathLst>
                <a:path extrusionOk="0" h="2743" w="3717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42"/>
          <p:cNvSpPr txBox="1"/>
          <p:nvPr>
            <p:ph type="title"/>
          </p:nvPr>
        </p:nvSpPr>
        <p:spPr>
          <a:xfrm>
            <a:off x="720000" y="2330050"/>
            <a:ext cx="5114100" cy="976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2795" name="Google Shape;2795;p42"/>
          <p:cNvSpPr txBox="1"/>
          <p:nvPr>
            <p:ph idx="2" type="title"/>
          </p:nvPr>
        </p:nvSpPr>
        <p:spPr>
          <a:xfrm>
            <a:off x="720000" y="1297377"/>
            <a:ext cx="13881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96" name="Google Shape;2796;p42"/>
          <p:cNvSpPr/>
          <p:nvPr/>
        </p:nvSpPr>
        <p:spPr>
          <a:xfrm>
            <a:off x="6196099" y="30779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42"/>
          <p:cNvSpPr/>
          <p:nvPr/>
        </p:nvSpPr>
        <p:spPr>
          <a:xfrm rot="-8317620">
            <a:off x="5989249" y="4299204"/>
            <a:ext cx="1579063" cy="861001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42"/>
          <p:cNvSpPr/>
          <p:nvPr/>
        </p:nvSpPr>
        <p:spPr>
          <a:xfrm flipH="1" rot="-926629">
            <a:off x="1872659" y="4212124"/>
            <a:ext cx="3266596" cy="1184365"/>
          </a:xfrm>
          <a:custGeom>
            <a:rect b="b" l="l" r="r" t="t"/>
            <a:pathLst>
              <a:path extrusionOk="0" fill="none" h="19231" w="53041">
                <a:moveTo>
                  <a:pt x="53040" y="14789"/>
                </a:moveTo>
                <a:cubicBezTo>
                  <a:pt x="53040" y="14789"/>
                  <a:pt x="49618" y="17159"/>
                  <a:pt x="41611" y="7597"/>
                </a:cubicBezTo>
                <a:cubicBezTo>
                  <a:pt x="39545" y="5131"/>
                  <a:pt x="36120" y="1533"/>
                  <a:pt x="32481" y="2245"/>
                </a:cubicBezTo>
                <a:cubicBezTo>
                  <a:pt x="31418" y="2453"/>
                  <a:pt x="29859" y="3206"/>
                  <a:pt x="29615" y="4305"/>
                </a:cubicBezTo>
                <a:cubicBezTo>
                  <a:pt x="29228" y="6051"/>
                  <a:pt x="31316" y="6683"/>
                  <a:pt x="32165" y="5721"/>
                </a:cubicBezTo>
                <a:cubicBezTo>
                  <a:pt x="33756" y="3916"/>
                  <a:pt x="30902" y="2404"/>
                  <a:pt x="29468" y="1989"/>
                </a:cubicBezTo>
                <a:cubicBezTo>
                  <a:pt x="22600" y="1"/>
                  <a:pt x="23994" y="8233"/>
                  <a:pt x="15235" y="13731"/>
                </a:cubicBezTo>
                <a:cubicBezTo>
                  <a:pt x="6476" y="19230"/>
                  <a:pt x="1" y="17179"/>
                  <a:pt x="1" y="1717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42"/>
          <p:cNvSpPr/>
          <p:nvPr/>
        </p:nvSpPr>
        <p:spPr>
          <a:xfrm flipH="1" rot="1175547">
            <a:off x="6812254" y="2172884"/>
            <a:ext cx="2929697" cy="1759778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42"/>
          <p:cNvSpPr/>
          <p:nvPr/>
        </p:nvSpPr>
        <p:spPr>
          <a:xfrm rot="-6605851">
            <a:off x="7482312" y="-597765"/>
            <a:ext cx="1439676" cy="784978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1" name="Google Shape;2801;p42"/>
          <p:cNvGrpSpPr/>
          <p:nvPr/>
        </p:nvGrpSpPr>
        <p:grpSpPr>
          <a:xfrm rot="-899705">
            <a:off x="5028206" y="4153776"/>
            <a:ext cx="965234" cy="920795"/>
            <a:chOff x="936800" y="644000"/>
            <a:chExt cx="3397834" cy="3241401"/>
          </a:xfrm>
        </p:grpSpPr>
        <p:sp>
          <p:nvSpPr>
            <p:cNvPr id="2802" name="Google Shape;2802;p42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2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2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2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2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2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2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2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2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2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2" name="Google Shape;2812;p42"/>
          <p:cNvGrpSpPr/>
          <p:nvPr/>
        </p:nvGrpSpPr>
        <p:grpSpPr>
          <a:xfrm rot="-5610401">
            <a:off x="6663508" y="661725"/>
            <a:ext cx="1575094" cy="1466273"/>
            <a:chOff x="1438025" y="366400"/>
            <a:chExt cx="4722574" cy="4396298"/>
          </a:xfrm>
        </p:grpSpPr>
        <p:sp>
          <p:nvSpPr>
            <p:cNvPr id="2813" name="Google Shape;2813;p42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2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2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2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2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2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2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0" name="Google Shape;2820;p42"/>
          <p:cNvGrpSpPr/>
          <p:nvPr/>
        </p:nvGrpSpPr>
        <p:grpSpPr>
          <a:xfrm>
            <a:off x="4975821" y="2081899"/>
            <a:ext cx="262163" cy="531538"/>
            <a:chOff x="2322875" y="1049950"/>
            <a:chExt cx="1301705" cy="2640525"/>
          </a:xfrm>
        </p:grpSpPr>
        <p:sp>
          <p:nvSpPr>
            <p:cNvPr id="2821" name="Google Shape;2821;p42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2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2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4" name="Google Shape;2824;p42"/>
          <p:cNvGrpSpPr/>
          <p:nvPr/>
        </p:nvGrpSpPr>
        <p:grpSpPr>
          <a:xfrm>
            <a:off x="5833958" y="397849"/>
            <a:ext cx="262163" cy="531538"/>
            <a:chOff x="2322875" y="1049950"/>
            <a:chExt cx="1301705" cy="2640525"/>
          </a:xfrm>
        </p:grpSpPr>
        <p:sp>
          <p:nvSpPr>
            <p:cNvPr id="2825" name="Google Shape;2825;p42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2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2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8" name="Google Shape;2828;p42"/>
          <p:cNvSpPr/>
          <p:nvPr/>
        </p:nvSpPr>
        <p:spPr>
          <a:xfrm rot="-693687">
            <a:off x="1897425" y="-600783"/>
            <a:ext cx="3025015" cy="1817032"/>
          </a:xfrm>
          <a:custGeom>
            <a:rect b="b" l="l" r="r" t="t"/>
            <a:pathLst>
              <a:path extrusionOk="0" fill="none" h="25948" w="43197">
                <a:moveTo>
                  <a:pt x="2642" y="0"/>
                </a:moveTo>
                <a:cubicBezTo>
                  <a:pt x="2642" y="0"/>
                  <a:pt x="0" y="7192"/>
                  <a:pt x="5885" y="12347"/>
                </a:cubicBezTo>
                <a:cubicBezTo>
                  <a:pt x="10249" y="16168"/>
                  <a:pt x="20454" y="13429"/>
                  <a:pt x="18652" y="10311"/>
                </a:cubicBezTo>
                <a:cubicBezTo>
                  <a:pt x="16851" y="7190"/>
                  <a:pt x="14020" y="15272"/>
                  <a:pt x="17099" y="19675"/>
                </a:cubicBezTo>
                <a:cubicBezTo>
                  <a:pt x="21244" y="25602"/>
                  <a:pt x="37533" y="25947"/>
                  <a:pt x="43196" y="45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9" name="Google Shape;2829;p42"/>
          <p:cNvGrpSpPr/>
          <p:nvPr/>
        </p:nvGrpSpPr>
        <p:grpSpPr>
          <a:xfrm>
            <a:off x="3273980" y="642048"/>
            <a:ext cx="812117" cy="751366"/>
            <a:chOff x="940201" y="467822"/>
            <a:chExt cx="4254149" cy="3935914"/>
          </a:xfrm>
        </p:grpSpPr>
        <p:sp>
          <p:nvSpPr>
            <p:cNvPr id="2830" name="Google Shape;2830;p42"/>
            <p:cNvSpPr/>
            <p:nvPr/>
          </p:nvSpPr>
          <p:spPr>
            <a:xfrm>
              <a:off x="940201" y="467822"/>
              <a:ext cx="4254149" cy="3935914"/>
            </a:xfrm>
            <a:custGeom>
              <a:rect b="b" l="l" r="r" t="t"/>
              <a:pathLst>
                <a:path extrusionOk="0" h="20522" w="22181">
                  <a:moveTo>
                    <a:pt x="17086" y="684"/>
                  </a:moveTo>
                  <a:cubicBezTo>
                    <a:pt x="17230" y="684"/>
                    <a:pt x="17376" y="723"/>
                    <a:pt x="17508" y="803"/>
                  </a:cubicBezTo>
                  <a:cubicBezTo>
                    <a:pt x="17888" y="1037"/>
                    <a:pt x="18006" y="1534"/>
                    <a:pt x="17773" y="1915"/>
                  </a:cubicBezTo>
                  <a:cubicBezTo>
                    <a:pt x="17621" y="2163"/>
                    <a:pt x="17356" y="2300"/>
                    <a:pt x="17084" y="2300"/>
                  </a:cubicBezTo>
                  <a:cubicBezTo>
                    <a:pt x="16940" y="2300"/>
                    <a:pt x="16794" y="2262"/>
                    <a:pt x="16662" y="2181"/>
                  </a:cubicBezTo>
                  <a:cubicBezTo>
                    <a:pt x="16282" y="1946"/>
                    <a:pt x="16162" y="1448"/>
                    <a:pt x="16396" y="1069"/>
                  </a:cubicBezTo>
                  <a:cubicBezTo>
                    <a:pt x="16549" y="821"/>
                    <a:pt x="16814" y="684"/>
                    <a:pt x="17086" y="684"/>
                  </a:cubicBezTo>
                  <a:close/>
                  <a:moveTo>
                    <a:pt x="17085" y="0"/>
                  </a:moveTo>
                  <a:cubicBezTo>
                    <a:pt x="16585" y="0"/>
                    <a:pt x="16096" y="253"/>
                    <a:pt x="15814" y="711"/>
                  </a:cubicBezTo>
                  <a:cubicBezTo>
                    <a:pt x="15563" y="1121"/>
                    <a:pt x="15534" y="1603"/>
                    <a:pt x="15693" y="2022"/>
                  </a:cubicBezTo>
                  <a:cubicBezTo>
                    <a:pt x="14261" y="1278"/>
                    <a:pt x="12717" y="922"/>
                    <a:pt x="11190" y="922"/>
                  </a:cubicBezTo>
                  <a:cubicBezTo>
                    <a:pt x="7899" y="922"/>
                    <a:pt x="4686" y="2578"/>
                    <a:pt x="2835" y="5587"/>
                  </a:cubicBezTo>
                  <a:cubicBezTo>
                    <a:pt x="1" y="10198"/>
                    <a:pt x="1440" y="16234"/>
                    <a:pt x="6052" y="19068"/>
                  </a:cubicBezTo>
                  <a:cubicBezTo>
                    <a:pt x="7653" y="20052"/>
                    <a:pt x="9425" y="20521"/>
                    <a:pt x="11176" y="20521"/>
                  </a:cubicBezTo>
                  <a:cubicBezTo>
                    <a:pt x="14468" y="20521"/>
                    <a:pt x="17682" y="18863"/>
                    <a:pt x="19532" y="15852"/>
                  </a:cubicBezTo>
                  <a:cubicBezTo>
                    <a:pt x="22181" y="11549"/>
                    <a:pt x="21099" y="6000"/>
                    <a:pt x="17190" y="2976"/>
                  </a:cubicBezTo>
                  <a:cubicBezTo>
                    <a:pt x="17652" y="2943"/>
                    <a:pt x="18092" y="2696"/>
                    <a:pt x="18353" y="2272"/>
                  </a:cubicBezTo>
                  <a:cubicBezTo>
                    <a:pt x="18784" y="1570"/>
                    <a:pt x="18565" y="653"/>
                    <a:pt x="17863" y="221"/>
                  </a:cubicBezTo>
                  <a:cubicBezTo>
                    <a:pt x="17620" y="72"/>
                    <a:pt x="17351" y="0"/>
                    <a:pt x="17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1485656" y="958233"/>
              <a:ext cx="2913136" cy="2428445"/>
            </a:xfrm>
            <a:custGeom>
              <a:rect b="b" l="l" r="r" t="t"/>
              <a:pathLst>
                <a:path extrusionOk="0" h="12662" w="15189">
                  <a:moveTo>
                    <a:pt x="8349" y="0"/>
                  </a:moveTo>
                  <a:cubicBezTo>
                    <a:pt x="5607" y="0"/>
                    <a:pt x="2929" y="1382"/>
                    <a:pt x="1388" y="3890"/>
                  </a:cubicBezTo>
                  <a:cubicBezTo>
                    <a:pt x="348" y="5580"/>
                    <a:pt x="1" y="7499"/>
                    <a:pt x="262" y="9321"/>
                  </a:cubicBezTo>
                  <a:cubicBezTo>
                    <a:pt x="870" y="10151"/>
                    <a:pt x="1643" y="10880"/>
                    <a:pt x="2573" y="11452"/>
                  </a:cubicBezTo>
                  <a:cubicBezTo>
                    <a:pt x="3906" y="12271"/>
                    <a:pt x="5382" y="12662"/>
                    <a:pt x="6840" y="12662"/>
                  </a:cubicBezTo>
                  <a:cubicBezTo>
                    <a:pt x="9582" y="12662"/>
                    <a:pt x="12260" y="11281"/>
                    <a:pt x="13802" y="8773"/>
                  </a:cubicBezTo>
                  <a:cubicBezTo>
                    <a:pt x="14841" y="7083"/>
                    <a:pt x="15189" y="5164"/>
                    <a:pt x="14928" y="3342"/>
                  </a:cubicBezTo>
                  <a:cubicBezTo>
                    <a:pt x="14320" y="2511"/>
                    <a:pt x="13547" y="1783"/>
                    <a:pt x="12617" y="1211"/>
                  </a:cubicBezTo>
                  <a:cubicBezTo>
                    <a:pt x="11284" y="391"/>
                    <a:pt x="9807" y="0"/>
                    <a:pt x="8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2888995" y="1738823"/>
              <a:ext cx="612202" cy="925003"/>
            </a:xfrm>
            <a:custGeom>
              <a:rect b="b" l="l" r="r" t="t"/>
              <a:pathLst>
                <a:path extrusionOk="0" h="4823" w="3192">
                  <a:moveTo>
                    <a:pt x="3191" y="0"/>
                  </a:moveTo>
                  <a:lnTo>
                    <a:pt x="125" y="4171"/>
                  </a:lnTo>
                  <a:cubicBezTo>
                    <a:pt x="0" y="4373"/>
                    <a:pt x="63" y="4636"/>
                    <a:pt x="264" y="4759"/>
                  </a:cubicBezTo>
                  <a:cubicBezTo>
                    <a:pt x="335" y="4802"/>
                    <a:pt x="412" y="4823"/>
                    <a:pt x="489" y="4823"/>
                  </a:cubicBezTo>
                  <a:cubicBezTo>
                    <a:pt x="632" y="4823"/>
                    <a:pt x="772" y="4750"/>
                    <a:pt x="852" y="4619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2892447" y="2499660"/>
              <a:ext cx="312046" cy="1046598"/>
            </a:xfrm>
            <a:custGeom>
              <a:rect b="b" l="l" r="r" t="t"/>
              <a:pathLst>
                <a:path extrusionOk="0" h="5457" w="1627">
                  <a:moveTo>
                    <a:pt x="471" y="0"/>
                  </a:moveTo>
                  <a:cubicBezTo>
                    <a:pt x="439" y="0"/>
                    <a:pt x="407" y="4"/>
                    <a:pt x="374" y="11"/>
                  </a:cubicBezTo>
                  <a:cubicBezTo>
                    <a:pt x="144" y="65"/>
                    <a:pt x="0" y="294"/>
                    <a:pt x="53" y="524"/>
                  </a:cubicBezTo>
                  <a:lnTo>
                    <a:pt x="1626" y="5457"/>
                  </a:lnTo>
                  <a:lnTo>
                    <a:pt x="887" y="332"/>
                  </a:lnTo>
                  <a:cubicBezTo>
                    <a:pt x="841" y="134"/>
                    <a:pt x="666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2948642" y="2551827"/>
              <a:ext cx="68086" cy="59838"/>
            </a:xfrm>
            <a:custGeom>
              <a:rect b="b" l="l" r="r" t="t"/>
              <a:pathLst>
                <a:path extrusionOk="0" h="312" w="355">
                  <a:moveTo>
                    <a:pt x="178" y="1"/>
                  </a:moveTo>
                  <a:cubicBezTo>
                    <a:pt x="126" y="1"/>
                    <a:pt x="75" y="27"/>
                    <a:pt x="45" y="75"/>
                  </a:cubicBezTo>
                  <a:cubicBezTo>
                    <a:pt x="0" y="149"/>
                    <a:pt x="23" y="243"/>
                    <a:pt x="96" y="288"/>
                  </a:cubicBezTo>
                  <a:cubicBezTo>
                    <a:pt x="122" y="304"/>
                    <a:pt x="150" y="311"/>
                    <a:pt x="178" y="311"/>
                  </a:cubicBezTo>
                  <a:cubicBezTo>
                    <a:pt x="229" y="311"/>
                    <a:pt x="280" y="285"/>
                    <a:pt x="310" y="237"/>
                  </a:cubicBezTo>
                  <a:cubicBezTo>
                    <a:pt x="354" y="165"/>
                    <a:pt x="332" y="69"/>
                    <a:pt x="258" y="24"/>
                  </a:cubicBezTo>
                  <a:cubicBezTo>
                    <a:pt x="233" y="8"/>
                    <a:pt x="20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1535713" y="1599007"/>
              <a:ext cx="3226717" cy="2491160"/>
            </a:xfrm>
            <a:custGeom>
              <a:rect b="b" l="l" r="r" t="t"/>
              <a:pathLst>
                <a:path extrusionOk="0" h="12989" w="16824">
                  <a:moveTo>
                    <a:pt x="14667" y="1"/>
                  </a:moveTo>
                  <a:lnTo>
                    <a:pt x="14667" y="1"/>
                  </a:lnTo>
                  <a:cubicBezTo>
                    <a:pt x="14928" y="1823"/>
                    <a:pt x="14579" y="3742"/>
                    <a:pt x="13541" y="5432"/>
                  </a:cubicBezTo>
                  <a:cubicBezTo>
                    <a:pt x="11999" y="7939"/>
                    <a:pt x="9321" y="9321"/>
                    <a:pt x="6579" y="9321"/>
                  </a:cubicBezTo>
                  <a:cubicBezTo>
                    <a:pt x="5121" y="9321"/>
                    <a:pt x="3645" y="8930"/>
                    <a:pt x="2312" y="8111"/>
                  </a:cubicBezTo>
                  <a:cubicBezTo>
                    <a:pt x="1382" y="7539"/>
                    <a:pt x="607" y="6810"/>
                    <a:pt x="1" y="5980"/>
                  </a:cubicBezTo>
                  <a:lnTo>
                    <a:pt x="1" y="5980"/>
                  </a:lnTo>
                  <a:cubicBezTo>
                    <a:pt x="335" y="8297"/>
                    <a:pt x="1655" y="10455"/>
                    <a:pt x="3806" y="11777"/>
                  </a:cubicBezTo>
                  <a:cubicBezTo>
                    <a:pt x="5139" y="12597"/>
                    <a:pt x="6616" y="12988"/>
                    <a:pt x="8074" y="12988"/>
                  </a:cubicBezTo>
                  <a:cubicBezTo>
                    <a:pt x="10816" y="12988"/>
                    <a:pt x="13493" y="11606"/>
                    <a:pt x="15035" y="9098"/>
                  </a:cubicBezTo>
                  <a:cubicBezTo>
                    <a:pt x="16824" y="6189"/>
                    <a:pt x="16566" y="2598"/>
                    <a:pt x="1466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2"/>
            <p:cNvSpPr/>
            <p:nvPr/>
          </p:nvSpPr>
          <p:spPr>
            <a:xfrm>
              <a:off x="1621828" y="1098049"/>
              <a:ext cx="2989661" cy="2851917"/>
            </a:xfrm>
            <a:custGeom>
              <a:rect b="b" l="l" r="r" t="t"/>
              <a:pathLst>
                <a:path extrusionOk="0" h="14870" w="15588">
                  <a:moveTo>
                    <a:pt x="7618" y="230"/>
                  </a:moveTo>
                  <a:cubicBezTo>
                    <a:pt x="8229" y="230"/>
                    <a:pt x="8845" y="309"/>
                    <a:pt x="9453" y="468"/>
                  </a:cubicBezTo>
                  <a:cubicBezTo>
                    <a:pt x="10149" y="650"/>
                    <a:pt x="10805" y="929"/>
                    <a:pt x="11411" y="1305"/>
                  </a:cubicBezTo>
                  <a:lnTo>
                    <a:pt x="10572" y="2553"/>
                  </a:lnTo>
                  <a:lnTo>
                    <a:pt x="10763" y="2681"/>
                  </a:lnTo>
                  <a:lnTo>
                    <a:pt x="11604" y="1428"/>
                  </a:lnTo>
                  <a:cubicBezTo>
                    <a:pt x="11723" y="1507"/>
                    <a:pt x="11839" y="1587"/>
                    <a:pt x="11953" y="1673"/>
                  </a:cubicBezTo>
                  <a:cubicBezTo>
                    <a:pt x="14303" y="3437"/>
                    <a:pt x="15343" y="6413"/>
                    <a:pt x="14599" y="9257"/>
                  </a:cubicBezTo>
                  <a:cubicBezTo>
                    <a:pt x="14395" y="10035"/>
                    <a:pt x="14069" y="10760"/>
                    <a:pt x="13638" y="11414"/>
                  </a:cubicBezTo>
                  <a:lnTo>
                    <a:pt x="12353" y="10519"/>
                  </a:lnTo>
                  <a:lnTo>
                    <a:pt x="12223" y="10707"/>
                  </a:lnTo>
                  <a:lnTo>
                    <a:pt x="13509" y="11602"/>
                  </a:lnTo>
                  <a:cubicBezTo>
                    <a:pt x="12926" y="12428"/>
                    <a:pt x="12170" y="13126"/>
                    <a:pt x="11271" y="13652"/>
                  </a:cubicBezTo>
                  <a:cubicBezTo>
                    <a:pt x="10152" y="14306"/>
                    <a:pt x="8906" y="14641"/>
                    <a:pt x="7643" y="14641"/>
                  </a:cubicBezTo>
                  <a:cubicBezTo>
                    <a:pt x="7032" y="14641"/>
                    <a:pt x="6417" y="14563"/>
                    <a:pt x="5811" y="14404"/>
                  </a:cubicBezTo>
                  <a:cubicBezTo>
                    <a:pt x="5138" y="14228"/>
                    <a:pt x="4503" y="13958"/>
                    <a:pt x="3920" y="13609"/>
                  </a:cubicBezTo>
                  <a:lnTo>
                    <a:pt x="4691" y="12372"/>
                  </a:lnTo>
                  <a:lnTo>
                    <a:pt x="4497" y="12251"/>
                  </a:lnTo>
                  <a:lnTo>
                    <a:pt x="3726" y="13487"/>
                  </a:lnTo>
                  <a:cubicBezTo>
                    <a:pt x="2602" y="12762"/>
                    <a:pt x="1691" y="11732"/>
                    <a:pt x="1108" y="10488"/>
                  </a:cubicBezTo>
                  <a:cubicBezTo>
                    <a:pt x="396" y="8971"/>
                    <a:pt x="238" y="7239"/>
                    <a:pt x="663" y="5614"/>
                  </a:cubicBezTo>
                  <a:cubicBezTo>
                    <a:pt x="841" y="4935"/>
                    <a:pt x="1113" y="4297"/>
                    <a:pt x="1465" y="3711"/>
                  </a:cubicBezTo>
                  <a:lnTo>
                    <a:pt x="2639" y="4471"/>
                  </a:lnTo>
                  <a:lnTo>
                    <a:pt x="2762" y="4279"/>
                  </a:lnTo>
                  <a:lnTo>
                    <a:pt x="1587" y="3518"/>
                  </a:lnTo>
                  <a:cubicBezTo>
                    <a:pt x="2191" y="2585"/>
                    <a:pt x="3006" y="1798"/>
                    <a:pt x="3993" y="1220"/>
                  </a:cubicBezTo>
                  <a:cubicBezTo>
                    <a:pt x="5111" y="565"/>
                    <a:pt x="6355" y="230"/>
                    <a:pt x="7618" y="230"/>
                  </a:cubicBezTo>
                  <a:close/>
                  <a:moveTo>
                    <a:pt x="7619" y="0"/>
                  </a:moveTo>
                  <a:cubicBezTo>
                    <a:pt x="6315" y="0"/>
                    <a:pt x="5029" y="346"/>
                    <a:pt x="3874" y="1022"/>
                  </a:cubicBezTo>
                  <a:cubicBezTo>
                    <a:pt x="2161" y="2025"/>
                    <a:pt x="942" y="3635"/>
                    <a:pt x="440" y="5556"/>
                  </a:cubicBezTo>
                  <a:cubicBezTo>
                    <a:pt x="1" y="7233"/>
                    <a:pt x="165" y="9019"/>
                    <a:pt x="899" y="10584"/>
                  </a:cubicBezTo>
                  <a:cubicBezTo>
                    <a:pt x="1840" y="12592"/>
                    <a:pt x="3609" y="14064"/>
                    <a:pt x="5751" y="14624"/>
                  </a:cubicBezTo>
                  <a:cubicBezTo>
                    <a:pt x="6377" y="14788"/>
                    <a:pt x="7011" y="14869"/>
                    <a:pt x="7642" y="14869"/>
                  </a:cubicBezTo>
                  <a:cubicBezTo>
                    <a:pt x="8945" y="14869"/>
                    <a:pt x="10230" y="14523"/>
                    <a:pt x="11385" y="13847"/>
                  </a:cubicBezTo>
                  <a:cubicBezTo>
                    <a:pt x="13097" y="12843"/>
                    <a:pt x="14317" y="11233"/>
                    <a:pt x="14819" y="9313"/>
                  </a:cubicBezTo>
                  <a:cubicBezTo>
                    <a:pt x="15588" y="6381"/>
                    <a:pt x="14515" y="3309"/>
                    <a:pt x="12089" y="1488"/>
                  </a:cubicBezTo>
                  <a:cubicBezTo>
                    <a:pt x="11315" y="908"/>
                    <a:pt x="10448" y="490"/>
                    <a:pt x="9509" y="245"/>
                  </a:cubicBezTo>
                  <a:cubicBezTo>
                    <a:pt x="8884" y="81"/>
                    <a:pt x="824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43"/>
          <p:cNvSpPr txBox="1"/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2843" name="Google Shape;2843;p43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bar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Popular Destinations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Expandable menu bar: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Bookings data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Info section</a:t>
            </a:r>
            <a:endParaRPr sz="1600"/>
          </a:p>
        </p:txBody>
      </p:sp>
      <p:grpSp>
        <p:nvGrpSpPr>
          <p:cNvPr id="2844" name="Google Shape;2844;p43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2845" name="Google Shape;2845;p43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3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3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3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3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3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3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3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3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3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3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3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3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8" name="Google Shape;2858;p43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9" name="Google Shape;2859;p43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2860" name="Google Shape;2860;p43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3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3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3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3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3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3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3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3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3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0" name="Google Shape;2870;p43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2871" name="Google Shape;2871;p43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3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3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4" name="Google Shape;2874;p43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2875" name="Google Shape;2875;p43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3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3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8" name="Google Shape;2878;p43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9" name="Google Shape;2879;p43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2880" name="Google Shape;2880;p43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3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3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3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3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3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3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87" name="Google Shape;28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750" y="206925"/>
            <a:ext cx="2779600" cy="479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44"/>
          <p:cNvSpPr txBox="1"/>
          <p:nvPr>
            <p:ph type="title"/>
          </p:nvPr>
        </p:nvSpPr>
        <p:spPr>
          <a:xfrm>
            <a:off x="720000" y="1390000"/>
            <a:ext cx="38520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2893" name="Google Shape;2893;p44"/>
          <p:cNvSpPr txBox="1"/>
          <p:nvPr>
            <p:ph idx="1" type="subTitle"/>
          </p:nvPr>
        </p:nvSpPr>
        <p:spPr>
          <a:xfrm>
            <a:off x="720000" y="2087500"/>
            <a:ext cx="3852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b="1" lang="en" sz="1600"/>
              <a:t>Search bar 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Popular Destinations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Expandable menu bar: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Bookings data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Info section</a:t>
            </a:r>
            <a:endParaRPr sz="1600"/>
          </a:p>
        </p:txBody>
      </p:sp>
      <p:grpSp>
        <p:nvGrpSpPr>
          <p:cNvPr id="2894" name="Google Shape;2894;p44"/>
          <p:cNvGrpSpPr/>
          <p:nvPr/>
        </p:nvGrpSpPr>
        <p:grpSpPr>
          <a:xfrm rot="1120373">
            <a:off x="7950948" y="3277346"/>
            <a:ext cx="650417" cy="695978"/>
            <a:chOff x="1141181" y="262025"/>
            <a:chExt cx="4067198" cy="4352099"/>
          </a:xfrm>
        </p:grpSpPr>
        <p:sp>
          <p:nvSpPr>
            <p:cNvPr id="2895" name="Google Shape;2895;p44"/>
            <p:cNvSpPr/>
            <p:nvPr/>
          </p:nvSpPr>
          <p:spPr>
            <a:xfrm>
              <a:off x="1618170" y="262025"/>
              <a:ext cx="3590208" cy="3617788"/>
            </a:xfrm>
            <a:custGeom>
              <a:rect b="b" l="l" r="r" t="t"/>
              <a:pathLst>
                <a:path extrusionOk="0" h="20949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11630" y="20540"/>
                  </a:lnTo>
                  <a:cubicBezTo>
                    <a:pt x="11880" y="20811"/>
                    <a:pt x="12220" y="20949"/>
                    <a:pt x="12562" y="20949"/>
                  </a:cubicBezTo>
                  <a:cubicBezTo>
                    <a:pt x="12867" y="20949"/>
                    <a:pt x="13173" y="20839"/>
                    <a:pt x="13415" y="20616"/>
                  </a:cubicBezTo>
                  <a:lnTo>
                    <a:pt x="20240" y="14350"/>
                  </a:lnTo>
                  <a:cubicBezTo>
                    <a:pt x="20754" y="13879"/>
                    <a:pt x="20788" y="13079"/>
                    <a:pt x="20317" y="12564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4"/>
            <p:cNvSpPr/>
            <p:nvPr/>
          </p:nvSpPr>
          <p:spPr>
            <a:xfrm>
              <a:off x="1618170" y="262025"/>
              <a:ext cx="3590208" cy="2527391"/>
            </a:xfrm>
            <a:custGeom>
              <a:rect b="b" l="l" r="r" t="t"/>
              <a:pathLst>
                <a:path extrusionOk="0" h="14635" w="20789">
                  <a:moveTo>
                    <a:pt x="8227" y="1"/>
                  </a:moveTo>
                  <a:cubicBezTo>
                    <a:pt x="7922" y="1"/>
                    <a:pt x="7615" y="111"/>
                    <a:pt x="7373" y="333"/>
                  </a:cubicBezTo>
                  <a:lnTo>
                    <a:pt x="547" y="6599"/>
                  </a:lnTo>
                  <a:cubicBezTo>
                    <a:pt x="33" y="7071"/>
                    <a:pt x="0" y="7871"/>
                    <a:pt x="471" y="8383"/>
                  </a:cubicBezTo>
                  <a:lnTo>
                    <a:pt x="576" y="8496"/>
                  </a:lnTo>
                  <a:cubicBezTo>
                    <a:pt x="2044" y="7553"/>
                    <a:pt x="3983" y="6756"/>
                    <a:pt x="6344" y="6756"/>
                  </a:cubicBezTo>
                  <a:cubicBezTo>
                    <a:pt x="9949" y="6756"/>
                    <a:pt x="14537" y="8613"/>
                    <a:pt x="19930" y="14635"/>
                  </a:cubicBezTo>
                  <a:lnTo>
                    <a:pt x="20239" y="14350"/>
                  </a:lnTo>
                  <a:cubicBezTo>
                    <a:pt x="20754" y="13879"/>
                    <a:pt x="20788" y="13079"/>
                    <a:pt x="20317" y="12566"/>
                  </a:cubicBezTo>
                  <a:lnTo>
                    <a:pt x="9157" y="409"/>
                  </a:lnTo>
                  <a:cubicBezTo>
                    <a:pt x="8908" y="138"/>
                    <a:pt x="8568" y="1"/>
                    <a:pt x="8227" y="1"/>
                  </a:cubicBezTo>
                  <a:close/>
                </a:path>
              </a:pathLst>
            </a:custGeom>
            <a:solidFill>
              <a:schemeClr val="lt1">
                <a:alpha val="1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4"/>
            <p:cNvSpPr/>
            <p:nvPr/>
          </p:nvSpPr>
          <p:spPr>
            <a:xfrm>
              <a:off x="2902519" y="687548"/>
              <a:ext cx="385806" cy="347980"/>
            </a:xfrm>
            <a:custGeom>
              <a:rect b="b" l="l" r="r" t="t"/>
              <a:pathLst>
                <a:path extrusionOk="0" h="2015" w="2234">
                  <a:moveTo>
                    <a:pt x="1116" y="1"/>
                  </a:moveTo>
                  <a:cubicBezTo>
                    <a:pt x="873" y="1"/>
                    <a:pt x="628" y="89"/>
                    <a:pt x="435" y="266"/>
                  </a:cubicBezTo>
                  <a:cubicBezTo>
                    <a:pt x="27" y="642"/>
                    <a:pt x="0" y="1279"/>
                    <a:pt x="374" y="1688"/>
                  </a:cubicBezTo>
                  <a:cubicBezTo>
                    <a:pt x="572" y="1904"/>
                    <a:pt x="844" y="2014"/>
                    <a:pt x="1116" y="2014"/>
                  </a:cubicBezTo>
                  <a:cubicBezTo>
                    <a:pt x="1359" y="2014"/>
                    <a:pt x="1603" y="1926"/>
                    <a:pt x="1797" y="1749"/>
                  </a:cubicBezTo>
                  <a:cubicBezTo>
                    <a:pt x="2207" y="1373"/>
                    <a:pt x="2234" y="736"/>
                    <a:pt x="1857" y="327"/>
                  </a:cubicBezTo>
                  <a:cubicBezTo>
                    <a:pt x="1659" y="110"/>
                    <a:pt x="1388" y="1"/>
                    <a:pt x="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4"/>
            <p:cNvSpPr/>
            <p:nvPr/>
          </p:nvSpPr>
          <p:spPr>
            <a:xfrm>
              <a:off x="2952255" y="1474007"/>
              <a:ext cx="1477945" cy="1592075"/>
            </a:xfrm>
            <a:custGeom>
              <a:rect b="b" l="l" r="r" t="t"/>
              <a:pathLst>
                <a:path extrusionOk="0" h="9219" w="8558">
                  <a:moveTo>
                    <a:pt x="608" y="1"/>
                  </a:moveTo>
                  <a:lnTo>
                    <a:pt x="1" y="558"/>
                  </a:lnTo>
                  <a:lnTo>
                    <a:pt x="7951" y="9218"/>
                  </a:lnTo>
                  <a:lnTo>
                    <a:pt x="8557" y="866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4"/>
            <p:cNvSpPr/>
            <p:nvPr/>
          </p:nvSpPr>
          <p:spPr>
            <a:xfrm>
              <a:off x="3451523" y="1609228"/>
              <a:ext cx="1182287" cy="1269826"/>
            </a:xfrm>
            <a:custGeom>
              <a:rect b="b" l="l" r="r" t="t"/>
              <a:pathLst>
                <a:path extrusionOk="0" h="7353" w="6846">
                  <a:moveTo>
                    <a:pt x="607" y="0"/>
                  </a:moveTo>
                  <a:lnTo>
                    <a:pt x="1" y="558"/>
                  </a:lnTo>
                  <a:lnTo>
                    <a:pt x="6239" y="7353"/>
                  </a:lnTo>
                  <a:lnTo>
                    <a:pt x="6846" y="679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4442286" y="2283262"/>
              <a:ext cx="393405" cy="410669"/>
            </a:xfrm>
            <a:custGeom>
              <a:rect b="b" l="l" r="r" t="t"/>
              <a:pathLst>
                <a:path extrusionOk="0" h="2378" w="2278">
                  <a:moveTo>
                    <a:pt x="608" y="1"/>
                  </a:moveTo>
                  <a:lnTo>
                    <a:pt x="1" y="557"/>
                  </a:lnTo>
                  <a:lnTo>
                    <a:pt x="1671" y="2377"/>
                  </a:lnTo>
                  <a:lnTo>
                    <a:pt x="2277" y="182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4068051" y="1876044"/>
              <a:ext cx="393405" cy="410496"/>
            </a:xfrm>
            <a:custGeom>
              <a:rect b="b" l="l" r="r" t="t"/>
              <a:pathLst>
                <a:path extrusionOk="0" h="2377" w="2278">
                  <a:moveTo>
                    <a:pt x="607" y="0"/>
                  </a:moveTo>
                  <a:lnTo>
                    <a:pt x="0" y="557"/>
                  </a:lnTo>
                  <a:lnTo>
                    <a:pt x="1671" y="2377"/>
                  </a:lnTo>
                  <a:lnTo>
                    <a:pt x="2278" y="1819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1141181" y="1962219"/>
              <a:ext cx="3622675" cy="2651904"/>
            </a:xfrm>
            <a:custGeom>
              <a:rect b="b" l="l" r="r" t="t"/>
              <a:pathLst>
                <a:path extrusionOk="0" h="15356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7153" y="15321"/>
                  </a:lnTo>
                  <a:cubicBezTo>
                    <a:pt x="17251" y="15344"/>
                    <a:pt x="17349" y="15355"/>
                    <a:pt x="17446" y="15355"/>
                  </a:cubicBezTo>
                  <a:cubicBezTo>
                    <a:pt x="18017" y="15355"/>
                    <a:pt x="18536" y="14965"/>
                    <a:pt x="18673" y="14384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1141181" y="1962219"/>
              <a:ext cx="3622675" cy="1993418"/>
            </a:xfrm>
            <a:custGeom>
              <a:rect b="b" l="l" r="r" t="t"/>
              <a:pathLst>
                <a:path extrusionOk="0" h="11543" w="20977">
                  <a:moveTo>
                    <a:pt x="3531" y="1"/>
                  </a:moveTo>
                  <a:cubicBezTo>
                    <a:pt x="2960" y="1"/>
                    <a:pt x="2441" y="392"/>
                    <a:pt x="2304" y="973"/>
                  </a:cubicBezTo>
                  <a:lnTo>
                    <a:pt x="162" y="9986"/>
                  </a:lnTo>
                  <a:cubicBezTo>
                    <a:pt x="1" y="10664"/>
                    <a:pt x="420" y="11345"/>
                    <a:pt x="1099" y="11507"/>
                  </a:cubicBezTo>
                  <a:lnTo>
                    <a:pt x="1249" y="11542"/>
                  </a:lnTo>
                  <a:cubicBezTo>
                    <a:pt x="2593" y="8406"/>
                    <a:pt x="5742" y="4728"/>
                    <a:pt x="13107" y="4728"/>
                  </a:cubicBezTo>
                  <a:cubicBezTo>
                    <a:pt x="15263" y="4728"/>
                    <a:pt x="17780" y="5043"/>
                    <a:pt x="20718" y="5779"/>
                  </a:cubicBezTo>
                  <a:lnTo>
                    <a:pt x="20815" y="5371"/>
                  </a:lnTo>
                  <a:cubicBezTo>
                    <a:pt x="20976" y="4692"/>
                    <a:pt x="20558" y="4011"/>
                    <a:pt x="19878" y="3849"/>
                  </a:cubicBezTo>
                  <a:lnTo>
                    <a:pt x="3824" y="35"/>
                  </a:lnTo>
                  <a:cubicBezTo>
                    <a:pt x="3726" y="12"/>
                    <a:pt x="3628" y="1"/>
                    <a:pt x="3531" y="1"/>
                  </a:cubicBez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1249980" y="3025337"/>
              <a:ext cx="3273999" cy="1078308"/>
            </a:xfrm>
            <a:custGeom>
              <a:rect b="b" l="l" r="r" t="t"/>
              <a:pathLst>
                <a:path extrusionOk="0" h="6244" w="18958">
                  <a:moveTo>
                    <a:pt x="442" y="1"/>
                  </a:moveTo>
                  <a:lnTo>
                    <a:pt x="1" y="1856"/>
                  </a:lnTo>
                  <a:lnTo>
                    <a:pt x="18518" y="6243"/>
                  </a:lnTo>
                  <a:lnTo>
                    <a:pt x="18957" y="4388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2428120" y="2960922"/>
              <a:ext cx="2008299" cy="606678"/>
            </a:xfrm>
            <a:custGeom>
              <a:rect b="b" l="l" r="r" t="t"/>
              <a:pathLst>
                <a:path extrusionOk="0" h="3513" w="11629">
                  <a:moveTo>
                    <a:pt x="190" y="0"/>
                  </a:moveTo>
                  <a:lnTo>
                    <a:pt x="0" y="802"/>
                  </a:lnTo>
                  <a:lnTo>
                    <a:pt x="11439" y="3513"/>
                  </a:lnTo>
                  <a:lnTo>
                    <a:pt x="11629" y="27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2917025" y="2792543"/>
              <a:ext cx="1583118" cy="505996"/>
            </a:xfrm>
            <a:custGeom>
              <a:rect b="b" l="l" r="r" t="t"/>
              <a:pathLst>
                <a:path extrusionOk="0" h="2930" w="9167">
                  <a:moveTo>
                    <a:pt x="190" y="1"/>
                  </a:moveTo>
                  <a:lnTo>
                    <a:pt x="0" y="803"/>
                  </a:lnTo>
                  <a:lnTo>
                    <a:pt x="8977" y="2930"/>
                  </a:lnTo>
                  <a:lnTo>
                    <a:pt x="9167" y="2128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1752874" y="2207621"/>
              <a:ext cx="383043" cy="348153"/>
            </a:xfrm>
            <a:custGeom>
              <a:rect b="b" l="l" r="r" t="t"/>
              <a:pathLst>
                <a:path extrusionOk="0" h="2016" w="2218">
                  <a:moveTo>
                    <a:pt x="1109" y="1"/>
                  </a:moveTo>
                  <a:cubicBezTo>
                    <a:pt x="652" y="1"/>
                    <a:pt x="239" y="313"/>
                    <a:pt x="130" y="776"/>
                  </a:cubicBezTo>
                  <a:cubicBezTo>
                    <a:pt x="1" y="1317"/>
                    <a:pt x="335" y="1860"/>
                    <a:pt x="878" y="1988"/>
                  </a:cubicBezTo>
                  <a:cubicBezTo>
                    <a:pt x="956" y="2006"/>
                    <a:pt x="1034" y="2015"/>
                    <a:pt x="1110" y="2015"/>
                  </a:cubicBezTo>
                  <a:cubicBezTo>
                    <a:pt x="1566" y="2015"/>
                    <a:pt x="1980" y="1703"/>
                    <a:pt x="2089" y="1239"/>
                  </a:cubicBezTo>
                  <a:cubicBezTo>
                    <a:pt x="2217" y="699"/>
                    <a:pt x="1882" y="156"/>
                    <a:pt x="1342" y="28"/>
                  </a:cubicBezTo>
                  <a:cubicBezTo>
                    <a:pt x="1264" y="10"/>
                    <a:pt x="1186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8" name="Google Shape;2908;p44"/>
          <p:cNvSpPr/>
          <p:nvPr/>
        </p:nvSpPr>
        <p:spPr>
          <a:xfrm>
            <a:off x="7104149" y="4157651"/>
            <a:ext cx="158296" cy="152513"/>
          </a:xfrm>
          <a:custGeom>
            <a:rect b="b" l="l" r="r" t="t"/>
            <a:pathLst>
              <a:path extrusionOk="0" h="5950" w="6175">
                <a:moveTo>
                  <a:pt x="1262" y="0"/>
                </a:moveTo>
                <a:cubicBezTo>
                  <a:pt x="968" y="0"/>
                  <a:pt x="673" y="112"/>
                  <a:pt x="449" y="337"/>
                </a:cubicBezTo>
                <a:cubicBezTo>
                  <a:pt x="0" y="785"/>
                  <a:pt x="0" y="1514"/>
                  <a:pt x="449" y="1963"/>
                </a:cubicBezTo>
                <a:lnTo>
                  <a:pt x="1464" y="2978"/>
                </a:lnTo>
                <a:lnTo>
                  <a:pt x="449" y="3993"/>
                </a:lnTo>
                <a:cubicBezTo>
                  <a:pt x="0" y="4441"/>
                  <a:pt x="0" y="5165"/>
                  <a:pt x="449" y="5613"/>
                </a:cubicBezTo>
                <a:cubicBezTo>
                  <a:pt x="673" y="5838"/>
                  <a:pt x="968" y="5950"/>
                  <a:pt x="1262" y="5950"/>
                </a:cubicBezTo>
                <a:cubicBezTo>
                  <a:pt x="1556" y="5950"/>
                  <a:pt x="1851" y="5838"/>
                  <a:pt x="2075" y="5613"/>
                </a:cubicBezTo>
                <a:lnTo>
                  <a:pt x="3090" y="4598"/>
                </a:lnTo>
                <a:lnTo>
                  <a:pt x="4105" y="5613"/>
                </a:lnTo>
                <a:cubicBezTo>
                  <a:pt x="4329" y="5838"/>
                  <a:pt x="4622" y="5950"/>
                  <a:pt x="4915" y="5950"/>
                </a:cubicBezTo>
                <a:cubicBezTo>
                  <a:pt x="5208" y="5950"/>
                  <a:pt x="5501" y="5838"/>
                  <a:pt x="5726" y="5613"/>
                </a:cubicBezTo>
                <a:cubicBezTo>
                  <a:pt x="6174" y="5165"/>
                  <a:pt x="6174" y="4441"/>
                  <a:pt x="5726" y="3993"/>
                </a:cubicBezTo>
                <a:lnTo>
                  <a:pt x="4711" y="2978"/>
                </a:lnTo>
                <a:lnTo>
                  <a:pt x="5726" y="1963"/>
                </a:lnTo>
                <a:cubicBezTo>
                  <a:pt x="6174" y="1514"/>
                  <a:pt x="6174" y="785"/>
                  <a:pt x="5726" y="337"/>
                </a:cubicBezTo>
                <a:cubicBezTo>
                  <a:pt x="5501" y="112"/>
                  <a:pt x="5208" y="0"/>
                  <a:pt x="4915" y="0"/>
                </a:cubicBezTo>
                <a:cubicBezTo>
                  <a:pt x="4622" y="0"/>
                  <a:pt x="4329" y="112"/>
                  <a:pt x="4105" y="337"/>
                </a:cubicBezTo>
                <a:lnTo>
                  <a:pt x="3090" y="1352"/>
                </a:lnTo>
                <a:lnTo>
                  <a:pt x="2075" y="337"/>
                </a:lnTo>
                <a:cubicBezTo>
                  <a:pt x="1851" y="112"/>
                  <a:pt x="1556" y="0"/>
                  <a:pt x="1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9" name="Google Shape;2909;p44"/>
          <p:cNvGrpSpPr/>
          <p:nvPr/>
        </p:nvGrpSpPr>
        <p:grpSpPr>
          <a:xfrm rot="-1308350">
            <a:off x="4666654" y="1249550"/>
            <a:ext cx="816843" cy="779237"/>
            <a:chOff x="936800" y="644000"/>
            <a:chExt cx="3397834" cy="3241401"/>
          </a:xfrm>
        </p:grpSpPr>
        <p:sp>
          <p:nvSpPr>
            <p:cNvPr id="2910" name="Google Shape;2910;p44"/>
            <p:cNvSpPr/>
            <p:nvPr/>
          </p:nvSpPr>
          <p:spPr>
            <a:xfrm>
              <a:off x="936800" y="644000"/>
              <a:ext cx="3397834" cy="3241401"/>
            </a:xfrm>
            <a:custGeom>
              <a:rect b="b" l="l" r="r" t="t"/>
              <a:pathLst>
                <a:path extrusionOk="0" h="27144" w="28454">
                  <a:moveTo>
                    <a:pt x="25151" y="0"/>
                  </a:moveTo>
                  <a:lnTo>
                    <a:pt x="16731" y="4241"/>
                  </a:lnTo>
                  <a:lnTo>
                    <a:pt x="8297" y="2636"/>
                  </a:lnTo>
                  <a:lnTo>
                    <a:pt x="0" y="7528"/>
                  </a:lnTo>
                  <a:lnTo>
                    <a:pt x="3282" y="27143"/>
                  </a:lnTo>
                  <a:lnTo>
                    <a:pt x="11612" y="22505"/>
                  </a:lnTo>
                  <a:lnTo>
                    <a:pt x="20028" y="24257"/>
                  </a:lnTo>
                  <a:lnTo>
                    <a:pt x="28454" y="19750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1060634" y="813332"/>
              <a:ext cx="3149690" cy="2895933"/>
            </a:xfrm>
            <a:custGeom>
              <a:rect b="b" l="l" r="r" t="t"/>
              <a:pathLst>
                <a:path extrusionOk="0" h="24251" w="26376">
                  <a:moveTo>
                    <a:pt x="23394" y="0"/>
                  </a:moveTo>
                  <a:lnTo>
                    <a:pt x="15831" y="3809"/>
                  </a:lnTo>
                  <a:lnTo>
                    <a:pt x="7432" y="2211"/>
                  </a:lnTo>
                  <a:lnTo>
                    <a:pt x="1" y="6593"/>
                  </a:lnTo>
                  <a:lnTo>
                    <a:pt x="2954" y="24251"/>
                  </a:lnTo>
                  <a:lnTo>
                    <a:pt x="10424" y="20092"/>
                  </a:lnTo>
                  <a:lnTo>
                    <a:pt x="18849" y="21847"/>
                  </a:lnTo>
                  <a:lnTo>
                    <a:pt x="26375" y="17819"/>
                  </a:lnTo>
                  <a:lnTo>
                    <a:pt x="23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1948130" y="1077241"/>
              <a:ext cx="1363361" cy="2344952"/>
            </a:xfrm>
            <a:custGeom>
              <a:rect b="b" l="l" r="r" t="t"/>
              <a:pathLst>
                <a:path extrusionOk="0" h="19637" w="11417">
                  <a:moveTo>
                    <a:pt x="0" y="1"/>
                  </a:moveTo>
                  <a:lnTo>
                    <a:pt x="2992" y="17882"/>
                  </a:lnTo>
                  <a:lnTo>
                    <a:pt x="11417" y="19637"/>
                  </a:lnTo>
                  <a:lnTo>
                    <a:pt x="8399" y="1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3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1060634" y="1139815"/>
              <a:ext cx="3097506" cy="2569572"/>
            </a:xfrm>
            <a:custGeom>
              <a:rect b="b" l="l" r="r" t="t"/>
              <a:pathLst>
                <a:path extrusionOk="0" h="21518" w="25939">
                  <a:moveTo>
                    <a:pt x="20544" y="3424"/>
                  </a:moveTo>
                  <a:lnTo>
                    <a:pt x="21169" y="7163"/>
                  </a:lnTo>
                  <a:lnTo>
                    <a:pt x="18286" y="8550"/>
                  </a:lnTo>
                  <a:lnTo>
                    <a:pt x="17673" y="4884"/>
                  </a:lnTo>
                  <a:lnTo>
                    <a:pt x="20544" y="3424"/>
                  </a:lnTo>
                  <a:close/>
                  <a:moveTo>
                    <a:pt x="8173" y="3902"/>
                  </a:moveTo>
                  <a:lnTo>
                    <a:pt x="10917" y="4408"/>
                  </a:lnTo>
                  <a:lnTo>
                    <a:pt x="11567" y="8293"/>
                  </a:lnTo>
                  <a:lnTo>
                    <a:pt x="11567" y="8293"/>
                  </a:lnTo>
                  <a:lnTo>
                    <a:pt x="8814" y="7837"/>
                  </a:lnTo>
                  <a:lnTo>
                    <a:pt x="6186" y="9254"/>
                  </a:lnTo>
                  <a:lnTo>
                    <a:pt x="5538" y="5384"/>
                  </a:lnTo>
                  <a:lnTo>
                    <a:pt x="8173" y="3902"/>
                  </a:lnTo>
                  <a:close/>
                  <a:moveTo>
                    <a:pt x="12156" y="4634"/>
                  </a:moveTo>
                  <a:lnTo>
                    <a:pt x="16563" y="5448"/>
                  </a:lnTo>
                  <a:lnTo>
                    <a:pt x="17172" y="9088"/>
                  </a:lnTo>
                  <a:lnTo>
                    <a:pt x="17403" y="10461"/>
                  </a:lnTo>
                  <a:lnTo>
                    <a:pt x="17452" y="10754"/>
                  </a:lnTo>
                  <a:lnTo>
                    <a:pt x="18127" y="14788"/>
                  </a:lnTo>
                  <a:lnTo>
                    <a:pt x="18127" y="14788"/>
                  </a:lnTo>
                  <a:lnTo>
                    <a:pt x="13732" y="14060"/>
                  </a:lnTo>
                  <a:lnTo>
                    <a:pt x="12156" y="4634"/>
                  </a:lnTo>
                  <a:close/>
                  <a:moveTo>
                    <a:pt x="9045" y="9210"/>
                  </a:moveTo>
                  <a:lnTo>
                    <a:pt x="11806" y="9719"/>
                  </a:lnTo>
                  <a:lnTo>
                    <a:pt x="12498" y="13856"/>
                  </a:lnTo>
                  <a:lnTo>
                    <a:pt x="12498" y="13856"/>
                  </a:lnTo>
                  <a:lnTo>
                    <a:pt x="9763" y="13403"/>
                  </a:lnTo>
                  <a:lnTo>
                    <a:pt x="7119" y="14829"/>
                  </a:lnTo>
                  <a:lnTo>
                    <a:pt x="6279" y="9810"/>
                  </a:lnTo>
                  <a:lnTo>
                    <a:pt x="6279" y="9810"/>
                  </a:lnTo>
                  <a:lnTo>
                    <a:pt x="6426" y="10684"/>
                  </a:lnTo>
                  <a:lnTo>
                    <a:pt x="9045" y="9210"/>
                  </a:lnTo>
                  <a:close/>
                  <a:moveTo>
                    <a:pt x="4508" y="5962"/>
                  </a:moveTo>
                  <a:lnTo>
                    <a:pt x="6085" y="15386"/>
                  </a:lnTo>
                  <a:lnTo>
                    <a:pt x="3304" y="16884"/>
                  </a:lnTo>
                  <a:lnTo>
                    <a:pt x="1739" y="7522"/>
                  </a:lnTo>
                  <a:lnTo>
                    <a:pt x="4508" y="5962"/>
                  </a:lnTo>
                  <a:close/>
                  <a:moveTo>
                    <a:pt x="10180" y="0"/>
                  </a:moveTo>
                  <a:lnTo>
                    <a:pt x="10679" y="2980"/>
                  </a:lnTo>
                  <a:lnTo>
                    <a:pt x="7944" y="2527"/>
                  </a:lnTo>
                  <a:lnTo>
                    <a:pt x="5300" y="3954"/>
                  </a:lnTo>
                  <a:lnTo>
                    <a:pt x="4810" y="1025"/>
                  </a:lnTo>
                  <a:lnTo>
                    <a:pt x="3784" y="1631"/>
                  </a:lnTo>
                  <a:lnTo>
                    <a:pt x="4267" y="4510"/>
                  </a:lnTo>
                  <a:lnTo>
                    <a:pt x="1486" y="6009"/>
                  </a:lnTo>
                  <a:lnTo>
                    <a:pt x="1025" y="3257"/>
                  </a:lnTo>
                  <a:lnTo>
                    <a:pt x="1" y="3861"/>
                  </a:lnTo>
                  <a:lnTo>
                    <a:pt x="452" y="6566"/>
                  </a:lnTo>
                  <a:lnTo>
                    <a:pt x="710" y="8103"/>
                  </a:lnTo>
                  <a:lnTo>
                    <a:pt x="2272" y="17443"/>
                  </a:lnTo>
                  <a:lnTo>
                    <a:pt x="2529" y="18979"/>
                  </a:lnTo>
                  <a:lnTo>
                    <a:pt x="2954" y="21518"/>
                  </a:lnTo>
                  <a:lnTo>
                    <a:pt x="3984" y="20945"/>
                  </a:lnTo>
                  <a:lnTo>
                    <a:pt x="3559" y="18401"/>
                  </a:lnTo>
                  <a:lnTo>
                    <a:pt x="6329" y="16841"/>
                  </a:lnTo>
                  <a:lnTo>
                    <a:pt x="6756" y="19401"/>
                  </a:lnTo>
                  <a:lnTo>
                    <a:pt x="7786" y="18829"/>
                  </a:lnTo>
                  <a:lnTo>
                    <a:pt x="7358" y="16264"/>
                  </a:lnTo>
                  <a:lnTo>
                    <a:pt x="9992" y="14780"/>
                  </a:lnTo>
                  <a:lnTo>
                    <a:pt x="12737" y="15287"/>
                  </a:lnTo>
                  <a:lnTo>
                    <a:pt x="13179" y="17934"/>
                  </a:lnTo>
                  <a:lnTo>
                    <a:pt x="14423" y="18192"/>
                  </a:lnTo>
                  <a:lnTo>
                    <a:pt x="13975" y="15515"/>
                  </a:lnTo>
                  <a:lnTo>
                    <a:pt x="18383" y="16329"/>
                  </a:lnTo>
                  <a:lnTo>
                    <a:pt x="18849" y="19116"/>
                  </a:lnTo>
                  <a:lnTo>
                    <a:pt x="19953" y="18524"/>
                  </a:lnTo>
                  <a:lnTo>
                    <a:pt x="19493" y="15763"/>
                  </a:lnTo>
                  <a:lnTo>
                    <a:pt x="25939" y="12486"/>
                  </a:lnTo>
                  <a:lnTo>
                    <a:pt x="25694" y="11018"/>
                  </a:lnTo>
                  <a:lnTo>
                    <a:pt x="19238" y="14238"/>
                  </a:lnTo>
                  <a:lnTo>
                    <a:pt x="18517" y="9925"/>
                  </a:lnTo>
                  <a:lnTo>
                    <a:pt x="24988" y="6786"/>
                  </a:lnTo>
                  <a:lnTo>
                    <a:pt x="24762" y="5438"/>
                  </a:lnTo>
                  <a:lnTo>
                    <a:pt x="21891" y="6820"/>
                  </a:lnTo>
                  <a:lnTo>
                    <a:pt x="21263" y="3065"/>
                  </a:lnTo>
                  <a:lnTo>
                    <a:pt x="24120" y="1608"/>
                  </a:lnTo>
                  <a:lnTo>
                    <a:pt x="23868" y="97"/>
                  </a:lnTo>
                  <a:lnTo>
                    <a:pt x="17418" y="3353"/>
                  </a:lnTo>
                  <a:lnTo>
                    <a:pt x="16943" y="516"/>
                  </a:lnTo>
                  <a:lnTo>
                    <a:pt x="15832" y="1076"/>
                  </a:lnTo>
                  <a:lnTo>
                    <a:pt x="16307" y="3913"/>
                  </a:lnTo>
                  <a:lnTo>
                    <a:pt x="11913" y="3186"/>
                  </a:lnTo>
                  <a:lnTo>
                    <a:pt x="11420" y="236"/>
                  </a:lnTo>
                  <a:lnTo>
                    <a:pt x="10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1816773" y="1592998"/>
              <a:ext cx="145567" cy="249697"/>
            </a:xfrm>
            <a:custGeom>
              <a:rect b="b" l="l" r="r" t="t"/>
              <a:pathLst>
                <a:path extrusionOk="0" h="2091" w="1219">
                  <a:moveTo>
                    <a:pt x="582" y="315"/>
                  </a:moveTo>
                  <a:cubicBezTo>
                    <a:pt x="734" y="315"/>
                    <a:pt x="868" y="424"/>
                    <a:pt x="894" y="580"/>
                  </a:cubicBezTo>
                  <a:cubicBezTo>
                    <a:pt x="921" y="749"/>
                    <a:pt x="805" y="911"/>
                    <a:pt x="633" y="937"/>
                  </a:cubicBezTo>
                  <a:cubicBezTo>
                    <a:pt x="622" y="938"/>
                    <a:pt x="608" y="939"/>
                    <a:pt x="596" y="940"/>
                  </a:cubicBezTo>
                  <a:cubicBezTo>
                    <a:pt x="591" y="941"/>
                    <a:pt x="586" y="941"/>
                    <a:pt x="581" y="941"/>
                  </a:cubicBezTo>
                  <a:cubicBezTo>
                    <a:pt x="430" y="941"/>
                    <a:pt x="298" y="831"/>
                    <a:pt x="274" y="677"/>
                  </a:cubicBezTo>
                  <a:cubicBezTo>
                    <a:pt x="249" y="518"/>
                    <a:pt x="347" y="369"/>
                    <a:pt x="498" y="326"/>
                  </a:cubicBezTo>
                  <a:cubicBezTo>
                    <a:pt x="510" y="322"/>
                    <a:pt x="521" y="320"/>
                    <a:pt x="533" y="319"/>
                  </a:cubicBezTo>
                  <a:cubicBezTo>
                    <a:pt x="550" y="316"/>
                    <a:pt x="566" y="315"/>
                    <a:pt x="582" y="315"/>
                  </a:cubicBezTo>
                  <a:close/>
                  <a:moveTo>
                    <a:pt x="584" y="0"/>
                  </a:moveTo>
                  <a:cubicBezTo>
                    <a:pt x="539" y="0"/>
                    <a:pt x="494" y="5"/>
                    <a:pt x="450" y="15"/>
                  </a:cubicBezTo>
                  <a:cubicBezTo>
                    <a:pt x="217" y="66"/>
                    <a:pt x="12" y="255"/>
                    <a:pt x="8" y="551"/>
                  </a:cubicBezTo>
                  <a:cubicBezTo>
                    <a:pt x="0" y="874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4" y="1211"/>
                    <a:pt x="1219" y="688"/>
                    <a:pt x="1111" y="375"/>
                  </a:cubicBezTo>
                  <a:cubicBezTo>
                    <a:pt x="1021" y="118"/>
                    <a:pt x="803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1888423" y="1866938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6" y="0"/>
                  </a:moveTo>
                  <a:cubicBezTo>
                    <a:pt x="357" y="0"/>
                    <a:pt x="313" y="4"/>
                    <a:pt x="267" y="11"/>
                  </a:cubicBezTo>
                  <a:cubicBezTo>
                    <a:pt x="117" y="37"/>
                    <a:pt x="0" y="95"/>
                    <a:pt x="8" y="142"/>
                  </a:cubicBezTo>
                  <a:cubicBezTo>
                    <a:pt x="13" y="175"/>
                    <a:pt x="75" y="193"/>
                    <a:pt x="162" y="193"/>
                  </a:cubicBezTo>
                  <a:cubicBezTo>
                    <a:pt x="202" y="193"/>
                    <a:pt x="247" y="189"/>
                    <a:pt x="295" y="181"/>
                  </a:cubicBezTo>
                  <a:cubicBezTo>
                    <a:pt x="445" y="155"/>
                    <a:pt x="561" y="97"/>
                    <a:pt x="554" y="51"/>
                  </a:cubicBezTo>
                  <a:cubicBezTo>
                    <a:pt x="548" y="18"/>
                    <a:pt x="484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3401537" y="2314987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5" y="316"/>
                    <a:pt x="869" y="426"/>
                    <a:pt x="894" y="581"/>
                  </a:cubicBezTo>
                  <a:cubicBezTo>
                    <a:pt x="922" y="750"/>
                    <a:pt x="805" y="911"/>
                    <a:pt x="635" y="938"/>
                  </a:cubicBezTo>
                  <a:cubicBezTo>
                    <a:pt x="622" y="939"/>
                    <a:pt x="609" y="940"/>
                    <a:pt x="598" y="941"/>
                  </a:cubicBezTo>
                  <a:cubicBezTo>
                    <a:pt x="593" y="941"/>
                    <a:pt x="588" y="941"/>
                    <a:pt x="583" y="941"/>
                  </a:cubicBezTo>
                  <a:cubicBezTo>
                    <a:pt x="431" y="941"/>
                    <a:pt x="299" y="832"/>
                    <a:pt x="274" y="678"/>
                  </a:cubicBezTo>
                  <a:cubicBezTo>
                    <a:pt x="249" y="519"/>
                    <a:pt x="348" y="370"/>
                    <a:pt x="498" y="327"/>
                  </a:cubicBezTo>
                  <a:cubicBezTo>
                    <a:pt x="510" y="324"/>
                    <a:pt x="523" y="321"/>
                    <a:pt x="535" y="319"/>
                  </a:cubicBezTo>
                  <a:cubicBezTo>
                    <a:pt x="551" y="317"/>
                    <a:pt x="567" y="316"/>
                    <a:pt x="583" y="316"/>
                  </a:cubicBezTo>
                  <a:close/>
                  <a:moveTo>
                    <a:pt x="584" y="1"/>
                  </a:moveTo>
                  <a:cubicBezTo>
                    <a:pt x="539" y="1"/>
                    <a:pt x="493" y="6"/>
                    <a:pt x="449" y="16"/>
                  </a:cubicBezTo>
                  <a:cubicBezTo>
                    <a:pt x="216" y="68"/>
                    <a:pt x="12" y="255"/>
                    <a:pt x="7" y="553"/>
                  </a:cubicBezTo>
                  <a:cubicBezTo>
                    <a:pt x="0" y="875"/>
                    <a:pt x="175" y="1349"/>
                    <a:pt x="770" y="2038"/>
                  </a:cubicBezTo>
                  <a:cubicBezTo>
                    <a:pt x="785" y="2056"/>
                    <a:pt x="801" y="2074"/>
                    <a:pt x="817" y="2092"/>
                  </a:cubicBezTo>
                  <a:cubicBezTo>
                    <a:pt x="1196" y="1212"/>
                    <a:pt x="1219" y="688"/>
                    <a:pt x="1110" y="377"/>
                  </a:cubicBezTo>
                  <a:cubicBezTo>
                    <a:pt x="1020" y="119"/>
                    <a:pt x="802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3473067" y="2589046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400" y="0"/>
                  </a:moveTo>
                  <a:cubicBezTo>
                    <a:pt x="360" y="0"/>
                    <a:pt x="315" y="4"/>
                    <a:pt x="267" y="12"/>
                  </a:cubicBezTo>
                  <a:cubicBezTo>
                    <a:pt x="117" y="36"/>
                    <a:pt x="1" y="95"/>
                    <a:pt x="9" y="142"/>
                  </a:cubicBezTo>
                  <a:cubicBezTo>
                    <a:pt x="14" y="174"/>
                    <a:pt x="76" y="192"/>
                    <a:pt x="162" y="192"/>
                  </a:cubicBezTo>
                  <a:cubicBezTo>
                    <a:pt x="202" y="192"/>
                    <a:pt x="248" y="188"/>
                    <a:pt x="295" y="180"/>
                  </a:cubicBezTo>
                  <a:cubicBezTo>
                    <a:pt x="445" y="156"/>
                    <a:pt x="562" y="97"/>
                    <a:pt x="554" y="50"/>
                  </a:cubicBezTo>
                  <a:cubicBezTo>
                    <a:pt x="548" y="18"/>
                    <a:pt x="486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1583077" y="3103012"/>
              <a:ext cx="145686" cy="249816"/>
            </a:xfrm>
            <a:custGeom>
              <a:rect b="b" l="l" r="r" t="t"/>
              <a:pathLst>
                <a:path extrusionOk="0" h="2092" w="1220">
                  <a:moveTo>
                    <a:pt x="583" y="316"/>
                  </a:moveTo>
                  <a:cubicBezTo>
                    <a:pt x="734" y="316"/>
                    <a:pt x="869" y="425"/>
                    <a:pt x="894" y="581"/>
                  </a:cubicBezTo>
                  <a:cubicBezTo>
                    <a:pt x="922" y="749"/>
                    <a:pt x="806" y="909"/>
                    <a:pt x="634" y="938"/>
                  </a:cubicBezTo>
                  <a:cubicBezTo>
                    <a:pt x="622" y="939"/>
                    <a:pt x="608" y="940"/>
                    <a:pt x="597" y="941"/>
                  </a:cubicBezTo>
                  <a:cubicBezTo>
                    <a:pt x="592" y="941"/>
                    <a:pt x="587" y="941"/>
                    <a:pt x="582" y="941"/>
                  </a:cubicBezTo>
                  <a:cubicBezTo>
                    <a:pt x="430" y="941"/>
                    <a:pt x="298" y="831"/>
                    <a:pt x="275" y="678"/>
                  </a:cubicBezTo>
                  <a:cubicBezTo>
                    <a:pt x="249" y="519"/>
                    <a:pt x="347" y="369"/>
                    <a:pt x="498" y="327"/>
                  </a:cubicBezTo>
                  <a:cubicBezTo>
                    <a:pt x="510" y="323"/>
                    <a:pt x="522" y="320"/>
                    <a:pt x="534" y="319"/>
                  </a:cubicBezTo>
                  <a:cubicBezTo>
                    <a:pt x="550" y="317"/>
                    <a:pt x="567" y="316"/>
                    <a:pt x="583" y="316"/>
                  </a:cubicBezTo>
                  <a:close/>
                  <a:moveTo>
                    <a:pt x="585" y="1"/>
                  </a:moveTo>
                  <a:cubicBezTo>
                    <a:pt x="540" y="1"/>
                    <a:pt x="495" y="6"/>
                    <a:pt x="451" y="15"/>
                  </a:cubicBezTo>
                  <a:cubicBezTo>
                    <a:pt x="217" y="67"/>
                    <a:pt x="13" y="255"/>
                    <a:pt x="8" y="552"/>
                  </a:cubicBezTo>
                  <a:cubicBezTo>
                    <a:pt x="1" y="875"/>
                    <a:pt x="176" y="1349"/>
                    <a:pt x="771" y="2038"/>
                  </a:cubicBezTo>
                  <a:cubicBezTo>
                    <a:pt x="786" y="2055"/>
                    <a:pt x="802" y="2074"/>
                    <a:pt x="818" y="2091"/>
                  </a:cubicBezTo>
                  <a:cubicBezTo>
                    <a:pt x="1195" y="1212"/>
                    <a:pt x="1219" y="688"/>
                    <a:pt x="1112" y="376"/>
                  </a:cubicBezTo>
                  <a:cubicBezTo>
                    <a:pt x="1021" y="119"/>
                    <a:pt x="804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1654607" y="3376833"/>
              <a:ext cx="67111" cy="23047"/>
            </a:xfrm>
            <a:custGeom>
              <a:rect b="b" l="l" r="r" t="t"/>
              <a:pathLst>
                <a:path extrusionOk="0" h="193" w="562">
                  <a:moveTo>
                    <a:pt x="398" y="0"/>
                  </a:moveTo>
                  <a:cubicBezTo>
                    <a:pt x="358" y="0"/>
                    <a:pt x="314" y="4"/>
                    <a:pt x="267" y="12"/>
                  </a:cubicBezTo>
                  <a:cubicBezTo>
                    <a:pt x="116" y="37"/>
                    <a:pt x="1" y="96"/>
                    <a:pt x="8" y="143"/>
                  </a:cubicBezTo>
                  <a:cubicBezTo>
                    <a:pt x="13" y="174"/>
                    <a:pt x="76" y="192"/>
                    <a:pt x="164" y="192"/>
                  </a:cubicBezTo>
                  <a:cubicBezTo>
                    <a:pt x="203" y="192"/>
                    <a:pt x="248" y="189"/>
                    <a:pt x="295" y="181"/>
                  </a:cubicBezTo>
                  <a:cubicBezTo>
                    <a:pt x="445" y="156"/>
                    <a:pt x="562" y="97"/>
                    <a:pt x="553" y="50"/>
                  </a:cubicBezTo>
                  <a:cubicBezTo>
                    <a:pt x="548" y="18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0" name="Google Shape;2920;p44"/>
          <p:cNvGrpSpPr/>
          <p:nvPr/>
        </p:nvGrpSpPr>
        <p:grpSpPr>
          <a:xfrm>
            <a:off x="4074033" y="340049"/>
            <a:ext cx="262163" cy="531538"/>
            <a:chOff x="2322875" y="1049950"/>
            <a:chExt cx="1301705" cy="2640525"/>
          </a:xfrm>
        </p:grpSpPr>
        <p:sp>
          <p:nvSpPr>
            <p:cNvPr id="2921" name="Google Shape;2921;p44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4" name="Google Shape;2924;p44"/>
          <p:cNvGrpSpPr/>
          <p:nvPr/>
        </p:nvGrpSpPr>
        <p:grpSpPr>
          <a:xfrm>
            <a:off x="5209958" y="4421337"/>
            <a:ext cx="262163" cy="531538"/>
            <a:chOff x="2322875" y="1049950"/>
            <a:chExt cx="1301705" cy="2640525"/>
          </a:xfrm>
        </p:grpSpPr>
        <p:sp>
          <p:nvSpPr>
            <p:cNvPr id="2925" name="Google Shape;2925;p44"/>
            <p:cNvSpPr/>
            <p:nvPr/>
          </p:nvSpPr>
          <p:spPr>
            <a:xfrm>
              <a:off x="2322875" y="1049950"/>
              <a:ext cx="1301705" cy="2228295"/>
            </a:xfrm>
            <a:custGeom>
              <a:rect b="b" l="l" r="r" t="t"/>
              <a:pathLst>
                <a:path extrusionOk="0" h="18611" w="10872">
                  <a:moveTo>
                    <a:pt x="5442" y="2763"/>
                  </a:moveTo>
                  <a:cubicBezTo>
                    <a:pt x="5449" y="2763"/>
                    <a:pt x="5456" y="2763"/>
                    <a:pt x="5463" y="2763"/>
                  </a:cubicBezTo>
                  <a:cubicBezTo>
                    <a:pt x="6992" y="2776"/>
                    <a:pt x="8222" y="4027"/>
                    <a:pt x="8208" y="5556"/>
                  </a:cubicBezTo>
                  <a:cubicBezTo>
                    <a:pt x="8196" y="7077"/>
                    <a:pt x="6958" y="8301"/>
                    <a:pt x="5441" y="8301"/>
                  </a:cubicBezTo>
                  <a:cubicBezTo>
                    <a:pt x="5433" y="8301"/>
                    <a:pt x="5425" y="8301"/>
                    <a:pt x="5417" y="8301"/>
                  </a:cubicBezTo>
                  <a:cubicBezTo>
                    <a:pt x="5305" y="8299"/>
                    <a:pt x="5195" y="8290"/>
                    <a:pt x="5088" y="8277"/>
                  </a:cubicBezTo>
                  <a:cubicBezTo>
                    <a:pt x="3716" y="8102"/>
                    <a:pt x="2659" y="6927"/>
                    <a:pt x="2671" y="5509"/>
                  </a:cubicBezTo>
                  <a:cubicBezTo>
                    <a:pt x="2683" y="4091"/>
                    <a:pt x="3759" y="2934"/>
                    <a:pt x="5132" y="2781"/>
                  </a:cubicBezTo>
                  <a:cubicBezTo>
                    <a:pt x="5234" y="2770"/>
                    <a:pt x="5337" y="2763"/>
                    <a:pt x="5442" y="2763"/>
                  </a:cubicBezTo>
                  <a:close/>
                  <a:moveTo>
                    <a:pt x="5441" y="1"/>
                  </a:moveTo>
                  <a:cubicBezTo>
                    <a:pt x="5346" y="1"/>
                    <a:pt x="5251" y="3"/>
                    <a:pt x="5157" y="8"/>
                  </a:cubicBezTo>
                  <a:cubicBezTo>
                    <a:pt x="3050" y="119"/>
                    <a:pt x="1010" y="1456"/>
                    <a:pt x="525" y="4033"/>
                  </a:cubicBezTo>
                  <a:cubicBezTo>
                    <a:pt x="1" y="6825"/>
                    <a:pt x="840" y="11210"/>
                    <a:pt x="5004" y="18080"/>
                  </a:cubicBezTo>
                  <a:cubicBezTo>
                    <a:pt x="5111" y="18255"/>
                    <a:pt x="5220" y="18432"/>
                    <a:pt x="5330" y="18611"/>
                  </a:cubicBezTo>
                  <a:cubicBezTo>
                    <a:pt x="9898" y="11510"/>
                    <a:pt x="10872" y="6988"/>
                    <a:pt x="10380" y="4116"/>
                  </a:cubicBezTo>
                  <a:cubicBezTo>
                    <a:pt x="9912" y="1377"/>
                    <a:pt x="7676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2681824" y="3509683"/>
              <a:ext cx="584881" cy="180792"/>
            </a:xfrm>
            <a:custGeom>
              <a:rect b="b" l="l" r="r" t="t"/>
              <a:pathLst>
                <a:path extrusionOk="0" h="1510" w="4885">
                  <a:moveTo>
                    <a:pt x="2442" y="1"/>
                  </a:moveTo>
                  <a:cubicBezTo>
                    <a:pt x="1094" y="1"/>
                    <a:pt x="1" y="340"/>
                    <a:pt x="1" y="756"/>
                  </a:cubicBezTo>
                  <a:cubicBezTo>
                    <a:pt x="1" y="1171"/>
                    <a:pt x="1094" y="1509"/>
                    <a:pt x="2442" y="1509"/>
                  </a:cubicBezTo>
                  <a:cubicBezTo>
                    <a:pt x="3791" y="1509"/>
                    <a:pt x="4884" y="1172"/>
                    <a:pt x="4884" y="756"/>
                  </a:cubicBezTo>
                  <a:cubicBezTo>
                    <a:pt x="4884" y="339"/>
                    <a:pt x="3791" y="1"/>
                    <a:pt x="2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2922002" y="1049950"/>
              <a:ext cx="702576" cy="2228295"/>
            </a:xfrm>
            <a:custGeom>
              <a:rect b="b" l="l" r="r" t="t"/>
              <a:pathLst>
                <a:path extrusionOk="0" h="18611" w="5868">
                  <a:moveTo>
                    <a:pt x="439" y="0"/>
                  </a:moveTo>
                  <a:cubicBezTo>
                    <a:pt x="343" y="0"/>
                    <a:pt x="248" y="3"/>
                    <a:pt x="153" y="8"/>
                  </a:cubicBezTo>
                  <a:cubicBezTo>
                    <a:pt x="2258" y="153"/>
                    <a:pt x="4275" y="1524"/>
                    <a:pt x="4716" y="4110"/>
                  </a:cubicBezTo>
                  <a:cubicBezTo>
                    <a:pt x="5195" y="6911"/>
                    <a:pt x="4281" y="11280"/>
                    <a:pt x="0" y="18080"/>
                  </a:cubicBezTo>
                  <a:cubicBezTo>
                    <a:pt x="107" y="18255"/>
                    <a:pt x="216" y="18432"/>
                    <a:pt x="326" y="18611"/>
                  </a:cubicBezTo>
                  <a:cubicBezTo>
                    <a:pt x="4894" y="11510"/>
                    <a:pt x="5868" y="6988"/>
                    <a:pt x="5376" y="4116"/>
                  </a:cubicBezTo>
                  <a:cubicBezTo>
                    <a:pt x="4908" y="1378"/>
                    <a:pt x="2673" y="0"/>
                    <a:pt x="439" y="0"/>
                  </a:cubicBezTo>
                  <a:close/>
                </a:path>
              </a:pathLst>
            </a:custGeom>
            <a:solidFill>
              <a:schemeClr val="dk1">
                <a:alpha val="589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8" name="Google Shape;2928;p44"/>
          <p:cNvSpPr/>
          <p:nvPr/>
        </p:nvSpPr>
        <p:spPr>
          <a:xfrm rot="-673596">
            <a:off x="-1018569" y="-750354"/>
            <a:ext cx="3237578" cy="1765350"/>
          </a:xfrm>
          <a:custGeom>
            <a:rect b="b" l="l" r="r" t="t"/>
            <a:pathLst>
              <a:path extrusionOk="0" fill="none" h="12439" w="22813">
                <a:moveTo>
                  <a:pt x="22812" y="0"/>
                </a:moveTo>
                <a:cubicBezTo>
                  <a:pt x="22812" y="0"/>
                  <a:pt x="20999" y="9660"/>
                  <a:pt x="12792" y="11049"/>
                </a:cubicBezTo>
                <a:cubicBezTo>
                  <a:pt x="4584" y="12439"/>
                  <a:pt x="0" y="710"/>
                  <a:pt x="0" y="71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06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9" name="Google Shape;2929;p44"/>
          <p:cNvGrpSpPr/>
          <p:nvPr/>
        </p:nvGrpSpPr>
        <p:grpSpPr>
          <a:xfrm rot="-3736953">
            <a:off x="503129" y="355390"/>
            <a:ext cx="766600" cy="713636"/>
            <a:chOff x="1438025" y="366400"/>
            <a:chExt cx="4722574" cy="4396298"/>
          </a:xfrm>
        </p:grpSpPr>
        <p:sp>
          <p:nvSpPr>
            <p:cNvPr id="2930" name="Google Shape;2930;p44"/>
            <p:cNvSpPr/>
            <p:nvPr/>
          </p:nvSpPr>
          <p:spPr>
            <a:xfrm>
              <a:off x="1438025" y="366589"/>
              <a:ext cx="4722574" cy="4396108"/>
            </a:xfrm>
            <a:custGeom>
              <a:rect b="b" l="l" r="r" t="t"/>
              <a:pathLst>
                <a:path extrusionOk="0" h="23215" w="24939">
                  <a:moveTo>
                    <a:pt x="1718" y="22620"/>
                  </a:moveTo>
                  <a:lnTo>
                    <a:pt x="1718" y="22620"/>
                  </a:lnTo>
                  <a:cubicBezTo>
                    <a:pt x="1735" y="22639"/>
                    <a:pt x="1756" y="22658"/>
                    <a:pt x="1776" y="22676"/>
                  </a:cubicBezTo>
                  <a:cubicBezTo>
                    <a:pt x="1755" y="22659"/>
                    <a:pt x="1735" y="22639"/>
                    <a:pt x="1718" y="22620"/>
                  </a:cubicBezTo>
                  <a:close/>
                  <a:moveTo>
                    <a:pt x="18955" y="0"/>
                  </a:moveTo>
                  <a:cubicBezTo>
                    <a:pt x="18718" y="0"/>
                    <a:pt x="18489" y="152"/>
                    <a:pt x="18418" y="406"/>
                  </a:cubicBezTo>
                  <a:lnTo>
                    <a:pt x="15061" y="12210"/>
                  </a:lnTo>
                  <a:lnTo>
                    <a:pt x="15053" y="12239"/>
                  </a:lnTo>
                  <a:lnTo>
                    <a:pt x="6768" y="6556"/>
                  </a:lnTo>
                  <a:lnTo>
                    <a:pt x="6732" y="2813"/>
                  </a:lnTo>
                  <a:cubicBezTo>
                    <a:pt x="6731" y="2717"/>
                    <a:pt x="6699" y="2627"/>
                    <a:pt x="6645" y="2550"/>
                  </a:cubicBezTo>
                  <a:cubicBezTo>
                    <a:pt x="6611" y="2499"/>
                    <a:pt x="6570" y="2454"/>
                    <a:pt x="6516" y="2419"/>
                  </a:cubicBezTo>
                  <a:lnTo>
                    <a:pt x="5737" y="1912"/>
                  </a:lnTo>
                  <a:cubicBezTo>
                    <a:pt x="5660" y="1862"/>
                    <a:pt x="5576" y="1839"/>
                    <a:pt x="5493" y="1839"/>
                  </a:cubicBezTo>
                  <a:cubicBezTo>
                    <a:pt x="5293" y="1839"/>
                    <a:pt x="5102" y="1973"/>
                    <a:pt x="5051" y="2187"/>
                  </a:cubicBezTo>
                  <a:lnTo>
                    <a:pt x="4386" y="4996"/>
                  </a:lnTo>
                  <a:cubicBezTo>
                    <a:pt x="4386" y="4996"/>
                    <a:pt x="4384" y="4996"/>
                    <a:pt x="4380" y="4996"/>
                  </a:cubicBezTo>
                  <a:cubicBezTo>
                    <a:pt x="4326" y="4996"/>
                    <a:pt x="3910" y="4999"/>
                    <a:pt x="3516" y="5110"/>
                  </a:cubicBezTo>
                  <a:cubicBezTo>
                    <a:pt x="3135" y="5216"/>
                    <a:pt x="2870" y="5550"/>
                    <a:pt x="2850" y="5945"/>
                  </a:cubicBezTo>
                  <a:cubicBezTo>
                    <a:pt x="2827" y="6382"/>
                    <a:pt x="2931" y="6819"/>
                    <a:pt x="2931" y="6819"/>
                  </a:cubicBezTo>
                  <a:lnTo>
                    <a:pt x="340" y="8089"/>
                  </a:lnTo>
                  <a:cubicBezTo>
                    <a:pt x="60" y="8226"/>
                    <a:pt x="1" y="8600"/>
                    <a:pt x="224" y="8816"/>
                  </a:cubicBezTo>
                  <a:lnTo>
                    <a:pt x="891" y="9464"/>
                  </a:lnTo>
                  <a:cubicBezTo>
                    <a:pt x="936" y="9508"/>
                    <a:pt x="989" y="9539"/>
                    <a:pt x="1045" y="9561"/>
                  </a:cubicBezTo>
                  <a:cubicBezTo>
                    <a:pt x="1103" y="9585"/>
                    <a:pt x="1165" y="9598"/>
                    <a:pt x="1228" y="9598"/>
                  </a:cubicBezTo>
                  <a:cubicBezTo>
                    <a:pt x="1259" y="9598"/>
                    <a:pt x="1290" y="9595"/>
                    <a:pt x="1321" y="9588"/>
                  </a:cubicBezTo>
                  <a:lnTo>
                    <a:pt x="4978" y="8795"/>
                  </a:lnTo>
                  <a:lnTo>
                    <a:pt x="12326" y="15628"/>
                  </a:lnTo>
                  <a:lnTo>
                    <a:pt x="1557" y="21514"/>
                  </a:lnTo>
                  <a:cubicBezTo>
                    <a:pt x="1215" y="21703"/>
                    <a:pt x="1165" y="22175"/>
                    <a:pt x="1463" y="22428"/>
                  </a:cubicBezTo>
                  <a:lnTo>
                    <a:pt x="2176" y="23031"/>
                  </a:lnTo>
                  <a:cubicBezTo>
                    <a:pt x="2198" y="23051"/>
                    <a:pt x="2226" y="23063"/>
                    <a:pt x="2251" y="23080"/>
                  </a:cubicBezTo>
                  <a:cubicBezTo>
                    <a:pt x="2383" y="23167"/>
                    <a:pt x="2535" y="23215"/>
                    <a:pt x="2689" y="23215"/>
                  </a:cubicBezTo>
                  <a:cubicBezTo>
                    <a:pt x="2772" y="23215"/>
                    <a:pt x="2856" y="23201"/>
                    <a:pt x="2938" y="23172"/>
                  </a:cubicBezTo>
                  <a:lnTo>
                    <a:pt x="8602" y="21172"/>
                  </a:lnTo>
                  <a:cubicBezTo>
                    <a:pt x="8606" y="21194"/>
                    <a:pt x="8957" y="22055"/>
                    <a:pt x="8957" y="22055"/>
                  </a:cubicBezTo>
                  <a:lnTo>
                    <a:pt x="10076" y="21594"/>
                  </a:lnTo>
                  <a:cubicBezTo>
                    <a:pt x="10076" y="21594"/>
                    <a:pt x="9737" y="20775"/>
                    <a:pt x="9736" y="20772"/>
                  </a:cubicBezTo>
                  <a:lnTo>
                    <a:pt x="12435" y="19819"/>
                  </a:lnTo>
                  <a:cubicBezTo>
                    <a:pt x="12439" y="19843"/>
                    <a:pt x="12790" y="20704"/>
                    <a:pt x="12790" y="20704"/>
                  </a:cubicBezTo>
                  <a:lnTo>
                    <a:pt x="13910" y="20243"/>
                  </a:lnTo>
                  <a:cubicBezTo>
                    <a:pt x="13910" y="20243"/>
                    <a:pt x="13569" y="19422"/>
                    <a:pt x="13568" y="19419"/>
                  </a:cubicBezTo>
                  <a:lnTo>
                    <a:pt x="16118" y="18518"/>
                  </a:lnTo>
                  <a:lnTo>
                    <a:pt x="21310" y="22503"/>
                  </a:lnTo>
                  <a:cubicBezTo>
                    <a:pt x="21785" y="22867"/>
                    <a:pt x="22365" y="23066"/>
                    <a:pt x="22963" y="23074"/>
                  </a:cubicBezTo>
                  <a:lnTo>
                    <a:pt x="23030" y="23074"/>
                  </a:lnTo>
                  <a:cubicBezTo>
                    <a:pt x="23036" y="23074"/>
                    <a:pt x="23041" y="23074"/>
                    <a:pt x="23047" y="23074"/>
                  </a:cubicBezTo>
                  <a:cubicBezTo>
                    <a:pt x="24133" y="23074"/>
                    <a:pt x="24938" y="22057"/>
                    <a:pt x="24685" y="20998"/>
                  </a:cubicBezTo>
                  <a:cubicBezTo>
                    <a:pt x="24537" y="20374"/>
                    <a:pt x="24189" y="19816"/>
                    <a:pt x="23698" y="19407"/>
                  </a:cubicBezTo>
                  <a:lnTo>
                    <a:pt x="18714" y="15267"/>
                  </a:lnTo>
                  <a:lnTo>
                    <a:pt x="19198" y="11132"/>
                  </a:lnTo>
                  <a:lnTo>
                    <a:pt x="20067" y="11278"/>
                  </a:lnTo>
                  <a:lnTo>
                    <a:pt x="20270" y="10084"/>
                  </a:lnTo>
                  <a:cubicBezTo>
                    <a:pt x="20270" y="10084"/>
                    <a:pt x="19359" y="9935"/>
                    <a:pt x="19339" y="9935"/>
                  </a:cubicBezTo>
                  <a:lnTo>
                    <a:pt x="19670" y="7094"/>
                  </a:lnTo>
                  <a:lnTo>
                    <a:pt x="20538" y="7241"/>
                  </a:lnTo>
                  <a:lnTo>
                    <a:pt x="20741" y="6047"/>
                  </a:lnTo>
                  <a:cubicBezTo>
                    <a:pt x="20741" y="6047"/>
                    <a:pt x="19832" y="5898"/>
                    <a:pt x="19812" y="5898"/>
                  </a:cubicBezTo>
                  <a:lnTo>
                    <a:pt x="20340" y="1384"/>
                  </a:lnTo>
                  <a:cubicBezTo>
                    <a:pt x="20368" y="1139"/>
                    <a:pt x="20275" y="902"/>
                    <a:pt x="20099" y="736"/>
                  </a:cubicBezTo>
                  <a:cubicBezTo>
                    <a:pt x="20078" y="715"/>
                    <a:pt x="20058" y="690"/>
                    <a:pt x="20035" y="673"/>
                  </a:cubicBezTo>
                  <a:lnTo>
                    <a:pt x="19289" y="112"/>
                  </a:lnTo>
                  <a:cubicBezTo>
                    <a:pt x="19187" y="36"/>
                    <a:pt x="19070" y="0"/>
                    <a:pt x="18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1658447" y="3326383"/>
              <a:ext cx="2831764" cy="1411148"/>
            </a:xfrm>
            <a:custGeom>
              <a:rect b="b" l="l" r="r" t="t"/>
              <a:pathLst>
                <a:path extrusionOk="0" h="7452" w="14954">
                  <a:moveTo>
                    <a:pt x="11162" y="0"/>
                  </a:moveTo>
                  <a:lnTo>
                    <a:pt x="10726" y="238"/>
                  </a:lnTo>
                  <a:lnTo>
                    <a:pt x="393" y="5886"/>
                  </a:lnTo>
                  <a:cubicBezTo>
                    <a:pt x="51" y="6074"/>
                    <a:pt x="1" y="6547"/>
                    <a:pt x="299" y="6799"/>
                  </a:cubicBezTo>
                  <a:lnTo>
                    <a:pt x="1012" y="7402"/>
                  </a:lnTo>
                  <a:cubicBezTo>
                    <a:pt x="1034" y="7422"/>
                    <a:pt x="1062" y="7434"/>
                    <a:pt x="1087" y="7451"/>
                  </a:cubicBezTo>
                  <a:lnTo>
                    <a:pt x="612" y="7048"/>
                  </a:lnTo>
                  <a:cubicBezTo>
                    <a:pt x="313" y="6793"/>
                    <a:pt x="361" y="6320"/>
                    <a:pt x="705" y="6133"/>
                  </a:cubicBezTo>
                  <a:lnTo>
                    <a:pt x="11041" y="486"/>
                  </a:lnTo>
                  <a:lnTo>
                    <a:pt x="14365" y="3096"/>
                  </a:lnTo>
                  <a:lnTo>
                    <a:pt x="14954" y="2888"/>
                  </a:lnTo>
                  <a:lnTo>
                    <a:pt x="11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4287984" y="366400"/>
              <a:ext cx="955536" cy="2891414"/>
            </a:xfrm>
            <a:custGeom>
              <a:rect b="b" l="l" r="r" t="t"/>
              <a:pathLst>
                <a:path extrusionOk="0" h="15269" w="5046">
                  <a:moveTo>
                    <a:pt x="3903" y="0"/>
                  </a:moveTo>
                  <a:cubicBezTo>
                    <a:pt x="3666" y="0"/>
                    <a:pt x="3437" y="152"/>
                    <a:pt x="3365" y="406"/>
                  </a:cubicBezTo>
                  <a:lnTo>
                    <a:pt x="8" y="12210"/>
                  </a:lnTo>
                  <a:lnTo>
                    <a:pt x="0" y="12239"/>
                  </a:lnTo>
                  <a:lnTo>
                    <a:pt x="3663" y="15269"/>
                  </a:lnTo>
                  <a:lnTo>
                    <a:pt x="3740" y="14604"/>
                  </a:lnTo>
                  <a:lnTo>
                    <a:pt x="455" y="11981"/>
                  </a:lnTo>
                  <a:lnTo>
                    <a:pt x="3676" y="654"/>
                  </a:lnTo>
                  <a:cubicBezTo>
                    <a:pt x="3748" y="401"/>
                    <a:pt x="3976" y="249"/>
                    <a:pt x="4214" y="249"/>
                  </a:cubicBezTo>
                  <a:cubicBezTo>
                    <a:pt x="4328" y="249"/>
                    <a:pt x="4445" y="284"/>
                    <a:pt x="4547" y="361"/>
                  </a:cubicBezTo>
                  <a:lnTo>
                    <a:pt x="5046" y="737"/>
                  </a:lnTo>
                  <a:cubicBezTo>
                    <a:pt x="5024" y="716"/>
                    <a:pt x="5006" y="691"/>
                    <a:pt x="4982" y="673"/>
                  </a:cubicBezTo>
                  <a:lnTo>
                    <a:pt x="4235" y="112"/>
                  </a:lnTo>
                  <a:cubicBezTo>
                    <a:pt x="4134" y="36"/>
                    <a:pt x="4017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5749890" y="4331728"/>
              <a:ext cx="289160" cy="323435"/>
            </a:xfrm>
            <a:custGeom>
              <a:rect b="b" l="l" r="r" t="t"/>
              <a:pathLst>
                <a:path extrusionOk="0" h="1708" w="1527">
                  <a:moveTo>
                    <a:pt x="1010" y="0"/>
                  </a:moveTo>
                  <a:cubicBezTo>
                    <a:pt x="979" y="257"/>
                    <a:pt x="892" y="533"/>
                    <a:pt x="694" y="783"/>
                  </a:cubicBezTo>
                  <a:cubicBezTo>
                    <a:pt x="496" y="1031"/>
                    <a:pt x="245" y="1177"/>
                    <a:pt x="1" y="1265"/>
                  </a:cubicBezTo>
                  <a:lnTo>
                    <a:pt x="254" y="1707"/>
                  </a:lnTo>
                  <a:cubicBezTo>
                    <a:pt x="414" y="1691"/>
                    <a:pt x="571" y="1655"/>
                    <a:pt x="720" y="1592"/>
                  </a:cubicBezTo>
                  <a:cubicBezTo>
                    <a:pt x="908" y="1511"/>
                    <a:pt x="1083" y="1372"/>
                    <a:pt x="1221" y="1203"/>
                  </a:cubicBezTo>
                  <a:cubicBezTo>
                    <a:pt x="1382" y="1005"/>
                    <a:pt x="1493" y="764"/>
                    <a:pt x="1515" y="520"/>
                  </a:cubicBezTo>
                  <a:cubicBezTo>
                    <a:pt x="1527" y="398"/>
                    <a:pt x="1517" y="274"/>
                    <a:pt x="1501" y="152"/>
                  </a:cubicBezTo>
                  <a:lnTo>
                    <a:pt x="1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5583248" y="4575252"/>
              <a:ext cx="202431" cy="81995"/>
            </a:xfrm>
            <a:custGeom>
              <a:rect b="b" l="l" r="r" t="t"/>
              <a:pathLst>
                <a:path extrusionOk="0" h="433" w="1069">
                  <a:moveTo>
                    <a:pt x="821" y="0"/>
                  </a:moveTo>
                  <a:cubicBezTo>
                    <a:pt x="561" y="82"/>
                    <a:pt x="316" y="99"/>
                    <a:pt x="162" y="99"/>
                  </a:cubicBezTo>
                  <a:cubicBezTo>
                    <a:pt x="62" y="99"/>
                    <a:pt x="0" y="92"/>
                    <a:pt x="0" y="92"/>
                  </a:cubicBezTo>
                  <a:lnTo>
                    <a:pt x="0" y="92"/>
                  </a:lnTo>
                  <a:lnTo>
                    <a:pt x="351" y="371"/>
                  </a:lnTo>
                  <a:cubicBezTo>
                    <a:pt x="401" y="412"/>
                    <a:pt x="567" y="408"/>
                    <a:pt x="635" y="416"/>
                  </a:cubicBezTo>
                  <a:cubicBezTo>
                    <a:pt x="731" y="426"/>
                    <a:pt x="829" y="432"/>
                    <a:pt x="925" y="432"/>
                  </a:cubicBezTo>
                  <a:cubicBezTo>
                    <a:pt x="939" y="432"/>
                    <a:pt x="953" y="432"/>
                    <a:pt x="967" y="432"/>
                  </a:cubicBezTo>
                  <a:cubicBezTo>
                    <a:pt x="1001" y="430"/>
                    <a:pt x="1034" y="428"/>
                    <a:pt x="1069" y="424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5924864" y="4164517"/>
              <a:ext cx="107559" cy="183684"/>
            </a:xfrm>
            <a:custGeom>
              <a:rect b="b" l="l" r="r" t="t"/>
              <a:pathLst>
                <a:path extrusionOk="0" h="970" w="568">
                  <a:moveTo>
                    <a:pt x="0" y="0"/>
                  </a:moveTo>
                  <a:cubicBezTo>
                    <a:pt x="0" y="0"/>
                    <a:pt x="131" y="370"/>
                    <a:pt x="94" y="821"/>
                  </a:cubicBezTo>
                  <a:lnTo>
                    <a:pt x="568" y="970"/>
                  </a:lnTo>
                  <a:cubicBezTo>
                    <a:pt x="527" y="732"/>
                    <a:pt x="449" y="497"/>
                    <a:pt x="351" y="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1438404" y="714455"/>
              <a:ext cx="1282001" cy="1463223"/>
            </a:xfrm>
            <a:custGeom>
              <a:rect b="b" l="l" r="r" t="t"/>
              <a:pathLst>
                <a:path extrusionOk="0" h="7727" w="6770">
                  <a:moveTo>
                    <a:pt x="5494" y="1"/>
                  </a:moveTo>
                  <a:cubicBezTo>
                    <a:pt x="5295" y="1"/>
                    <a:pt x="5104" y="135"/>
                    <a:pt x="5054" y="349"/>
                  </a:cubicBezTo>
                  <a:lnTo>
                    <a:pt x="4468" y="2820"/>
                  </a:lnTo>
                  <a:lnTo>
                    <a:pt x="4388" y="3159"/>
                  </a:lnTo>
                  <a:cubicBezTo>
                    <a:pt x="4388" y="3159"/>
                    <a:pt x="4386" y="3159"/>
                    <a:pt x="4382" y="3159"/>
                  </a:cubicBezTo>
                  <a:cubicBezTo>
                    <a:pt x="4328" y="3159"/>
                    <a:pt x="3912" y="3162"/>
                    <a:pt x="3518" y="3273"/>
                  </a:cubicBezTo>
                  <a:cubicBezTo>
                    <a:pt x="3136" y="3379"/>
                    <a:pt x="2872" y="3713"/>
                    <a:pt x="2852" y="4108"/>
                  </a:cubicBezTo>
                  <a:cubicBezTo>
                    <a:pt x="2829" y="4546"/>
                    <a:pt x="2933" y="4982"/>
                    <a:pt x="2933" y="4982"/>
                  </a:cubicBezTo>
                  <a:lnTo>
                    <a:pt x="2621" y="5136"/>
                  </a:lnTo>
                  <a:lnTo>
                    <a:pt x="341" y="6253"/>
                  </a:lnTo>
                  <a:cubicBezTo>
                    <a:pt x="60" y="6391"/>
                    <a:pt x="1" y="6764"/>
                    <a:pt x="225" y="6981"/>
                  </a:cubicBezTo>
                  <a:lnTo>
                    <a:pt x="891" y="7628"/>
                  </a:lnTo>
                  <a:cubicBezTo>
                    <a:pt x="937" y="7673"/>
                    <a:pt x="990" y="7703"/>
                    <a:pt x="1046" y="7727"/>
                  </a:cubicBezTo>
                  <a:lnTo>
                    <a:pt x="535" y="7231"/>
                  </a:lnTo>
                  <a:cubicBezTo>
                    <a:pt x="311" y="7013"/>
                    <a:pt x="372" y="6640"/>
                    <a:pt x="651" y="6502"/>
                  </a:cubicBezTo>
                  <a:lnTo>
                    <a:pt x="2888" y="5407"/>
                  </a:lnTo>
                  <a:lnTo>
                    <a:pt x="4525" y="7060"/>
                  </a:lnTo>
                  <a:lnTo>
                    <a:pt x="4981" y="6961"/>
                  </a:lnTo>
                  <a:lnTo>
                    <a:pt x="3208" y="5248"/>
                  </a:lnTo>
                  <a:lnTo>
                    <a:pt x="3244" y="5229"/>
                  </a:lnTo>
                  <a:cubicBezTo>
                    <a:pt x="3244" y="5229"/>
                    <a:pt x="3141" y="4794"/>
                    <a:pt x="3162" y="4355"/>
                  </a:cubicBezTo>
                  <a:cubicBezTo>
                    <a:pt x="3182" y="3961"/>
                    <a:pt x="3449" y="3628"/>
                    <a:pt x="3828" y="3521"/>
                  </a:cubicBezTo>
                  <a:cubicBezTo>
                    <a:pt x="4230" y="3409"/>
                    <a:pt x="4653" y="3406"/>
                    <a:pt x="4695" y="3406"/>
                  </a:cubicBezTo>
                  <a:cubicBezTo>
                    <a:pt x="4697" y="3406"/>
                    <a:pt x="4698" y="3406"/>
                    <a:pt x="4698" y="3406"/>
                  </a:cubicBezTo>
                  <a:lnTo>
                    <a:pt x="4708" y="3368"/>
                  </a:lnTo>
                  <a:lnTo>
                    <a:pt x="6769" y="4720"/>
                  </a:lnTo>
                  <a:lnTo>
                    <a:pt x="6765" y="4252"/>
                  </a:lnTo>
                  <a:lnTo>
                    <a:pt x="4791" y="3021"/>
                  </a:lnTo>
                  <a:lnTo>
                    <a:pt x="5365" y="599"/>
                  </a:lnTo>
                  <a:cubicBezTo>
                    <a:pt x="5416" y="384"/>
                    <a:pt x="5606" y="251"/>
                    <a:pt x="5806" y="251"/>
                  </a:cubicBezTo>
                  <a:cubicBezTo>
                    <a:pt x="5889" y="251"/>
                    <a:pt x="5973" y="274"/>
                    <a:pt x="6050" y="324"/>
                  </a:cubicBezTo>
                  <a:lnTo>
                    <a:pt x="6648" y="712"/>
                  </a:lnTo>
                  <a:cubicBezTo>
                    <a:pt x="6613" y="661"/>
                    <a:pt x="6572" y="616"/>
                    <a:pt x="6519" y="581"/>
                  </a:cubicBezTo>
                  <a:lnTo>
                    <a:pt x="5738" y="74"/>
                  </a:lnTo>
                  <a:cubicBezTo>
                    <a:pt x="5662" y="24"/>
                    <a:pt x="5577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37" name="Google Shape;29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300" y="149987"/>
            <a:ext cx="2761825" cy="48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vel Itinerary Blog Social Media Strategy by Slidesgo">
  <a:themeElements>
    <a:clrScheme name="Simple Light">
      <a:dk1>
        <a:srgbClr val="692300"/>
      </a:dk1>
      <a:lt1>
        <a:srgbClr val="963500"/>
      </a:lt1>
      <a:dk2>
        <a:srgbClr val="F44D00"/>
      </a:dk2>
      <a:lt2>
        <a:srgbClr val="FFA724"/>
      </a:lt2>
      <a:accent1>
        <a:srgbClr val="00CB9D"/>
      </a:accent1>
      <a:accent2>
        <a:srgbClr val="BBB2A0"/>
      </a:accent2>
      <a:accent3>
        <a:srgbClr val="FFE8C3"/>
      </a:accent3>
      <a:accent4>
        <a:srgbClr val="FFF2DF"/>
      </a:accent4>
      <a:accent5>
        <a:srgbClr val="FFFFFF"/>
      </a:accent5>
      <a:accent6>
        <a:srgbClr val="FFFFFF"/>
      </a:accent6>
      <a:hlink>
        <a:srgbClr val="692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