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8074-501B-403D-9A97-3FEA29D345EC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0541-F29A-4DF0-B0E1-723B921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1249680"/>
            <a:ext cx="9144000" cy="2398078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Kohinoor Maple Leaf Cement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371" y="4426286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Faheel Ahmed</a:t>
            </a:r>
          </a:p>
          <a:p>
            <a:pPr algn="r"/>
            <a:r>
              <a:rPr lang="en-US" sz="1800" dirty="0" err="1" smtClean="0"/>
              <a:t>Moiz</a:t>
            </a:r>
            <a:r>
              <a:rPr lang="en-US" sz="1800" dirty="0" smtClean="0"/>
              <a:t> Shaikh</a:t>
            </a:r>
          </a:p>
          <a:p>
            <a:pPr algn="r"/>
            <a:r>
              <a:rPr lang="en-US" sz="1800" dirty="0" smtClean="0"/>
              <a:t>Hassan </a:t>
            </a:r>
            <a:r>
              <a:rPr lang="en-US" sz="1800" dirty="0" err="1" smtClean="0"/>
              <a:t>Zahid</a:t>
            </a:r>
            <a:endParaRPr lang="en-US" sz="1800" dirty="0" smtClean="0"/>
          </a:p>
          <a:p>
            <a:pPr algn="r"/>
            <a:r>
              <a:rPr lang="en-US" sz="1800" dirty="0" smtClean="0"/>
              <a:t>Imran </a:t>
            </a:r>
            <a:r>
              <a:rPr lang="en-US" sz="1800" dirty="0" err="1" smtClean="0"/>
              <a:t>Sadiq</a:t>
            </a:r>
            <a:endParaRPr lang="en-US" sz="1800" dirty="0" smtClean="0"/>
          </a:p>
          <a:p>
            <a:pPr algn="r"/>
            <a:r>
              <a:rPr lang="en-US" sz="1800" dirty="0" smtClean="0"/>
              <a:t>Ahsan </a:t>
            </a:r>
            <a:r>
              <a:rPr lang="en-US" sz="1800" dirty="0" err="1" smtClean="0"/>
              <a:t>Ishtiaq</a:t>
            </a:r>
            <a:endParaRPr lang="en-US" sz="1800" dirty="0" smtClean="0"/>
          </a:p>
          <a:p>
            <a:pPr algn="r"/>
            <a:r>
              <a:rPr lang="en-US" sz="1800" dirty="0" smtClean="0"/>
              <a:t>Syed </a:t>
            </a:r>
            <a:r>
              <a:rPr lang="en-US" sz="1800" dirty="0" err="1" smtClean="0"/>
              <a:t>Haider</a:t>
            </a:r>
            <a:r>
              <a:rPr lang="en-US" sz="1800" dirty="0" smtClean="0"/>
              <a:t> Ali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124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35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Kohinoor Maple Leaf Group (KMLG) claims to be a responsible member of the society and believes in giving back to the society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undertaken various projects in pursuance of this aim such as construction of waste heat recovery plant to reduce energy costs and adverse environmental effects.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also made efforts to promote education in the country.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stablishment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Chandbagh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School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Muridkee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Saigol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Auditorium at LUMS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Saigol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House 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Aitchison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Lahore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Donations to the health sector consist of the Oncology Centre at Agha Khan Hospital, Karachi,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Saigol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Cardiac Complex at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 Chest Hospital, Lahore.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Recommendation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9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1956 </a:t>
            </a:r>
            <a:r>
              <a:rPr lang="en-US" dirty="0" smtClean="0">
                <a:sym typeface="Wingdings" panose="05000000000000000000" pitchFamily="2" charset="2"/>
              </a:rPr>
              <a:t> established </a:t>
            </a:r>
            <a:r>
              <a:rPr lang="en-US" dirty="0" smtClean="0"/>
              <a:t>through a joint collaboration between government of Canada and the West Pakistan Industrial Development Corporation.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1992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privatized and transferred to Kohinoor Group forming Kohinoor Maple Leaf Group (KMLG) which is owned by </a:t>
            </a:r>
            <a:r>
              <a:rPr lang="en-US" dirty="0" err="1" smtClean="0"/>
              <a:t>Saigol</a:t>
            </a:r>
            <a:r>
              <a:rPr lang="en-US" dirty="0" smtClean="0"/>
              <a:t> group of companies.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1994 </a:t>
            </a:r>
            <a:r>
              <a:rPr lang="en-US" dirty="0" smtClean="0">
                <a:sym typeface="Wingdings" panose="05000000000000000000" pitchFamily="2" charset="2"/>
              </a:rPr>
              <a:t> got listed on all three stock exchanges of Pakistan.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Undertook expansion in 2005 and 2007.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Portfolio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Cement (Ordinary Portland Cement)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Resistant Cement (SRC)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Alkali Cement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 Coat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Cement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Clientele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primarily used for construction of residences.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have also been used for the purposes of construction of airports, runways, dams, barrage, highways and motorways.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346"/>
              </p:ext>
            </p:extLst>
          </p:nvPr>
        </p:nvGraphicFramePr>
        <p:xfrm>
          <a:off x="167640" y="1524000"/>
          <a:ext cx="5760720" cy="525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3680"/>
                <a:gridCol w="2987040"/>
              </a:tblGrid>
              <a:tr h="5257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Strengths</a:t>
                      </a:r>
                    </a:p>
                    <a:p>
                      <a:pPr marL="342900" marR="0" lvl="0" indent="-3429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</a:rPr>
                        <a:t>High quality products along with strong customer relations.</a:t>
                      </a:r>
                    </a:p>
                    <a:p>
                      <a:pPr marL="342900" marR="0" lvl="0" indent="-3429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</a:rPr>
                        <a:t>Skilled management.</a:t>
                      </a:r>
                    </a:p>
                    <a:p>
                      <a:pPr marL="342900" marR="0" lvl="0" indent="-3429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</a:rPr>
                        <a:t>Strong values.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Weaknesses</a:t>
                      </a:r>
                    </a:p>
                    <a:p>
                      <a:pPr marL="342900" marR="0" lvl="0" indent="-3429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</a:rPr>
                        <a:t>Lack of spare production capacity.</a:t>
                      </a:r>
                    </a:p>
                    <a:p>
                      <a:pPr marL="342900" marR="0" lvl="0" indent="-3429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</a:rPr>
                        <a:t>Expensive Products.</a:t>
                      </a:r>
                    </a:p>
                    <a:p>
                      <a:pPr marL="342900" marR="0" lvl="0" indent="-3429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</a:rPr>
                        <a:t>Limited market due to high transportation costs.</a:t>
                      </a: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52568"/>
              </p:ext>
            </p:extLst>
          </p:nvPr>
        </p:nvGraphicFramePr>
        <p:xfrm>
          <a:off x="5958840" y="1483741"/>
          <a:ext cx="6004560" cy="5281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5324"/>
                <a:gridCol w="3189236"/>
              </a:tblGrid>
              <a:tr h="519137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Opportunities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Increasing local demand for cement.(CPEC)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Automation of departments by using new technology.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Rising export market for cement.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Threats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Increasing number of local competitors.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Threat of new entrants.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Rising Oil prices.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Values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143000"/>
            <a:ext cx="8778240" cy="5547360"/>
          </a:xfrm>
        </p:spPr>
      </p:pic>
    </p:spTree>
    <p:extLst>
      <p:ext uri="{BB962C8B-B14F-4D97-AF65-F5344CB8AC3E}">
        <p14:creationId xmlns:p14="http://schemas.microsoft.com/office/powerpoint/2010/main" val="1355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and Competitive Strategy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Maple Leaf Cement manufacture and market different types of consistently high quality cement, according to the demanding requirements of the construction industry.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strategy is to be competitive in the market through quality and efficient operations.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responsible member of the community, the company is committed to serve the interest of their stakeholders and contribute towards the prosperity of the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4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3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Design and Structure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Kohinoor Maple Leaf Cement has an organizational structure which depicts high levels of differentiation.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has then been departmentalized around specialized activities namely Finance &amp; Procurement, Marketing, Supply Chain Management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organization also places a lot of focus on cross functionality.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is a centralized one where important strategic decisions concerning the organization are undertaken by the top management.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encourages employees at all levels to develop ideas that can help improve its processes.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at the company have an open-door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Kohinoor Maple Leaf Cement</vt:lpstr>
      <vt:lpstr>History</vt:lpstr>
      <vt:lpstr>Product Portfolio</vt:lpstr>
      <vt:lpstr>Clientele </vt:lpstr>
      <vt:lpstr>SWOT Analysis</vt:lpstr>
      <vt:lpstr>Core Values</vt:lpstr>
      <vt:lpstr> Corporate and Competitive Strategy </vt:lpstr>
      <vt:lpstr>PowerPoint Presentation</vt:lpstr>
      <vt:lpstr>Organizational Design and Structure </vt:lpstr>
      <vt:lpstr>Corporate Social Responsibility</vt:lpstr>
      <vt:lpstr>Analysis and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Kohinoor Maple Leaf Cement</dc:title>
  <dc:creator>Faheel Ahmed Siddiqui</dc:creator>
  <cp:lastModifiedBy>Faheel Ahmed Siddiqui</cp:lastModifiedBy>
  <cp:revision>14</cp:revision>
  <dcterms:created xsi:type="dcterms:W3CDTF">2018-12-10T08:48:24Z</dcterms:created>
  <dcterms:modified xsi:type="dcterms:W3CDTF">2018-12-10T10:43:03Z</dcterms:modified>
</cp:coreProperties>
</file>