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CLASS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13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 2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53</c:v>
                </c:pt>
                <c:pt idx="1">
                  <c:v>10</c:v>
                </c:pt>
              </c:numCache>
            </c:numRef>
          </c:val>
        </c:ser>
        <c:axId val="46493696"/>
        <c:axId val="46495232"/>
      </c:barChart>
      <c:catAx>
        <c:axId val="46493696"/>
        <c:scaling>
          <c:orientation val="minMax"/>
        </c:scaling>
        <c:axPos val="b"/>
        <c:tickLblPos val="nextTo"/>
        <c:crossAx val="46495232"/>
        <c:crosses val="autoZero"/>
        <c:auto val="1"/>
        <c:lblAlgn val="ctr"/>
        <c:lblOffset val="100"/>
      </c:catAx>
      <c:valAx>
        <c:axId val="46495232"/>
        <c:scaling>
          <c:orientation val="minMax"/>
        </c:scaling>
        <c:axPos val="l"/>
        <c:majorGridlines/>
        <c:numFmt formatCode="General" sourceLinked="1"/>
        <c:tickLblPos val="nextTo"/>
        <c:crossAx val="464936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MUMBER OF STUDENTS IN A CLASS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BOYS</c:v>
                </c:pt>
                <c:pt idx="1">
                  <c:v>GIRLS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13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E86F-C101-4CE2-8E62-283FEAE34231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040D-8030-4E63-8FE7-BCBC8F48AF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