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Mr. </a:t>
            </a:r>
            <a:r>
              <a:rPr lang="en-US" dirty="0" smtClean="0"/>
              <a:t>SHIVAM CHAUDHARY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>
          <a:xfrm>
            <a:off x="1587" y="0"/>
            <a:ext cx="12190413" cy="4914900"/>
          </a:xfr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42779"/>
              </p:ext>
            </p:extLst>
          </p:nvPr>
        </p:nvGraphicFramePr>
        <p:xfrm>
          <a:off x="968991" y="2049145"/>
          <a:ext cx="10186371" cy="39973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="" xmlns:a16="http://schemas.microsoft.com/office/drawing/2014/main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="" xmlns:a16="http://schemas.microsoft.com/office/drawing/2014/main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="" xmlns:a16="http://schemas.microsoft.com/office/drawing/2014/main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Algorithm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 smtClean="0"/>
                        <a:t>0.25 </a:t>
                      </a:r>
                      <a:endParaRPr lang="en-IN" sz="2800" b="1" dirty="0"/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82.94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57.29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68.93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Extra Tree </a:t>
                      </a:r>
                      <a:r>
                        <a:rPr lang="en-IN" sz="2200" dirty="0" err="1">
                          <a:effectLst/>
                        </a:rPr>
                        <a:t>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89.31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83.18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90.98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1101</Words>
  <Application>Microsoft Office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Bahnschrift SemiLight</vt:lpstr>
      <vt:lpstr>Calibri</vt:lpstr>
      <vt:lpstr>Calibri Light</vt:lpstr>
      <vt:lpstr>Mangal</vt:lpstr>
      <vt:lpstr>Times New Roman</vt:lpstr>
      <vt:lpstr>Wingdings</vt:lpstr>
      <vt:lpstr>Retrospect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 Used</vt:lpstr>
      <vt:lpstr>ML Model Building Flow</vt:lpstr>
      <vt:lpstr>Key Findings and Conclusions of the Study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ADMIN</cp:lastModifiedBy>
  <cp:revision>11</cp:revision>
  <dcterms:created xsi:type="dcterms:W3CDTF">2022-02-24T16:00:26Z</dcterms:created>
  <dcterms:modified xsi:type="dcterms:W3CDTF">2022-10-14T17:52:03Z</dcterms:modified>
</cp:coreProperties>
</file>