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5" r:id="rId1"/>
  </p:sldMasterIdLst>
  <p:sldIdLst>
    <p:sldId id="256" r:id="rId2"/>
    <p:sldId id="260" r:id="rId3"/>
    <p:sldId id="257" r:id="rId4"/>
    <p:sldId id="261" r:id="rId5"/>
    <p:sldId id="271" r:id="rId6"/>
    <p:sldId id="270" r:id="rId7"/>
    <p:sldId id="265" r:id="rId8"/>
    <p:sldId id="258" r:id="rId9"/>
    <p:sldId id="259" r:id="rId10"/>
    <p:sldId id="266" r:id="rId11"/>
    <p:sldId id="269" r:id="rId12"/>
    <p:sldId id="27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yash Bikram Shah" initials="PBS" lastIdx="1" clrIdx="0">
    <p:extLst>
      <p:ext uri="{19B8F6BF-5375-455C-9EA6-DF929625EA0E}">
        <p15:presenceInfo xmlns:p15="http://schemas.microsoft.com/office/powerpoint/2012/main" userId="ac1931ff13b2d7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DCAF57F-15C9-4A29-97A4-95C1BDD1AF09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020CF52-1006-43F5-A175-8D5FB3DC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24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F57F-15C9-4A29-97A4-95C1BDD1AF09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CF52-1006-43F5-A175-8D5FB3DC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1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F57F-15C9-4A29-97A4-95C1BDD1AF09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CF52-1006-43F5-A175-8D5FB3DC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8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F57F-15C9-4A29-97A4-95C1BDD1AF09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CF52-1006-43F5-A175-8D5FB3DC078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5164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F57F-15C9-4A29-97A4-95C1BDD1AF09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CF52-1006-43F5-A175-8D5FB3DC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58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F57F-15C9-4A29-97A4-95C1BDD1AF09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CF52-1006-43F5-A175-8D5FB3DC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86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F57F-15C9-4A29-97A4-95C1BDD1AF09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CF52-1006-43F5-A175-8D5FB3DC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11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F57F-15C9-4A29-97A4-95C1BDD1AF09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CF52-1006-43F5-A175-8D5FB3DC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70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F57F-15C9-4A29-97A4-95C1BDD1AF09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CF52-1006-43F5-A175-8D5FB3DC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F57F-15C9-4A29-97A4-95C1BDD1AF09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CF52-1006-43F5-A175-8D5FB3DC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2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F57F-15C9-4A29-97A4-95C1BDD1AF09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CF52-1006-43F5-A175-8D5FB3DC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161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F57F-15C9-4A29-97A4-95C1BDD1AF09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CF52-1006-43F5-A175-8D5FB3DC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0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F57F-15C9-4A29-97A4-95C1BDD1AF09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CF52-1006-43F5-A175-8D5FB3DC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1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F57F-15C9-4A29-97A4-95C1BDD1AF09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CF52-1006-43F5-A175-8D5FB3DC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6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F57F-15C9-4A29-97A4-95C1BDD1AF09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CF52-1006-43F5-A175-8D5FB3DC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54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F57F-15C9-4A29-97A4-95C1BDD1AF09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CF52-1006-43F5-A175-8D5FB3DC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14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F57F-15C9-4A29-97A4-95C1BDD1AF09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CF52-1006-43F5-A175-8D5FB3DC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7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AF57F-15C9-4A29-97A4-95C1BDD1AF09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0CF52-1006-43F5-A175-8D5FB3DC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25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  <p:sldLayoutId id="2147484127" r:id="rId12"/>
    <p:sldLayoutId id="2147484128" r:id="rId13"/>
    <p:sldLayoutId id="2147484129" r:id="rId14"/>
    <p:sldLayoutId id="2147484130" r:id="rId15"/>
    <p:sldLayoutId id="2147484131" r:id="rId16"/>
    <p:sldLayoutId id="214748413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A5F2-E245-46CC-9EC3-A7398D563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676" y="195470"/>
            <a:ext cx="8791575" cy="3806687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CU6051NA Artificial Intelligence</a:t>
            </a:r>
            <a:br>
              <a:rPr lang="en-US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</a:br>
            <a:r>
              <a:rPr lang="en-US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Weather Forecast </a:t>
            </a:r>
            <a:br>
              <a:rPr lang="en-US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</a:br>
            <a:r>
              <a:rPr lang="en-US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with Unsupervised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A104F-867C-42DE-9100-AD6209697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2198" y="5006768"/>
            <a:ext cx="8791575" cy="16557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Agency FB" panose="020B0503020202020204" pitchFamily="34" charset="0"/>
              </a:rPr>
              <a:t>Prayash Bikram Shah</a:t>
            </a:r>
          </a:p>
          <a:p>
            <a:r>
              <a:rPr lang="en-US" sz="3600" dirty="0">
                <a:solidFill>
                  <a:srgbClr val="FFC000"/>
                </a:solidFill>
                <a:latin typeface="Agency FB" panose="020B0503020202020204" pitchFamily="34" charset="0"/>
              </a:rPr>
              <a:t>16033180</a:t>
            </a:r>
          </a:p>
        </p:txBody>
      </p:sp>
    </p:spTree>
    <p:extLst>
      <p:ext uri="{BB962C8B-B14F-4D97-AF65-F5344CB8AC3E}">
        <p14:creationId xmlns:p14="http://schemas.microsoft.com/office/powerpoint/2010/main" val="2790837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4137-1711-47ED-A34D-82833719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Pseudocode of 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29B80-3FC1-4812-BA12-B63B1454F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98713"/>
            <a:ext cx="9905999" cy="571831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import numpy library as np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import pandas library as pd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import matplotlib.pyplot library as plt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using sklearn.model_selection Scikit-learn library import train_test_split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using sklearn.cluster Scikit-learn library import Agglomerative Clustering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reading dataset weatherdata.csv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choosing specific columns from dataset 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assigning chosen columns to data variable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function to find non-numeric data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Function to calculate the distance between centroids and data points 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Adding tolerance so that we can classify the 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Function to calculate accuracy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Displaying Accuracy of trained data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Predicting events using agglomerative algorithm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Displaying final accuracy of test data.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function to find row containing non-numeric data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assigning values to empty rows variable.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Function to replace values where T is there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6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ED1A-EA5E-4545-817E-97CF89423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Pseudocode of 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89695-7874-4E06-A05C-7F1C951BB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81470"/>
            <a:ext cx="9905999" cy="547653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Classifying the events into different category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Dropping empty rows.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Converting the all the columns to numeric and describing it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Using Scikit-learn library import preprocessing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Normalize the input data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Splitting the data to train and test sets 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Agglomerative Clustering and plotting the data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Mapping the cluster numbers to the categories.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Clusters center mapping 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Function to calculate the distance between centroids and data points 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Adding tolerance so that we can classify the 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Function to calculate accuracy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Displaying Accuracy of trained data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Predicting events using agglomerative algorithm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Displaying final accuracy of test data.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09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C4A8D-8364-4CE8-A27F-941AD6265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327515"/>
            <a:ext cx="9905998" cy="147857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Diagrammatical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D2D08-D916-40DD-AF2C-EF86F7FCA7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 descr="Flow chart of agglomerative hierarchical clustering.Â ">
            <a:extLst>
              <a:ext uri="{FF2B5EF4-FFF2-40B4-BE49-F238E27FC236}">
                <a16:creationId xmlns:a16="http://schemas.microsoft.com/office/drawing/2014/main" id="{415C1423-31A1-4C1F-8C03-298BDA287679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3" y="2249488"/>
            <a:ext cx="4826157" cy="3541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ierarchical clustering methods">
            <a:extLst>
              <a:ext uri="{FF2B5EF4-FFF2-40B4-BE49-F238E27FC236}">
                <a16:creationId xmlns:a16="http://schemas.microsoft.com/office/drawing/2014/main" id="{B9987FD0-2642-4F03-BED1-AA30554FD51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639" y="2249485"/>
            <a:ext cx="4773930" cy="3541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194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041D3-8F72-4E00-9E78-EA3B7792F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77545"/>
            <a:ext cx="9905998" cy="3502909"/>
          </a:xfrm>
        </p:spPr>
        <p:txBody>
          <a:bodyPr/>
          <a:lstStyle/>
          <a:p>
            <a:r>
              <a:rPr lang="en-US" dirty="0"/>
              <a:t>                      </a:t>
            </a:r>
            <a:r>
              <a:rPr lang="en-US" sz="8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1745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8A86C-49DB-454F-BB44-A8EEF22B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5A3F0-1385-49CF-A419-30510AD6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</a:rPr>
              <a:t>Introduction and AI concept Used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</a:rPr>
              <a:t>Research evidences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</a:rPr>
              <a:t>Why this topic?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</a:rPr>
              <a:t>Solution and Development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</a:rPr>
              <a:t>Achieved Results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</a:rPr>
              <a:t>Pseudocode of the solution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</a:rPr>
              <a:t>Diagrammatical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2650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8149-94B3-4277-8274-294DA1039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04800"/>
            <a:ext cx="10096431" cy="1792288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Introduction and AI concepts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47E3A-983B-4D9B-8A03-59361FC1E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Machine Learning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C000"/>
                </a:solidFill>
              </a:rPr>
              <a:t>part of Artificial Intelligence which trains data and analyze them to give an output.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C000"/>
                </a:solidFill>
              </a:rPr>
              <a:t>Four categories Supervised and Unsupervised Learning, Reinforcement Learning and Deep Learning. </a:t>
            </a:r>
          </a:p>
        </p:txBody>
      </p:sp>
    </p:spTree>
    <p:extLst>
      <p:ext uri="{BB962C8B-B14F-4D97-AF65-F5344CB8AC3E}">
        <p14:creationId xmlns:p14="http://schemas.microsoft.com/office/powerpoint/2010/main" val="344419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10E28-0C02-4FE9-AC70-1967BDD2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Introduction and AI concepts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1DA4-6104-423E-A6A9-F2CAF1765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Unsupervised Learning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C000"/>
                </a:solidFill>
              </a:rPr>
              <a:t>used when analyzing a sequence, data mining for sequence and pattern mining.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C000"/>
                </a:solidFill>
              </a:rPr>
              <a:t>common method of this is cluster analysis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C000"/>
                </a:solidFill>
              </a:rPr>
              <a:t>K means and agglomerative clustering.</a:t>
            </a:r>
          </a:p>
        </p:txBody>
      </p:sp>
    </p:spTree>
    <p:extLst>
      <p:ext uri="{BB962C8B-B14F-4D97-AF65-F5344CB8AC3E}">
        <p14:creationId xmlns:p14="http://schemas.microsoft.com/office/powerpoint/2010/main" val="280173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5C28-F9C5-4947-BF6C-48BEFAEE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Research evidences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66AAD-0BD2-4455-A609-14EF312BD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C000"/>
                </a:solidFill>
              </a:rPr>
              <a:t>AI Concepts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C000"/>
                </a:solidFill>
              </a:rPr>
              <a:t>Machine Learning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C000"/>
                </a:solidFill>
              </a:rPr>
              <a:t>Unsupervised Learning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C000"/>
                </a:solidFill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14035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B9C2-0223-4F96-813C-7960A0B86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54020"/>
            <a:ext cx="9905998" cy="1795466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Research evidences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rtificial intelligence">
            <a:extLst>
              <a:ext uri="{FF2B5EF4-FFF2-40B4-BE49-F238E27FC236}">
                <a16:creationId xmlns:a16="http://schemas.microsoft.com/office/drawing/2014/main" id="{48A7677A-77F8-492C-A2CF-DCC2A0E1D397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3" y="1948070"/>
            <a:ext cx="4878387" cy="384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F1EC52-5947-48DA-B8FB-E73CD15E8DD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9801" y="1948070"/>
            <a:ext cx="4118112" cy="3843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742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F34C-5622-4F5A-AAD7-E9B4D3C8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Why this topic?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FB91A-C2D3-43E2-A0B2-F09150D70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C000"/>
                </a:solidFill>
              </a:rPr>
              <a:t>Opportunity to learn about unsupervised learning.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C000"/>
                </a:solidFill>
              </a:rPr>
              <a:t>Experiment of prediction using unsupervised learning.</a:t>
            </a:r>
          </a:p>
        </p:txBody>
      </p:sp>
    </p:spTree>
    <p:extLst>
      <p:ext uri="{BB962C8B-B14F-4D97-AF65-F5344CB8AC3E}">
        <p14:creationId xmlns:p14="http://schemas.microsoft.com/office/powerpoint/2010/main" val="382451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3E500-75EF-441D-9841-EC8D4992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 solution and developed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5933F-4874-4824-BC3F-F8B7C13E1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C000"/>
                </a:solidFill>
              </a:rPr>
              <a:t>Weather Prediction using agglomerative clustering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C000"/>
                </a:solidFill>
              </a:rPr>
              <a:t>Using dataset of Austin Weather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C000"/>
                </a:solidFill>
              </a:rPr>
              <a:t>Data Filtering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C000"/>
                </a:solidFill>
              </a:rPr>
              <a:t>Train Model/Split data into test and train sets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C000"/>
                </a:solidFill>
              </a:rPr>
              <a:t>Predict events using the agglomerative clustering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C000"/>
                </a:solidFill>
              </a:rPr>
              <a:t>Check Accuracy</a:t>
            </a:r>
          </a:p>
        </p:txBody>
      </p:sp>
    </p:spTree>
    <p:extLst>
      <p:ext uri="{BB962C8B-B14F-4D97-AF65-F5344CB8AC3E}">
        <p14:creationId xmlns:p14="http://schemas.microsoft.com/office/powerpoint/2010/main" val="183478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17F2-2EF7-49CF-8EDB-A35203D8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Achieved results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E428D9-6AB2-488D-9648-A2CA703701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671480"/>
            <a:ext cx="4878387" cy="269772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A722845-8506-4641-A36B-02F97711E6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71481"/>
            <a:ext cx="4875213" cy="2697725"/>
          </a:xfrm>
        </p:spPr>
      </p:pic>
    </p:spTree>
    <p:extLst>
      <p:ext uri="{BB962C8B-B14F-4D97-AF65-F5344CB8AC3E}">
        <p14:creationId xmlns:p14="http://schemas.microsoft.com/office/powerpoint/2010/main" val="88464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693</TotalTime>
  <Words>394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Agency FB</vt:lpstr>
      <vt:lpstr>Arial</vt:lpstr>
      <vt:lpstr>Tw Cen MT</vt:lpstr>
      <vt:lpstr>Wingdings</vt:lpstr>
      <vt:lpstr>Circuit</vt:lpstr>
      <vt:lpstr>CU6051NA Artificial Intelligence Weather Forecast  with Unsupervised Learning</vt:lpstr>
      <vt:lpstr>Topics</vt:lpstr>
      <vt:lpstr>Introduction and AI concepts used </vt:lpstr>
      <vt:lpstr>Introduction and AI concepts used </vt:lpstr>
      <vt:lpstr>Research evidences</vt:lpstr>
      <vt:lpstr>Research evidences </vt:lpstr>
      <vt:lpstr>Why this topic?</vt:lpstr>
      <vt:lpstr> solution and developed application</vt:lpstr>
      <vt:lpstr>Achieved results </vt:lpstr>
      <vt:lpstr>Pseudocode of the solution</vt:lpstr>
      <vt:lpstr>Pseudocode of the solution</vt:lpstr>
      <vt:lpstr>Diagrammatical representations</vt:lpstr>
      <vt:lpstr>                      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Prayash Bikram Shah</dc:creator>
  <cp:lastModifiedBy>Prayash Bikram Shah</cp:lastModifiedBy>
  <cp:revision>14</cp:revision>
  <dcterms:created xsi:type="dcterms:W3CDTF">2019-02-10T09:55:43Z</dcterms:created>
  <dcterms:modified xsi:type="dcterms:W3CDTF">2019-02-10T22:55:07Z</dcterms:modified>
</cp:coreProperties>
</file>