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3D Transform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 err="1"/>
              <a:t>rotateX</a:t>
            </a:r>
            <a:r>
              <a:rPr lang="en-US" dirty="0"/>
              <a:t>(angle)</a:t>
            </a:r>
          </a:p>
          <a:p>
            <a:pPr algn="l">
              <a:lnSpc>
                <a:spcPct val="150000"/>
              </a:lnSpc>
            </a:pPr>
            <a:r>
              <a:rPr lang="en-US" dirty="0" err="1"/>
              <a:t>rotateY</a:t>
            </a:r>
            <a:r>
              <a:rPr lang="en-US" dirty="0"/>
              <a:t>(angle)</a:t>
            </a:r>
          </a:p>
          <a:p>
            <a:pPr algn="l">
              <a:lnSpc>
                <a:spcPct val="150000"/>
              </a:lnSpc>
            </a:pPr>
            <a:r>
              <a:rPr lang="en-US" dirty="0" err="1"/>
              <a:t>rotateZ</a:t>
            </a:r>
            <a:r>
              <a:rPr lang="en-US" dirty="0"/>
              <a:t>(angle)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rotate3d(</a:t>
            </a:r>
            <a:r>
              <a:rPr lang="en-US" dirty="0" err="1"/>
              <a:t>x,y,z</a:t>
            </a:r>
            <a:r>
              <a:rPr lang="en-US" dirty="0"/>
              <a:t>, angles)</a:t>
            </a:r>
          </a:p>
          <a:p>
            <a:pPr algn="l">
              <a:lnSpc>
                <a:spcPct val="150000"/>
              </a:lnSpc>
            </a:pPr>
            <a:r>
              <a:rPr lang="en-US" dirty="0" err="1"/>
              <a:t>translateX</a:t>
            </a:r>
            <a:r>
              <a:rPr lang="en-US" dirty="0"/>
              <a:t>(x-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err="1"/>
              <a:t>translateY</a:t>
            </a:r>
            <a:r>
              <a:rPr lang="en-US" dirty="0"/>
              <a:t>(y-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err="1"/>
              <a:t>translateZ</a:t>
            </a:r>
            <a:r>
              <a:rPr lang="en-US" dirty="0"/>
              <a:t>(z-</a:t>
            </a:r>
            <a:r>
              <a:rPr lang="en-US" dirty="0" err="1"/>
              <a:t>px</a:t>
            </a:r>
            <a:r>
              <a:rPr lang="en-US" dirty="0" smtClean="0"/>
              <a:t>)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translate3d(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err="1" smtClean="0"/>
              <a:t>scaleZ</a:t>
            </a:r>
            <a:r>
              <a:rPr lang="en-US" dirty="0" smtClean="0"/>
              <a:t>(z</a:t>
            </a:r>
            <a:r>
              <a:rPr lang="en-US" dirty="0"/>
              <a:t>) with rotate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scale3d(</a:t>
            </a:r>
            <a:r>
              <a:rPr lang="en-US" dirty="0" err="1"/>
              <a:t>x,y,z</a:t>
            </a:r>
            <a:r>
              <a:rPr lang="en-US" dirty="0"/>
              <a:t>) with rotate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perspective(</a:t>
            </a:r>
            <a:r>
              <a:rPr lang="en-US" dirty="0" err="1"/>
              <a:t>npx</a:t>
            </a:r>
            <a:r>
              <a:rPr lang="en-US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matrix3d(</a:t>
            </a:r>
            <a:r>
              <a:rPr lang="en-US" dirty="0" err="1"/>
              <a:t>n,n,n,n,n,n,n,n</a:t>
            </a:r>
            <a:r>
              <a:rPr lang="en-US" dirty="0"/>
              <a:t>,</a:t>
            </a:r>
          </a:p>
          <a:p>
            <a:pPr algn="l">
              <a:lnSpc>
                <a:spcPct val="150000"/>
              </a:lnSpc>
            </a:pPr>
            <a:r>
              <a:rPr lang="en-US" dirty="0" err="1"/>
              <a:t>n,n,n,n,n,n,n,n</a:t>
            </a:r>
            <a:r>
              <a:rPr lang="en-US" dirty="0"/>
              <a:t>,)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3D Transform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401</cp:revision>
  <dcterms:created xsi:type="dcterms:W3CDTF">2021-05-29T23:44:42Z</dcterms:created>
  <dcterms:modified xsi:type="dcterms:W3CDTF">2022-10-25T06:37:05Z</dcterms:modified>
</cp:coreProperties>
</file>