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302" r:id="rId2"/>
    <p:sldId id="257" r:id="rId3"/>
    <p:sldId id="297" r:id="rId4"/>
    <p:sldId id="298" r:id="rId5"/>
    <p:sldId id="299" r:id="rId6"/>
    <p:sldId id="300" r:id="rId7"/>
    <p:sldId id="301" r:id="rId8"/>
    <p:sldId id="284" r:id="rId9"/>
    <p:sldId id="259" r:id="rId10"/>
    <p:sldId id="261" r:id="rId11"/>
    <p:sldId id="306" r:id="rId12"/>
    <p:sldId id="263" r:id="rId13"/>
    <p:sldId id="265" r:id="rId14"/>
    <p:sldId id="266" r:id="rId15"/>
    <p:sldId id="275" r:id="rId16"/>
    <p:sldId id="296" r:id="rId17"/>
    <p:sldId id="295" r:id="rId18"/>
    <p:sldId id="292" r:id="rId19"/>
    <p:sldId id="273" r:id="rId20"/>
    <p:sldId id="293" r:id="rId21"/>
    <p:sldId id="274" r:id="rId22"/>
    <p:sldId id="294" r:id="rId23"/>
    <p:sldId id="276" r:id="rId24"/>
    <p:sldId id="303" r:id="rId25"/>
    <p:sldId id="287" r:id="rId26"/>
    <p:sldId id="288" r:id="rId27"/>
    <p:sldId id="277" r:id="rId28"/>
    <p:sldId id="289" r:id="rId29"/>
    <p:sldId id="279" r:id="rId30"/>
    <p:sldId id="267" r:id="rId31"/>
    <p:sldId id="268" r:id="rId32"/>
    <p:sldId id="304" r:id="rId33"/>
    <p:sldId id="270" r:id="rId34"/>
    <p:sldId id="307" r:id="rId35"/>
    <p:sldId id="286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56:47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8582 9277 0,'50'-25'47,"24"25"-31,1 0-1,-1 0 1,50 0 0,25 0-1,50 0-15,49 0 16,-25 0-1,0 0 1,-49 0 0,-1-25-1,1 25 1,-75 0 0,-24 0-1,-26-24 1,1 24-16,-25-25 15,24 25 1,-24 0 15</inkml:trace>
  <inkml:trace contextRef="#ctx0" brushRef="#br0" timeOffset="22298.8229">1215 12526 0,'50'0'125,"-25"0"-110,49 0 1,1 0-1,24 0 1,-50 0 0,1 0-1,-25 0-15,0 0 16,24 0 15,1 0-15,0 0-1,-1 0 1,1 0-16,-25 0 16,-1 0-1,1 0 1,0 0 15</inkml:trace>
  <inkml:trace contextRef="#ctx0" brushRef="#br0" timeOffset="53078.8457">5978 16991 0,'0'0'0,"-74"-25"16,-224-24 15,25-26-31,0 26 15,-25-26 1,26 26 0,73 24-1,1 25 1,-50-25-16,-75 0 31,50 1-31,100-1 16,74 25-1,-1-25 1,-24 25 0,0-25-1,25 25 1,0-25 0,-50 25-1,75 0-15,-26-24 16,26 24-1,0 0 1,24 0 0,25 0-1,0 0 1,1 0 0,-1 0 15,0 0 297,-25-50-250,1 0-62,-26-49-1,50 74 1,1 0 0,24 1 15,-50-51-16,0 26 1,1-75 0,24 49-1,25 50 17,0 1-1,0-1-16,-25 0-15,0-25 16,1 26 0,24-1-1,0 0 1,-25 25 46,25-25-30,-25 25-17,25-25 1,0 1 15,-25 24-31,25-25 16,-25 0 15,25 0 0,-24 0-15,24 1-16,0-1 47,-25 25-32,25-25 1,0 0 0,0 0 31,0 0 187,0 1-218,0-51-1,25-74 1,-1-74-1,1 50 1,0-1-16,0 25 16,-25 50-1,25 24 1,-25 1 0,0 0-1,0 24 1,0 0-16,0 26 15,0-1 1,0 0 0,0 0-1</inkml:trace>
  <inkml:trace contextRef="#ctx0" brushRef="#br0" timeOffset="67454.1739">16917 4167 0,'0'-25'140,"25"25"-124,24 0 0,1-24-1,-25 24 1,24 0-16,1 0 15,-1 0 1,-49-25 0,25 25-1,0 0 17,-50 0 46,0 0-47,-24 0-15,-1 0 15,1 0-16,24 0 1,-25 0 0,25 0 15,1 0 0,48 0 110,1 0-94,0 0-32</inkml:trace>
  <inkml:trace contextRef="#ctx0" brushRef="#br0" timeOffset="83005.3555">17066 9550 0,'0'-25'140,"49"25"-109,-24 0-31,25 0 16,-26 0 0,26 0-1,-25 0 1,0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4:5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2208 0,'24'0'94,"1"0"-63,0 0-31,0 0 31,0 0-15,24 0 0,-24 0-1,25 0 1,-50-25 15,24 25-31,1 0 16,0 0-1,0 0 17,0 0-1,0-25 16,-1 25 0,1 0-32,0-25 16,0 25-15,0 0 0,-1 0-1</inkml:trace>
  <inkml:trace contextRef="#ctx0" brushRef="#br0" timeOffset="5322.1884">16644 4762 0,'99'-24'78,"-24"24"-62,49 0-16,0 0 16,24 0-1,-24 0 1,50 0 0,25 0-1,123 0 1,-49 0-1,-25 0-15,50 0 16,-1 0 0,-98 0-1,-51 0 1,-48 0 0,49 24-1,-75 1 1,0-25-1,1 0 1,-26 0-16,1 0 16,-25 0-1,24 0 1,-24 0 15</inkml:trace>
  <inkml:trace contextRef="#ctx0" brushRef="#br0" timeOffset="7237.6803">24904 4663 0,'25'0'110,"148"0"-95,-49 0 1,75 0-16,-26-25 16,26 25-1,-25 0 1,-1 0-1,75 0 1,-99 0 0,0 0-1,0 0 1,-25 0 0,49 0-16,26 0 15,-100 0 1,-49 0-1,-26 0 1,26 0 0,-25 0-1,0 0 1,-1 0 15,1 0 16</inkml:trace>
  <inkml:trace contextRef="#ctx0" brushRef="#br0" timeOffset="10888.1095">4291 5953 0,'0'-25'47,"25"25"-16,25 0-15,24 0-16,75 0 15,24 0 1,26 0-1,74-24 1,-50 24 0,-49 0-1,-50 0-15,-50 0 16,-24 0 0,-1 0-1,-24 0 1,0 0-1,0 0 17,-50 0 296,0 0-297</inkml:trace>
  <inkml:trace contextRef="#ctx0" brushRef="#br0" timeOffset="18716.8071">2853 8508 0,'49'0'188,"-24"0"-173,25 0 1,49 0 0,-25 0-16,25 0 31,-24 0-31,-26 0 15,1 0 1,0 0 0,-26 0-1,1 0 32</inkml:trace>
  <inkml:trace contextRef="#ctx0" brushRef="#br0" timeOffset="20593.6011">5680 8632 0,'0'-25'31,"0"0"32,50 25-48,-1 0-15,26 0 16,24 0-1,-24 0 1,-1 0 0,-24 0-1,24 0 1,-24 0 0,49 0-1,0 0 1,-25 0-16,-24 0 15,0-24 1,-1 24 15,-24-25 1</inkml:trace>
  <inkml:trace contextRef="#ctx0" brushRef="#br0" timeOffset="23100.0887">4490 7789 0,'0'0'0,"-25"0"15,25-25 17,-25 25-1,25-25-15,-25 25-1,-24-25 1,24 25-1,0 0 1,0 0 0,-49 0-1,49 0 1,0 0-16,0 0 16,-49 0-1,49 0 1,0 25 31,1 0-16,24 0-15,0-1 30,-25 26-14,25-25-1,0 24-15,0 1 15,0 0-16,0-1 1,0-24-16,0 0 31,0 0-15,25-25 0,-1 25-1,1-25 1,0 0 15,0 0 0,-25 24-15,49-24 0,-24 0-1,0 0 16,0 0-31,0 0 32,-1 0-1,1 0-15,0 0-1,0 0 16,0 0-15,-1 0 0,1 0-1,25 0 17,-25 0-1,-1 0 0,1-24-15,0-1-1,0 0 1,0-25 15,-1 26 0,-24-1-31,0 0 16,25 0 0,-25-25 15,0 26 16,0-1-16,0 0 0,0 0-31,0 0 32,-25 1 14,1-1-14,-1 0-17,0 25 1,0 0 0,0 0-1,1 0 16,-1 0 32</inkml:trace>
  <inkml:trace contextRef="#ctx0" brushRef="#br0" timeOffset="37095.1785">5581 12750 0,'50'0'125,"-26"0"-110,51 0 1,-50 0-1,24 0 1,-24 0 0,25 0-1,24 0-15,1 0 16,49-25 0,-50 25-1,-24 0 1,-26 0-1,1-25 1,0 25 0,0 0-1,0 0-15,-1 0 16,1 0 0,0 0-1,0 0 1,0 0 31,-25-25-47,24 25 31,1 0 0,0 0-15</inkml:trace>
  <inkml:trace contextRef="#ctx0" brushRef="#br0" timeOffset="39272.8535">5507 14238 0,'24'0'109,"1"0"-93,25 0-1,-25 0 1,-1 0-16,26 0 31,-25 0-15,0 0-16,-1 0 16,26 0-1,0 0 1,24 0-1,1-25 1,-1 25 0,-49 0-16,0 0 15,-1 0 1,1 0 15,-25-25-15</inkml:trace>
  <inkml:trace contextRef="#ctx0" brushRef="#br0" timeOffset="40849.2298">6375 15478 0,'49'0'125,"-24"0"-109,0 0-1,0 0 1,24 0-1,-24 0 17,0 0-17,0 0-15,0 0 32,-1 0 233,1 0-155</inkml:trace>
  <inkml:trace contextRef="#ctx0" brushRef="#br0" timeOffset="42247.7188">5705 17066 0,'25'0'125,"0"0"-109,-1 0-1,51 0-15,24 0 16,0 0 0,-24 0-1,-26 0 1,26 24 0,-50-24-1,-1 0 1,1 0-1,0 0 1,0 0-16</inkml:trace>
  <inkml:trace contextRef="#ctx0" brushRef="#br0" timeOffset="45548.2985">15081 11857 0,'0'24'141,"0"26"-125,0-25 15,0 0-16,0-1 1,25-24 62,0 0-62,24 0 15,1-49-15,24-26-1,51-24 1,-1 0 0,-25-25-1,-50 74-15,100-74 16,-50 25-1,-49 50 1,-25 24 0,24 0 15,-24 0-31</inkml:trace>
  <inkml:trace contextRef="#ctx0" brushRef="#br0" timeOffset="47110.823">16321 16049 0,'0'24'78,"0"26"-62,25 99-1,-25-75 1,0-24 0,0-25-1,25 0 1,0-1 15,0-24 32,24 0-48,26-74-15,74-50 16,74-75-1,50 26 1,99-75 0,-149 149-1,-149 49 1,-24 50-16,0-25 16,-26 25 15,-24-25-16</inkml:trace>
  <inkml:trace contextRef="#ctx0" brushRef="#br0" timeOffset="55683.1938">6127 11658 0,'0'25'140,"25"25"-124,-25-1-1,0-24 1,24-25 15,-24 25-31,25-25 63,0 0-48,0 0 17,0-25-17,24-25-15,26 1 16,-26-26 0,75-49-1,-74 75 1,24 24-1,-49-25 1,0 26 0,-25-26-1,25 50-15,-1 0 16</inkml:trace>
  <inkml:trace contextRef="#ctx0" brushRef="#br0" timeOffset="57030.4731">6499 15825 0,'0'25'32,"0"0"-17,0 0 1,0 0 0,0 24-1,25-24 1,-25 0-16,0 0 15,0-1 1,24-24 0,1 0 31,0 0-1,0 0-30,-25-24 0,49-1-1,-24 0 1,25-25 0,-1 26-1,1-26-15,49 0 16,-24 1-1,-26 24 1,-24 0 0,0 25-1,-25-25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5:55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18479 4341 0,'0'0'0,"50"0"16,25 0 0,-51 0-1,1 0-15,25 0 16,-1 0 0,1 0-1,24 0 1,26 0-1,24-25 1,124 0-16,273-74 16,123-25-1,1 50 1,-223 49 0,-99 0-1,-26 0 1,1 25-16,-25 0 15,-50 0 1,-49 0 0,-26 0-1,-98 0 1,0 0 0,-1 0-1,-24 0 1,0 0 15,0 0-15</inkml:trace>
  <inkml:trace contextRef="#ctx0" brushRef="#br0" timeOffset="4347.3744">9004 5482 0,'25'0'62,"0"0"-31,24 0-31,1 0 16,24 0 0,50 0-1,75 0 1,74 0-1,198 49 1,-149 26 0,-49-50-1,-74 24-15,-50-24 16,-50-25 0,-50 0 15,-24 0-31,0 0 15,0 0 157,0 0-109,-1 0-32</inkml:trace>
  <inkml:trace contextRef="#ctx0" brushRef="#br0" timeOffset="22579.0674">2580 8012 0,'0'-25'110,"24"25"-95,1 0 1,25 0 0,-25 0-1,24 0 1,-24 0 0,0 0-1,0 0 1,24 0-1,1 0 1,-25 0-16,24 0 16,1 0-1,0 0 1,-26 0 15,1 0 0,0 0-15</inkml:trace>
  <inkml:trace contextRef="#ctx0" brushRef="#br0" timeOffset="24220.3104">5159 7962 0,'25'0'140,"25"0"-124,24 0 0,75-25-1,0 1 1,-25-1-1,-50 25-15,-24 0 16,0 0 0,-1 0-1,-24 0 1,0 0 15</inkml:trace>
  <inkml:trace contextRef="#ctx0" brushRef="#br0" timeOffset="37160.1346">5035 11906 0,'25'0'125,"0"0"-110,25 0 1,-1 0 0,-24 0-16,25 0 15,-1-25 1,1 25 0,24 0-1,-24 0 1,-1 0-1,-24 0 1,0 0-16,0 0 16,0 0-1,24-24 1,50-1 0,-49 25-1,-25-25 1,0 25-1,0 0 32,-1 0-31,1-25 31,0 25 15,0 0-62,0 0 16,-1 0 0,1 0-1,0 0 1,0-25-1,0 25 1,-1 0 0,1 0 31</inkml:trace>
  <inkml:trace contextRef="#ctx0" brushRef="#br0" timeOffset="45488.3197">5333 13122 0,'25'0'125,"24"0"-109,-24 0 15,25 0-15,-25 0-1,24 0-15,26 0 32,49-25-32,-50 25 15,1-25 1,-26 25 0,1 0-1,-1 0 1,1 0-16,0 0 15,-1 0 1,-24 0 0,0 0-1,0 0 1,24 0 0,1 0-1,-25 0 1,-1 0-1,26 0-15,-25 0 32,0 0 46,-1 0 203,1 0-265,0 0 15,0 0-15,0 0-1,24 0 1,-24 0-1,0 0 1,0 0 0,24 0-1,-24 0 32,0 0 547,0 0-532,0 0-30,-1 0-1,1 0 16,0 0 0</inkml:trace>
  <inkml:trace contextRef="#ctx0" brushRef="#br0" timeOffset="55645.6847">5259 14387 0,'24'0'125,"26"0"-109,-25 0 0,24 0-1,26 0 1,-26 0-1,26 0 1,24 0 0,100 0-1,-51 0-15,-48 0 16,-26 0 0,-24 0-1,-26 0 1,1 0-1,0 0 1,0 0 0,0 0 31,-1 0 234,-24 25-203,25-25-47,0 0-15,0 0 15,0 0-15,-1 0 15,1 0-15,0 0 15,0 0 0</inkml:trace>
  <inkml:trace contextRef="#ctx0" brushRef="#br0" timeOffset="58538.3037">5234 15577 0,'25'0'140,"-25"-24"-109,24 24-15,26 0 15,24 0-15,-24 0-16,0 0 16,-26 0-1,1 0 1,0 0-1,25 0 17,-26 0-17,26 0 1,-25 0 15,0 0 0,-1 0 32</inkml:trace>
  <inkml:trace contextRef="#ctx0" brushRef="#br0" timeOffset="61539.5895">6474 16966 0,'50'0'78,"-1"-24"-78,26-1 16,-1 0-1,125 0 1,24-24 0,-50 24-1,-73 25-15,-26 0 16,-24 0-1,-1 0 1,-24 0 0,25 0-1,-26 0 1,1 0 0,0 0-1,0 0 1,0 0-1,-1 0 1,1 0 15,-25-25 47</inkml:trace>
  <inkml:trace contextRef="#ctx0" brushRef="#br0" timeOffset="70228.3256">10889 10666 0,'0'25'94,"0"0"-78,0 24-16,0-24 15,25 49 1,0-49 0,-25 0-1,0 0-15,0 0 16,25-25 15,-1 0 0,1 0 16,0 0-31,25 0-1,-1 0 1,26-50 0,74-49-1,49 0 1,-24-25-16,-1-25 16,50 0-1,-74 50 1,-49 49-1,-1 1 1,-50 24 0,1 0-16,0 25 15,-26-25 17,1 25-17</inkml:trace>
  <inkml:trace contextRef="#ctx0" brushRef="#br0" timeOffset="78749.6964">14139 15056 0,'24'0'0,"1"0"63,0 25-47,-25 0-1,25 25 1,0-50-1,-25 24 1,0 1-16,24-25 16,1 0 62,0 0-47,0 0-15,25-49-1,198-125 1,0 25 0,-50-24-16,-49 49 15,-50 49 1,-74 26-1,0 49 1,0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7:22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18430 4663 0,'99'0'78,"50"0"-78,0 0 16,0 0 0,24 25-1,1-25 1,49 0 0,149 0-1,-74 0 1,-1 0-1,-24-25 1,-74 0-16,-75 1 16,0 24-1,-50 0 1,1 0 0,-26 0-1,-24 0 1,0 0 15</inkml:trace>
  <inkml:trace contextRef="#ctx0" brushRef="#br0" timeOffset="1667.2047">26665 4589 0,'25'0'62,"24"0"-46,26 0-1,24 0-15,25 25 32,25 24-32,-25-24 15,74 0 1,50 24-1,-49-49 1,-75 0-16,25 0 281,0 0-265,99 0 0,223-49-16,-124 49 15,0-25 1,-123 25-1,-100 0 1,-75 0 0,1 0-1,-25 0 1</inkml:trace>
  <inkml:trace contextRef="#ctx0" brushRef="#br0" timeOffset="32503.5181">5730 10840 0,'0'24'140,"0"1"-108,0 0-17,0 0 17,0 0-17,25-25 79,-1 0-78,1 0 15,25-50-16,-25 25 1,24-49 0,51 24-16,-1-49 15,0 0 1,25 24 0,25-73-1,-25 73 1,-25-24-16,-49 49 15,-26 26 1,1-1 31</inkml:trace>
  <inkml:trace contextRef="#ctx0" brushRef="#br0" timeOffset="39049.068">5135 13122 0,'24'0'187,"26"0"-171,0 0-1,-1 0 1,-24 0 0,25 0-1,-1 0 1,1 0-1,-1 0-15,1 0 32,-25 0-17,24 0 17,-49-25-17,25 25 1,0 0-1,0 0 1,24 0-16,-24 0 16,0-25-1,0 25 1,25 0 0,-26-25-1,1 25 1,0 0-1,0 0 1,0 0 0,24 0-1,-24-25 1,0 25 0,24-24-1,-24 24 16,0 0-15,0 0 0,0 0-1,-25-25 1,24 25 15,-24-25 16,25 0 62,-25 0-93,0 1 0,25-26-1,-25 25 1,0 0 0,0 1-16,0-1 15,0 0 16,0 0 1,25 25-17,-25-25 1,0-24 15,0 24-15,0 0-1,0 0 1,0 1 0,0-1-1,0 0 1,0 0 15,0 0-15,-50 1-1,25-1 17,-24 0-1,24 0-15,0 25-1,0-25 1,1 25-16,-26-24 15,50-1 1,-25 25 0,-24 0-1,24-25 1,0 25 0,-49-25-1,-1 0 1,25 25-1,1 0-15,24 0 32,-25 0-32,1 0 15,-1 0 1,1 0 0,24 0-1,0 0 1,-25 0-1,26 0 1,-1 0-16,0 0 16,-25 0 15,50 25-15,-24-25 15,24 25-31,-50-25 15,50 50 1,-25-50 0,25 24-1,-49-24-15,49 25 16,-25-25 0,25 25-1,-25 0 1,0-25-1,25 25 1,-25-1 0,25 1-1,-24-25 1,-1 50 0,25-25 30,-25-25-30,25 24 0,0 1 15,0 0-15,0 0 15,-25 0 0,25-1-15,0 1-1,0 0 1</inkml:trace>
  <inkml:trace contextRef="#ctx0" brushRef="#br0" timeOffset="48347.1818">5110 14312 0,'49'0'110,"-24"0"-95,25 0 1,-25 0 0,-1 0-1,1-25 1,0 25-1,0 0 1,49 0 0,-49 0-16,0 0 15,0 0 1,-1 0 0,1 0 15,0 0-16,-25-24 1,25 24 0,0 0-1,-1 0 32,1 0 0</inkml:trace>
  <inkml:trace contextRef="#ctx0" brushRef="#br0" timeOffset="51323.5289">5060 15602 0,'50'-25'109,"-25"25"-93,-1 0 0,26 0-1,-25 0 1,0 0 0,-1 0-1,26 0-15,0 0 16,-26 0-1,26 0 1,0 0 0,-1 0-1,1 0 1,-25-24-16,24 24 16,-24 0-1,0 0 1,0 0-1,-1 0 1,1-25 0,0 25-1,0 0 1,0 0 15,0 0-15,-1 0-1,1 0 17,0 0-17,0 0 1,0 0 0,-1 0 30,1 0-14,0 0 30,0 0 63</inkml:trace>
  <inkml:trace contextRef="#ctx0" brushRef="#br0" timeOffset="57492.4738">7218 16942 0,'0'-25'125,"25"25"-94,25-25-15,24 25 0,25 0-1,50-50 1,124 26-16,-99-26 15,-50 50 1,-50 0 0,-24 0-1,24 0 1,-49 0-16,0 0 31,-1 0 0,1 0 1</inkml:trace>
  <inkml:trace contextRef="#ctx0" brushRef="#br0" timeOffset="63595.3923">14908 10964 0,'0'-25'47,"24"25"-31,26-25 15,49 25-15,100-25-16,-26-49 15,1 24 1,-25 50 0,-50 0-1,-25 0 1,-24 0-16,0 0 16,24 0-1,-49 25 1,0 0-1,-1 74 1,1 25 0,0 25-16,-25 124 15,25 0 1,-25-75 0,25-24-1,-25 24 1,0 25-1,0-24-15,0-50 16,24-25 0,1 24 15,0 175-31,0-1 16,0-74-16,0-124 15,-25-49 1,24-1-1,-24-49 1,0 0 250,0 25-251,-24 74 1,-26 49 0,50-49-16,0-49 15,-25-26 1,25 1-1,0-25 17,-25-25-17,25 24 32,-25-24-16,1 25-15,-26-25 0,0 25-16,1 0 15,-26-25 1,-98 25 0,24-1-1,50-24 1,49 0-1,-24 0-15,49 0 16,-25 0 0,26 0-1,-1 0 1,0 25 0,0-25-1,0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8:34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27756 4390 0,'25'-24'31,"25"24"-16,49 0-15,25 0 16,99 0 0,-24 0-1,-1 0 1,50 0 0,-24 0-1,-26 0 1,50 0-16,-124 0 15,-25 0 1,-24 0 0,-26 0-1,1 0-15,24 0 16,-49 0 0,25 0-1,-1 0 1,-24 0-1,25 0 1,-1 0-16,-24 0 16,0 0-1,0 0 1,0 0 15,-1 0-15,1 0-1,0 0 1,0 0 15,0 0 16,-1 0-16,26 0-15,-25 0 0,0 0-1,-1 0 1,26 0 0,0 0-16,-26 0 31,1 0 0</inkml:trace>
  <inkml:trace contextRef="#ctx0" brushRef="#br0" timeOffset="14444.1545">5035 11906 0,'50'0'15,"0"0"1,-1 0-16,26 0 16,-51 0-1,1 0 1,0 0 0,25 0-1,-1 0 1,-24 0-1,25-25-15,-1 25 16,1 0 0,-25 0-1,-1 0 1,1 0 15,0 0-15,0 0 15,0-24-15,-1 24-1,26 0 1,-25 0 15,0 0-15,0 0-1,-1 0 1,26 0 0,-25 0-1,0 0-15,24-25 16,-24 25 15,0 0 0,0 0-15,-1 0 15,1 0 1,0 0-1</inkml:trace>
  <inkml:trace contextRef="#ctx0" brushRef="#br0" timeOffset="19802.7208">6722 13072 0,'25'0'94,"24"0"-78,-24 0-1,25 0 1,0 0-1,-26 0 1,1 0 0,25 0-1,24 0-15,1 0 16,-26 0 0,1 0-1,-1 0 1,-24 0-1,0 0 1,25 0 0,-26 0 15,26 0-15,-25 0 15,0 0-31,-1 0 31,1 0 16,0 0-31,0 0 15,0 0-16,24 0 1,-24 0 0,0 0-16,0 0 15,-1 25 17,1-25-1,0 0 16,-25 25 109,-25-25 0,25 24-46,-25-24-32</inkml:trace>
  <inkml:trace contextRef="#ctx0" brushRef="#br0" timeOffset="45898.9402">15850 12030 0,'0'25'110,"0"0"-79,0 0-31,0 24 15,0-24 1,0 0 0,0 25-16,0-1 15,0 1 1,0-25 15,25-25-15,0 0 62,24 0-62,-24 0-1,0 0 1,49-25-1,1-25 1,49-24 0,-50 24-1,1 0-15,24-24 16,-25 49 0,-24 0-1,49-24 1,-49 49-1,-25-25 1,24 0-16,-24 25 31,-25-25-15,25 25 0</inkml:trace>
  <inkml:trace contextRef="#ctx0" brushRef="#br0" timeOffset="50620.6888">14412 14833 0,'0'25'94,"0"25"-79,24 24 1,1 25 0,-25-49-1,25 24 1,0-49-16,-25 0 15,0 0 1,0-1 15,25-24-15,24 0 31,1 0-32,-1 0 1,26-24 0,148-51-16,0-24 15,50 0 1,-99 24 0,-1 26-1,-49 24 1,-49 25-1,-26 0-15,-24-25 16,25 25 0</inkml:trace>
  <inkml:trace contextRef="#ctx0" brushRef="#br0" timeOffset="56822.8279">16545 16049 0,'0'49'78,"0"-24"-78,0 25 0,25-1 31,-1-24-15,-24 25-1,25-1 1,-25 1-16,0-25 16,25-25-1,-25 25 1,0-1-1,25-24 17,0 0 15,-1-24-32,26-1 1,49-50-1,-24 50 1,173-123-16,0 24 16,25 0-1,-25 24 1,-50 51 0,-49-1-1,-75 25-15,-49 25 16,0 0-1</inkml:trace>
  <inkml:trace contextRef="#ctx0" brushRef="#br0" timeOffset="60060.9085">7293 16966 0,'0'-24'31,"24"24"16,1 0-47,25 0 16,24 0 0,-24 0-1,-1 0 1,26 0-1,-1 0-15,1 0 32,-26 0-32,1 0 15,-1 0 1,-24 0 0,0 0-16,0 0 15,25 0 1,-26 0-1,1 0 1,50 0 0,-51 0-1,1 0-15,0 0 16,0 0 0,0 0 15,-25 24 438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9:4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4291 0,'-25'0'16,"25"-25"31,99 25-16,75-24-31,99-1 15,24-25 1,-24 25 0,-74 25-1,-75-24-15,49 24 16,-24 0 0,-25 0-1,75 0 1,-26 0-1,-98 0 1,-26 0-16,-24 0 31,0 0-15</inkml:trace>
  <inkml:trace contextRef="#ctx0" brushRef="#br0" timeOffset="1408.17">18628 4167 0,'25'0'32,"25"0"-32,49 0 15,25 0 1,50 0 0,24 0-1,75 0 1,-50 0-1,0 0 1,-49 0-16,0 0 16,-1 0-1,-49 0 1,0 0 0,25 0-1,-74 25 1,-1-25-16,-24 0 15,-1 25 1,1-25 0,-1 0-1,26 0 1,-26 0-16,-24 0 16,0 0-1,25 0 1,-26 0-1,26 0 17,-25 0-1</inkml:trace>
  <inkml:trace contextRef="#ctx0" brushRef="#br0" timeOffset="2936.1367">25971 3994 0,'49'0'109,"1"0"-93,24 0-1,75 0 1,25 0 0,-1 0-1,-74 0 1,25 0 0,-49 0-1,-26 0 1,1 0-16,0 0 15,-25 0 1,-1 0 15,1 0-15</inkml:trace>
  <inkml:trace contextRef="#ctx0" brushRef="#br0" timeOffset="3913.0385">29146 3994 0,'0'0'0,"49"24"15,-24-24 1,0 0 0,24 0 93</inkml:trace>
  <inkml:trace contextRef="#ctx0" brushRef="#br0" timeOffset="5583.7196">2902 5110 0,'50'0'31,"24"0"-15,-24 0 0,24 0-1,1 0 1,73 0-1,1 0 1,99 0-16,-24 0 16,48 0-1,-24 0 1,50 0 0,0 0-1,-125 25 1,-73-1-16,-51-24 15,1 25 1,-25-25 0,-1 0-1,-24 25 1</inkml:trace>
  <inkml:trace contextRef="#ctx0" brushRef="#br0" timeOffset="24366.6655">5011 10592 0,'0'0'0,"0"24"125,0 1-110,49 0 1,-49 0-16,25-25 47,0 0-32,0 0 1,-1 0 15,26-25-31,24-49 16,26 24 0,-51 0-1,-24 1 1,25 24-1</inkml:trace>
  <inkml:trace contextRef="#ctx0" brushRef="#br0" timeOffset="25263.9528">5259 11981 0,'24'0'156,"-24"24"-156,25-24 15,25 0 1,-25 0 0,24 0-1,1-24 1,24-26 0,1-24-1,49 24 16,-25-49-31,-25 49 0,-49 25 16</inkml:trace>
  <inkml:trace contextRef="#ctx0" brushRef="#br0" timeOffset="26077.5467">6672 12725 0,'0'25'16,"0"-1"0,0 1-1,0 0-15,25 0 32,0 24-32,-25-24 15,50 0 1,-26 0 15,1-25-15,0 0-1,0 0-15,25-25 16,-26-25 0,51-24-1,-26 0 1,-24 49-1,0 0 1,0 25 0,-25-25-1</inkml:trace>
  <inkml:trace contextRef="#ctx0" brushRef="#br0" timeOffset="30526.7981">6970 13866 0,'25'0'1391,"-25"25"93,25-25-1312,-25 24-47,0 1-94,25-25-15,-25 25-1,24-25 188,1 0-187,0 0 15,0 0-15,0-25 0,-1 0-1,26 1 1,0-1-1,-50 0-15,24 25 16,1-25 31</inkml:trace>
  <inkml:trace contextRef="#ctx0" brushRef="#br0" timeOffset="31708.2617">5060 15180 0,'0'25'78,"25"0"-78,0 0 15,0 0 17,-1-25-1,1 0-15,0 0-1</inkml:trace>
  <inkml:trace contextRef="#ctx0" brushRef="#br0" timeOffset="32541.153">6375 16123 0,'0'0'0,"0"-25"16,25 25 15,-1 0 16,-24 25-31,25 0-1,0-25 16,-25 25-15,25-25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6:12:39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8706 0,'25'0'47,"49"0"-47,-24 0 15,24 0 1,1 0 0,-26 0-1,26 0 1,24 0-16,0 0 15,75 0 1,24 0 0,298 0-1,-25 0 1,-123 0 0,-75 0-1,-75 0-15,-24-24 16,-26 24-1,-73 0 1,-1-25 0,-49 25-1,74 0 1,-49 0-16,0 0 16,-26 0-1,1 0 1,0-25 15</inkml:trace>
  <inkml:trace contextRef="#ctx0" brushRef="#br0" timeOffset="4560.1145">6524 9798 0,'74'0'16,"75"-25"-1,25 25 1,49-25-1,-25 25 1,25-25 0,-24 25-16,-1-24 15,26-1 1,-51 25 0,-74-25-1,1 25 1,-26 0-16,-24-25 15,-26 25 1,1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6:14:1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5730 9128 0,'0'0'0,"-25"0"16,75 25 109,-26 74-110,1-49-15,0-25 16,0-25 15,74 0 0,50-25-15,0-50 0,-75 51-1,-49-1-15,25 0 16,-26 0 0,26 0-1,-25 1 1,0 24-1,-1-25 1,1 25-16</inkml:trace>
  <inkml:trace contextRef="#ctx0" brushRef="#br0" timeOffset="9296.0318">16917 5953 0,'25'0'62,"-1"0"-46,1 0 15,0 0 0,0 0-15,24 0-16,1 0 15,74 0 1,-50 0 0,1 0-1,-26 0 1,-24 0 0,0 0-1,0 0 1,0 0-16,24 0 15,26 0 1,-50 0 0,-1 0 15,1 0-15,0 0 15,0 0-16,0 0-15,-1 0 32</inkml:trace>
  <inkml:trace contextRef="#ctx0" brushRef="#br0" timeOffset="11307.945">18529 6052 0,'25'0'63,"0"0"-48,24 0 1,1 0 0,-25 0-1,49 0-15,-49 0 16,25 0 15,-1 0-15,-24 0-1,0 0 1,0 0 0,-1 0-1,1 0 1</inkml:trace>
  <inkml:trace contextRef="#ctx0" brushRef="#br0" timeOffset="13883.6528">19472 4887 0,'0'0'0,"-25"-25"31,-50 25-15,26 0 0,-1 0-1,1 0 1,-1 0-16,0 0 15,-49 0 1,25 0 0,24 0-1,1 0 1,24 0 0,0 0-1,0 0-15,25 25 16,-49-1-1,49 1 1,-25 0 0,0-25-1,0 25 1,0 0 0,1-1-1,-1-24 1,0 25-16,0 0 15,-25 0 1,26 0 0,-26 24-1,50 1 1,-25-25 0,0 24-1,1 1 1,-1-1-16,0-24 15,25 25 1,-25-1 0,25 1-1,-25 0 1,1 49 0,24 0-1,0-24 1,0-1-1,0-24 1,0-1-16,0-24 16,0 25-1,24-26 1,1 1 15,25-25 0,24 25-15,1-25 0,-51 0-1,1 0-15,0 0 32,0 0-17,25 0 1,49-25-1,50 0 1,24-49-16,-74 49 16,-49 25-1,-50-25 1,25 25 0,-25-24-1,25 24 1,-1-25-16,-24 0 31,25 25-15,-25-50-1,0 1 1,0-1 0,0 0-1,0 26-15,0-26 16,0-24-1,0 49 1,0-25 0,0 1-1,0 24-15,0 0 16,0 0 0,0-24-1,0 24 16,0 0-15,0-25 0,0 26 15,0-1 0,0 0-15,0 0-1,0 0 48</inkml:trace>
  <inkml:trace contextRef="#ctx0" brushRef="#br0" timeOffset="32464.8579">21779 9103 0,'0'50'78,"49"99"-78,-24-75 16,0-49-1,0 0 1,-1-25 31,1 0-16,0 0 0,0 0-31,0 0 32,74-149-17,25 0 1,25 0-1,-75 50 1,-24 74 0,-1-24-1,-24 49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6:15:39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10815 0,'0'49'62,"0"26"-46,0-1 0,0 1-16,0-1 15,24-49 1,-24 25-1,0-26 1,25 1 0,0-25 15,0 0-15,24 0 15,1-25-16,-25 1 1,0-1-16,-1 25 78,1 0-62,0 0 15,0 0-15,0 25 31,-25-1-16,24-24-16,-24 25 1</inkml:trace>
  <inkml:trace contextRef="#ctx0" brushRef="#br0" timeOffset="546.0474">13097 11187 0,'25'0'78,"-25"50"-62,24-1 0,-24 1-1,0-25 1,0 24 0,0-24 15,25-25 47</inkml:trace>
  <inkml:trace contextRef="#ctx0" brushRef="#br0" timeOffset="2402.8727">12725 11807 0,'-25'0'31,"50"0"47,272-50-62,175-49-16,197-50 15,-73 1 1,-249 24 0,-99 24-1,-149 51 1,-24 24-16,-50 25 15,-1 0 17</inkml:trace>
  <inkml:trace contextRef="#ctx0" brushRef="#br0" timeOffset="4801.7257">13022 12452 0,'0'50'78,"25"-1"-62,-25 1-1,25 24 1,-25-24 0,25-1-1,-25-24 1,0 0 15,0 0 16,0-50 0,0 0-16,0-49-15,0-1-16,0 1 15,0 24 1,0 26 0,0-26-1,0 25 1,0 0 0,0 1-1,0-1 1,25 0 15,-1 25-15,1 0-1,0 0 63,-25 25-31,0 24-15,0-24-1,0 0 0,0 0-31,0 0 31,0-1 1,-50 1-1,50 0 0,-24 0-15</inkml:trace>
  <inkml:trace contextRef="#ctx0" brushRef="#br0" timeOffset="5637.8851">13072 13122 0,'25'-25'78,"49"25"-62,75-50-1,50 1-15,-1 24 16,199-74 0,-174 49-1,-49 0 1,-75 26 0,25-26-1,-25 25 1,25 25-16,-49-49 15,-26 24 1,-24 25 0</inkml:trace>
  <inkml:trace contextRef="#ctx0" brushRef="#br0" timeOffset="6941.2912">13370 13816 0,'0'25'31,"0"0"-15,0 49 0,0 1-1,0 24 1,0 25 0,0-25-1,0-74 1,0 25-1,0-26 17,0-48 93,0-1-110,0-25 1,0 0-16,0-24 16,0-50 15,25-50-31,-1 50 15,51-24 1,-1 24 0,-49 49-1,25 26-15,-26 24 16,-24 0 0,25 25-1,25 74 48,24 1-48,-49-26 1,-25-24 15,0 0-15,0 0-1,-25 24 17,0-24-17,1 25 1,-51-1 0,50 1-1,1-50-15,-26 50 16,25-50-1,0 24 1,25 1 0</inkml:trace>
  <inkml:trace contextRef="#ctx0" brushRef="#br0" timeOffset="7663.8912">13271 14957 0,'0'-25'63,"99"1"-48,99-51-15,149 1 16,25-50 0,75-25-1,-174 50 1,-100-1-1,-98 76 1,-50 24 0,-1 0-1</inkml:trace>
  <inkml:trace contextRef="#ctx0" brushRef="#br0" timeOffset="9113.9586">14263 15900 0,'0'25'78,"0"24"-62,0 26-1,0-1 1,0-24 0,0-1-1,0 1 1,0-25-1,0-75 110,0 0-109,0 1-16,0-26 16,0-49-1,24-297 1,51 148 0,-25 99-1,-26 100 1,26-1-1,-50 51 1,25 24 0,24 24 77,-24 1-77,0 0 0,-25 0 62,0 24-63,0-24 1,0 25 0,0-1-16,-25 1 31,25 0-15,-25-26-1,1 26 1,-1 0-1,0-25-15,0-1 16,0 1 0,1 0-1,-1-25 1,0 0 15,0 25-31,0 0 31,0-25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7:28:42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15280 0,'0'-25'47,"0"0"-31,25 25 15,74 0-15,-49 0-1,24 0 1,1 0-16,-1 0 15,0 0 1,50 0 0,-24 0-1,-1 0 1,0 0 0,-25 0-1,1 0 1,-1 25-16,1-25 15,-26 0 1,-24 25 0,0-25-1,25 0 1,-26 0 15,1 0 250,0 0-265,25 0-16,-1 0 16,-24 0-1,0 0 1,49 0 0,25-25-1,1 25 1,-1-25-1,-50 25-15,-24 0 16,0 0 0</inkml:trace>
  <inkml:trace contextRef="#ctx0" brushRef="#br0" timeOffset="3283.1929">4787 15255 0,'0'-25'47,"25"25"-16,0 0-16,0 0 1,24 0 0,51 0-1,148 0 1,-100 0 0,1 0-16,-50 0 15,-49 0 1,0 0-1,-1 0 1,1 0 0,-25 0-16,74 0 15,-25 0 1,-24 0 0,-25-25-1,49 25 1,-49 0-1,0 0 1,0-25 15,-1 25-15,26 0 0,99-24-1,-25 24-15,-50 0 16,-24 0-1,24-25 1,-49 25 0,0 0-1,0-25 1,0 25 0,-1 0 15</inkml:trace>
  <inkml:trace contextRef="#ctx0" brushRef="#br0" timeOffset="14777.8514">8905 13618 0,'0'0'0,"-50"-25"16,1 25-16,24 0 16,-50 0-1,26 0 1,-26 0 0,1 0-1,-25 25 1,-25 24-16,25-24 15,49 0 1,-24 25 0,-1-26-1,75 26 1,-50 0 0,26-26-16,-26 26 15,25-25 1,-24 24-1,49-24 1,-25 0 0,25 0-16,-25-25 15,25 25 1,0-1 0,-25-24-1</inkml:trace>
  <inkml:trace contextRef="#ctx0" brushRef="#br0" timeOffset="15761.5123">7789 13717 0,'0'25'31,"0"0"0,0-1-15,-25 1 15,25 0-15,0 0 0,0 0-1,0-1 32,0 26-16,25 0 1,-1-26-17,1 1 1,0-25-1,-25 25-15,25-25 32,0 0-1,-25 25-15,24-25-1,1 0 1,0 0-1,0 0 1,0 0 0,0 0-1,-25 25 17,24-25-17,-24 24 1</inkml:trace>
  <inkml:trace contextRef="#ctx0" brushRef="#br0" timeOffset="21628.4198">8111 12080 0,'0'0'0,"-670"124"15,-247 50 1,222-100 0,125-49-1,222-25 1,100 0 0,25-25-1,25 0 1,-199-49-16,99-25 15,100 24 1,24 1 0,50-26-1,25 51 1,24-50-16,1 24 16,49 1-1,-49-1 1,49 26-1,0-1 1,0-24-16,25-1 16,0 1-1,0-100 1,0 75 0,0 0-1,0 49 1,0 1-16,0 24 15,0 0 1,0-25 0,25 50-1,0-24 1,-25-1-16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7:35:2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3845 0,'0'-25'78,"99"25"-63,75 0-15,-25-25 16,74 25 0,-99 0-1,-50 0 1,1 0-1,-1 0 1,1 0-16,-26 0 16,-24 0-1,0 0 1,0 25 15,0 49-31,-1 1 16,1 98-1,0 26 1,49 74 0,-49 49-1,0 100 1,0-1-16,49 76 16,-49-51-1,0-123 1,24-1-1,26 447 1,-26-199-16,-24-322 16,-25-148-1,0-26 1,0-49 15,0 99 16,25-50-31,-25 1-1,0-50 1,0-1 0,-25-24 359,-24 0-360,-1 25-15,25-25 16,0 25-1,-49-25 1,49 25 0,0 0-1,-24-25 1,24 0 0,0 0-1,25 24 1,-25-24-1</inkml:trace>
  <inkml:trace contextRef="#ctx0" brushRef="#br0" timeOffset="25332.8857">23044 4118 0,'24'0'94,"26"0"-78,0 0-1,49 0 1,74-50-16,100 25 15,50-74 1,-26 49 0,-24 26-1,-50-1 1,-74 0-16,25 25 16,-50 0-1,50 0 1,24 0-1,-74-25 1,0 0 0,-25 1-16,-49-1 15,24-25 1,-49 25 187,50 25-187,148 0-1,74 0 1,1 0-16,-50 0 16,-49 0-1,-51 0 1,1 0-1,-50 0 1,-49 0 0,0 0-1,-26 0 1,26 0-16,-25 25 16,0 0-1,-25 0 1,0 0-1,0 99 1,0 24 0,0-24-1,0 25 1,0-50-16,0-24 16,0-50-1,0-1 1,0 1 15,0 50-15,0-51-1,0 1 17,-25 0-1,-50 0-16,-98 49 1,-75 26 0,-50-1-1,-49 25 1,-50-50 0,75 25-16,-26-24 15,-222-1 1,272-24-1,100-25 1,24-25 0,25 24-16,0 26 15,1 0 1,48-26 0,26-24-1,24 0 1</inkml:trace>
  <inkml:trace contextRef="#ctx0" brushRef="#br0" timeOffset="28380.0497">22944 4167 0,'0'50'94,"0"24"-94,0-24 15,0 24 1,0 1-1,0-51 1,0 26 0,25 0-1,-25-1 1,0 1-16,0 24 16,0-24-1,0 49 1,25-49-1,-25 24 1,25-24 0,-25-1-16,0 1 15,0-25 1,25 0 0,-25-1 15,0 1 31,24-25-30,-24 25-17,0 0 1,25-25 46,25 0 48,-25 0-79,-25 25 31,0-1-15,0 1-31,0 0 0,0 0-1,24 24 16,1-24-15,-25 0 0,0 0-1,50-25 110,-1 0-109,1 0 0,0 0-16,-26 0 109,26 0-93,-25 0 15,24 0 250,1 0-281,-25 0 16,0 0-1,24 0 1,-24 0 0,0 0-1,0 25 1,-1-25-16,1 0 31,0 0-15,0 0 46,0 0 63,0 0-94,24 0-15,-24 0 0,25 0-1,24 0 1,-49 0-16,24 0 16,-24 0-1,0 0 32</inkml:trace>
  <inkml:trace contextRef="#ctx0" brushRef="#br0" timeOffset="29430.7497">21555 5110 0,'25'0'109,"49"0"-109,1 0 16,-25 0-1,-1 0 1,-24 0 15,0 0-31,49 0 78,1-25-62,-26 25-16,-24 0 15,0 0 1</inkml:trace>
  <inkml:trace contextRef="#ctx0" brushRef="#br0" timeOffset="30444.4252">22051 4862 0,'-24'0'16,"24"25"124,49 24-124,1-24 0,-25 0-16,-1 0 15,-24-1 16,25-24-15,0 0 0,-25 25 77,0 0-77,0 0 0,0 24-1,0 1 1,-25-25 15,25 0-31,0-1 94</inkml:trace>
  <inkml:trace contextRef="#ctx0" brushRef="#br0" timeOffset="37314.0042">2307 12898 0,'25'0'93,"49"0"-93,25 0 16,50 0 0,99-24-1,25-1 1,25 25-1,148-25 1,-148 25-16,-125 0 16,-49 0-1,-49 0 1,-1 0 0,1-25-1,-26 25-15,26 0 16,-26 0-1,-49-25 1,25 25 0,25 0 265,-1 0-265,26 0-1,-1 0-15,25 0 16,1 0-1,48 0 1,51 0 0,-75 0-1,-25 0-15,-49 0 16,-25 0 0,-1 0 30,1 0-30,0 0 0,25 0-1,-26 0 1,1 0 0,0 0-1,25 0-15,-26 0 16,1 0-1,0 0 17,0 0-1,0 0 31,-1 0-30,-24 25 155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59:1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5755 0,'49'0'109,"1"0"-93,49 0-1,-24 0 1,-26 0-1,1 0 1,-25 0-16,49 0 16,-24 0-1,49 24 1,25-24 0,-25 0-1,-24 0-15,-1 0 16,-24 0-1,24 0 1,-49 0 0,24 0 15,1 0-31,-25 0 16,24 0-1,-24 0 1,0 0-1,0 0 1,0 0 0,24 0-1,1 0 1,-25 0 0,-1 0 30,1 0 1,0 0 16,-25 25 93</inkml:trace>
  <inkml:trace contextRef="#ctx0" brushRef="#br0" timeOffset="13896.4228">4812 4341 0,'-25'0'47,"0"0"-31,1 0-1,-1 0 1,0 0 0,-25 0-1,26 0 1,-26 25-16,-49 24 15,24-24 1,26 25 0,24-26-1,-25 1 1,26 0 0,-1 0-1,-50 0 1,26-1-16,-1-24 15,25 25 1,1-25 0,24 25-1,-25-25 1,0 25 0,0-25-1,25 25 1,-25-25-16,25 24 15,-24-24 17,-1 50-17,0-25 17,0 0-1,0-25-16,1 25 1,24-1 0,-25 1-1,0 0 1,0-25 0,25 25-1</inkml:trace>
  <inkml:trace contextRef="#ctx0" brushRef="#br0" timeOffset="15024.5326">3671 4787 0,'0'0'0,"-25"0"31,25 25-16,-25-25 1,25 50 0,0-25 15,0-1 16,0 1 0,0 0-16,25-25-15,0 0-1,0 0 1,0 0-1,0 25 1,-1-25-16,1 0 94,25 0-63,-25 0-15,-1 0 31,-24 25 15,25-25 16</inkml:trace>
  <inkml:trace contextRef="#ctx0" brushRef="#br0" timeOffset="17167.8736">4713 3249 0,'-25'0'94,"25"50"-47,0-25-31,0 24-1,0-24 1,25 50-1,0-1 1,-25-24 0,24-1-16,1-24 15,-25 0 1,0 0 46,25-25-46,0 0 31,0 0-16,-25-25-15,0 0 15,25 25-31,-25-25 16,0 0-1,24 25 17,-24-24-17,25 24 48,0 0-1,0 24-31,-25 1 1,25 0 61</inkml:trace>
  <inkml:trace contextRef="#ctx0" brushRef="#br0" timeOffset="17675.7414">5159 3572 0,'0'25'93,"0"-1"-77,0 1 0,25-25-1,0 25 32</inkml:trace>
  <inkml:trace contextRef="#ctx0" brushRef="#br0" timeOffset="18201.0244">5333 3671 0,'0'25'110,"0"0"-95,0 0 1,0-1 78</inkml:trace>
  <inkml:trace contextRef="#ctx0" brushRef="#br0" timeOffset="35875.795">4018 7317 0,'75'0'171,"74"0"-155,-50 0 0,-25 0-1,-24 0 1,-1 0 0,-24 0-1,124 0 235,50-24-234,-1-1-1,50 0-15,-25-25 16,0 26 0,-24-1-1,-1 0 1,1 0 0,-50 0-16,-75 25 15,-24-24 1,-26 24-1,1 0 1,50 0 0,-26 0-16,-24 0 15,0 0 1,0 0 31</inkml:trace>
  <inkml:trace contextRef="#ctx0" brushRef="#br0" timeOffset="57412.6653">13742 8384 0,'0'50'47,"25"24"-31,-25 0-1,0-24 1,24-25 0,-24 0 15,25-25-31,0 0 47,25-25-32,-1-74 1,50 49 0,-24-49-1,-1 49 1,-24 1-1,-1-26 1,1 75-16,-50-25 16,25 25-1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2:50:49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8186 5928 0,'0'-24'31,"99"24"-15,50 0-1,49 0 1,50 24 0,-74 26-1,-25 0 1,24 24-1,-24-24 1,-25 24 0,74 25-1,-49-24-15,-49-1 16,24 50 0,-25 0-1,0 0 1,-49 0-1,-1 25 1,1 49 0,-25 26-1,-1 24 1,1 49 0,-25-24-1,0-74 1,0-125-1,0-49 1,0 24 0,0-24 31,-25 0-47,1 0 15,-1 24 1,0 1-1,0 0 1,-24-1 0,49 1-1,-25-25 17,25 0-17,-25-1 16,0-24-15,25 25 0,-25 0 15,25 0-15,-49-25-1,49 25 1,-50-1-1,50 1 1,-25 25 0,-24-25-1,49-1-15,-25-24 16,0 25 0,25 25-1,0-25 1,-25 24-1,1-24 17,24 0-1,0 0-15,0-1-1,0 1 1,0 74-1</inkml:trace>
  <inkml:trace contextRef="#ctx0" brushRef="#br0" timeOffset="18182.0608">9748 8533 0,'25'0'78,"0"0"-62,49 0-1,1 0 1,123 25-1,-24 24 1,-75-49 0,-25 50-1,1-25 1,-26 49 0,26 25-1,-1-24 1,25 24-1,-24 50 1,24 49 0,-49-49-1,-1-25 1,-24-50 0,0 50-1,49 224-15,-24-75 16,-50-125-1,25-24 1,-25-74 0,0-25-1,0 0 1,0-1 15,0 1 32,0 0-48,0 0 48,-25-25-48,25 25 1,-25-25 0,25 24 62,-25-24-47,25 25 0</inkml:trace>
  <inkml:trace contextRef="#ctx0" brushRef="#br0" timeOffset="19735.3351">3547 11609 0,'25'0'156,"0"0"-140,74-25-1,-49 25 1,-26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2:51:33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5358 0,'25'0'78,"25"0"-63,24 0 1,0 0-16,-24 0 16,0 0-1,-26 0 1,1 0 0,0 0-1,49 0 1,-49 0-1,25 0 1,-25 0 0,-1 0-1,1 0 17,0 0-1,0 0 0,0 0-15,-1 0-1,1 0 1,0 0 0,25 0-1,-1 0 1,-24 0-1,0 0 1,0 0 15</inkml:trace>
  <inkml:trace contextRef="#ctx0" brushRef="#br0" timeOffset="6236.2707">5035 5308 0,'0'-25'31,"25"1"-15,25 24 0,-1 0-16,51 0 31,24 0-31,24 0 15,-24 0 1,125 0 0,-26 24-1,-50 1 1,1-25 0,-50 25-1,-25-25 1,-24 0-1,123 0 220,100 0-220,49 0 1,-74 0 0,-50 0-1,124 0 1,-74 0 0,0 0-1,-50 0 1,25 0-1,-124 0 1,-49 0 0,-50 0-1,-1 0 1,51 0 250,24 0-235,50 0-31,25 0 15,-50 0 1,-25 0 0,50 0-1,173 0 1,75 0 0,-25 0-1,-99 0 1,-50 0-1,75 0 1,-75 0 0,-74 0-1,-50 0 1,-25 0 0,26 0-1,-51 0 1,-24 0-1,0 0 1,0 0-16,0 0 16,-1 0-1,1 0 17</inkml:trace>
  <inkml:trace contextRef="#ctx0" brushRef="#br0" timeOffset="23415.9075">11757 6623 0,'0'-25'94,"124"0"-63,0 25-15,50 0 0,-25-25-1,99 1 1,25-1-1,-75 25 1,50-25 0,-99 0-1,-25 25 1,-49 0 0,-51 0 15</inkml:trace>
  <inkml:trace contextRef="#ctx0" brushRef="#br0" timeOffset="36822.4115">22597 4366 0,'0'-25'31,"50"0"47,198 0-62,49-24-1,1 24 1,0-25-1,24 25 1,174 25 0,-223 0-1,-149 0 1,-74 0 0,-25 0-1,24 149 16,26 99-15,-51 323 0,26-26-16,-25 26 15,74 471 1,-74-621 0,24-148-1,1-49 1,24 73-1,26-24 1,-1-25 0,-25-99-1,-49-75 1,-25-24 0,0 0-1,0-26 16,0 1 188,0 99-203,-25 50-1,-99 99 1,25-75 0,49-74-1,1-49 1,-1-26 0,25 1-1,-99 24 1,25-24-1,-25-1 1,25-24 0,49 0-1,-24-25 1,24 0 0,25 25-1,1-25-15,-1 0 31</inkml:trace>
  <inkml:trace contextRef="#ctx0" brushRef="#br0" timeOffset="47870.2163">14213 4093 0,'0'49'156,"0"-24"-140,0 0-16,0 0 15,0 0 1,0-1 0,25-24 109,0 0-94,24 0-15,26-24-16,247-175 15,-49 26 1,0-1-1,-50 75 1,-74 24 0,-75 50-1,-49 1 1,0-1 0</inkml:trace>
  <inkml:trace contextRef="#ctx0" brushRef="#br0" timeOffset="49545.7908">14957 5383 0,'0'74'109,"0"-24"-93,0-1 0,0-24-1,0 0-15,0 24 16,0-24 15,25 0 0,-25 0-15,50-25 125,-26 0-110,125-50-16,0-49-15,0 25 16,-99 49 0,-26 0-1,1 25 1,-25-25 15,25 25-15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5:46:48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19819 5531 0,'25'0'0,"-25"-24"32,25 24-17,24 0 32,-24 0-47,49 0 16,-49 0-1,25 0 1,24 0 0,25 0-1,1 0 1,-26-25-1,0 25-15,224 0 16,0-25 0,-50-49-1,-75 49 1,-73 0 0,24 0-16,-25 0 15,-25 25 1,-24 0-1,-25-24 1,0 24 0,-1 0-1</inkml:trace>
  <inkml:trace contextRef="#ctx0" brushRef="#br0" timeOffset="2077.8013">24978 5531 0,'0'0'0,"25"0"31,0 0 0,0 0-15,24 0 0,26 0-1,-1 0 1,25 0-1,1 0-15,24 0 16,-75 0 0,26 0-1,24 0 1,-25 0 0,1 0-16,-1 0 15,-24 0 1,-25 0-1,-1 0 1,1 0 0,0 0-1,0 0-15,0 0 47,-25 25 63</inkml:trace>
  <inkml:trace contextRef="#ctx0" brushRef="#br0" timeOffset="21699.3898">9897 9699 0,'0'0'0,"25"0"16,-25-25-16,25 0 15,74-25 1,0 1 0,-24 49-1,24 0 1,0 0-16,25 0 16,-50 0-1,1 0 1,-26 0-1,26 0 1,-26 25 0,1-25-1,49 24-15,-49-24 16,-25 0 0,-25 25 15,0 25 0,24 49-31,1 75 16,-25 74-1,0 49 1,0 199 0,-25 249-1,25-324 1,-24-173-1,-1 25 1,25 223 0,0 397-16,0-149 15,0-471 1,0-149 0,0-74-1,0-25 16,-25-1 219,0 1-234,-24 0 0,-26-25-1,1 25 1,-1-25-16,-49 0 31,25 0-31,25 0 16,-1 0-1,51 0 1,-1 0 0,-25 0-1,25 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5:47:5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5556 0,'-49'0'31,"-1"0"-15,0 0-1,-24 0 1,-1 0 0,-49 0-16,25 0 15,25 25 1,-1-25-1,26 50 1,-1-50 0,1 74-1,-26 0 1,-49 51 0,50-1-16,49-75 15,0-24 1,25 0-1,0 0 17</inkml:trace>
  <inkml:trace contextRef="#ctx0" brushRef="#br0" timeOffset="824.5638">10170 5953 0,'0'25'31,"0"0"0,0 24-15,0 75 0,0-49-1,0-26 1,0-24-16,25 0 16,0-25 15,-1 0-16,-24 25 1,25-25-16,0 0 31,0 0-15,0 0 0,49 0-1,-24-50 1,49 1-16,25-1 15,-25 0 1,-49 1 0,24 49-1,-74-25 1,25 25 15</inkml:trace>
  <inkml:trace contextRef="#ctx0" brushRef="#br0" timeOffset="20920.1118">1563 11658 0,'0'-25'31,"24"25"0,1-24-15,25 24 0,0 0-1,49 0 1,25-25 0,124 25-16,25 0 15,-25-25 1,-25 25-1,471 0 1,-247-25 0,-199 25-1,-74 0-15,-50 0 16,0 0 0,-25 0-1,0 0 1,-24 0-1,-1 0 1,0 0-16,75-25 16,-74 25-1,-1 0 1,-24 0 0,-1 0-1,26 0 1,-26 0-16,26 0 15,-26 0 1,26 0 0,-50 0-1,-1 0 1,26 0 0,-25 0 30</inkml:trace>
  <inkml:trace contextRef="#ctx0" brushRef="#br0" timeOffset="46176.735">17363 6871 0,'25'0'125,"0"0"-94,0 0 1,24 0-17,-24 0 32,0 0 62</inkml:trace>
  <inkml:trace contextRef="#ctx0" brushRef="#br0" timeOffset="47825.4572">19422 6796 0,'0'-24'78,"25"-1"-31,24 25-32,1 0 1,25 0 0,49 0-1,49 0 1,-49-25 0,-25 25-16,-24 0 15,-1 0 1,174-25-1,75 25 1,-50 0 0,-125 0-1,-48 0-15,-26 0 16,-49 0 0,0 0-1,-1 0 1,26 0 15,49 0-31,1 0 16,-51 0-1,1 0 1,-1 0 15,-24 0 0,25 0-15,-25 0 0,-1 0 15,1 0-15,0 0-1,0 0 1,0 0-1,24 0 1,1 0 0,-25 0-1,-1 0-15,1 0 16,0 0 15,0 0-15,0 0 31,-25 25-32</inkml:trace>
  <inkml:trace contextRef="#ctx0" brushRef="#br0" timeOffset="73843.2459">28575 12427 0,'25'0'109,"0"25"-93,-1 49 0,1 1-1,0-50 1,-25-1 31,25-24 15,-25 25-15</inkml:trace>
  <inkml:trace contextRef="#ctx0" brushRef="#br0" timeOffset="78058.954">24805 7516 0,'0'0'0,"99"-25"79,124-49-79,819-174 15,322 0 1,-496 24-1,-396 125 1,-224 49 0,-149 26-1,-25 24 1,-24 0 0,-25-25-1,49 0 1,75 25-16,-75 0 15,1-25 1,-50 25 0,-1 0-1,-24 25 17,50 124-17,0 49 1,-26 75-16,51 74 15,-75-49 1,49 25 0,-49-100-1,25-50 1,0-73 0,-25-26-1,0-24 1,25-50-1,-25 24 48,0 1-47,-25 0-1,-99 49 1,-347 150-1,148-51 1,100-49 0,49-74-1,50 0 1,75-50 0</inkml:trace>
  <inkml:trace contextRef="#ctx0" brushRef="#br0" timeOffset="80419.8779">24879 7689 0,'0'0'0,"0"25"78,0 0-63,0 25 1,0-1 0,25 26-1,0-1 1,0 25 0,-1 50-1,26-25-15,0 0 16,-1 25-1,26-25 1,-51-50 0,-24 1-1,50 74 1,-50-75 0,25 1-1,0-26 1,-25 1-1,24-25 1,-24 49-16,25-49 16,0 24-1,-25 1 1,0 0 0,25-26-1,-25 26 1,25 24-1,-1 75 1,1-25 0,-25-49-16,0-1 15,0-49 1,25 0 0,-25 0-1,25-25 1,0 0 31,-1 0-32,51 0 1,74 0 0,0 0-1,173-25 1,-24-25-1,-26 1 1,-123 24 0,-25-25-1,-49 50-15,-1-25 16,1 0 0,123 1-1,-24-26 1,-1 25-1,-49 25 1,-49-25 0,-26 25-1,26-24-15,-26 24 16,1-25 0,0 25-1,-1 0 1,-49-25-1,25 0 1,0 0 15,0 1-15,-1 24 15,1 0 0,-25-25-15,25 25 0,-25-25-1,25 25 1,0 0 0,-1-25-16,1 25 31,0-25 31,0 25-15</inkml:trace>
  <inkml:trace contextRef="#ctx0" brushRef="#br0" timeOffset="83333.7199">20340 3870 0,'0'0'0,"25"24"15,-25 51-15,24-50 16,1-1 0,-25 1 15,25-25-16,0 0 17,0 0 30,-1 0-46,51-49-1,-26-1 1,51-24 0,123-26-16,75-49 31,-26 25-31,26-49 16,-149 74-1,-99 74 1,-26 0-1,-24 0 1,25 25 0</inkml:trace>
  <inkml:trace contextRef="#ctx0" brushRef="#br0" timeOffset="94375.3579">20811 9550 0,'75'0'47,"24"-25"-32,25 25 1,74 0-16,-24 0 16,-50 0-1,-25 0 1,25 0-1,-25 0 1,75 25 0,0 0-16,-75-25 15,0 24 1,-25-24 0,-49 0-1,25 0 1,-25 25-1,-1-25-15,-24 25 16,0 0 0,25 24-1,0 51 1,0 24 0,-25 124-1,0 74-15,0-123 16,0-26-1,0-74 1,0 25 0,0-24-1,0-1 1,0-25 0,0-24-16,0 0 15,0-26 16,0 1 1,0 0 30,0 0-31,0 0 32,0-1-1,25 1-62</inkml:trace>
  <inkml:trace contextRef="#ctx0" brushRef="#br0" timeOffset="94528.1499">22771 11658 0,'0'25'16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5:51:3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4192 0,'0'25'109,"0"24"-93,0-24 15,0 0 0,25 0 0,-25 0-15,25-25 31,0 0 0,-1 0-32,1-25 1,99-25 0,25-49-1,25-25-15,74 0 16,0-25 0,-75 75-1,-73 49 1,-51-25-1,-24 50 1,0 0-16</inkml:trace>
  <inkml:trace contextRef="#ctx0" brushRef="#br0" timeOffset="3641.8531">1463 7789 0,'0'-25'16,"25"25"0,0 0-1,-25-25 1,25 25 0,24 0-1,26 0 1,148 0-1,50 0 1,49 0 0,26-25-16,-26-24 15,-173 24 1,-75 25 0,1 0-1,-50 0 1,-1 0-1,1 0 17</inkml:trace>
  <inkml:trace contextRef="#ctx0" brushRef="#br0" timeOffset="4977.3236">6152 6375 0,'0'25'63,"0"24"-48,0 1 1,0-1 0,0-24-1,24-25 48,1 0-16,0 0-32,0 0 1,0 0 0,24-25-1,26-24 1,-1-26-1,25 26 1,0-26-16,-24 26 16,-50 49-1,-25-25 1,24 25 0</inkml:trace>
  <inkml:trace contextRef="#ctx0" brushRef="#br0" timeOffset="5931.8901">9500 6251 0,'0'25'78,"25"49"-62,0-24-1,-25-1 1,25-24-1,-1-25 32,1 0-15,0 0-1,49 0-16,75-74 1,298-199 0,24 25-1,-198 99 1,-124 74 0,-100 51-1,-24-1 1,0 25-16</inkml:trace>
  <inkml:trace contextRef="#ctx0" brushRef="#br0" timeOffset="7802.7173">15429 6548 0,'0'25'47,"0"0"-16,0 25-31,24-26 32,-24 1-17,0 0 1,0 0 15,0 0 16,25-25 0,0 0 47,25 0-79,-26-25 1,1-25-1,0 50 1,0-25 0,0 1-16,-1-1 15,51-25 1,-1 1 0,-24-1-1,-1 0 1,1 1-1,-25 24 17,0 25-17,-1-25 17,-24 0-17,25 25 16,-25-24 48</inkml:trace>
  <inkml:trace contextRef="#ctx0" brushRef="#br0" timeOffset="21099.1611">18207 6449 0,'0'25'203,"0"0"-187,0 0-1,0-1 1,0 1-16,24 0 31,-24 0 16,50-25 78,0-25-109,148-124-1,1-24 1,-26 24 0,-24 25-1,-75 49 1,1 1 0,-26 24-1,-24 25 1,25-24-1,-25 49-15,-1-25 16</inkml:trace>
  <inkml:trace contextRef="#ctx0" brushRef="#br0" timeOffset="22457.872">20489 6449 0,'0'25'110,"0"0"-95,24 0 1,-24-1 15,25-24-15,-25 25 0,25-25-1,-25 25 16,25-25-15,0 0 47,24-25-32,26-24-16,-1-26 1,25 1 0,-24-25-1,49 24 1,-99 26 0,49 24-1,-74 0 1,25 0-16</inkml:trace>
  <inkml:trace contextRef="#ctx0" brushRef="#br0" timeOffset="33828.481">8880 10492 0,'0'-24'16,"0"-1"-1,25 25 1,24 0 0,26 0-1,74 0 1,74 0 0,248-25-1,-148 0 1,-26 25-1,-73-25-15,-51 25 16,-74 0 0,-49 0-1,0 0 1,-26 0 0,1 0-16,25 25 15,0 74 1,-26 75-1,1 124 1,-25-1 0,0 51-1,0 371-15,-74-223 16,49-174 0,-25-49-1,25 0 1,1-74-1,-1-1 1,0-74 0,0-50-16,0-24 15,1-25 1,-1 0 0,-25 0 15,50 99 156,0 24-171,0 125-16,0 25 16,0-75-1,0-124 1,0-24-1,0-50 17,-25-25 124,25 24-109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4:06:32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 8210 0,'0'-24'16,"24"24"46,26 0-15,-25 0-16,0 0 0,-1 0-15,26 0-16,-25 0 31,0 0-31,-1 0 16,1 0 31,0 0 0</inkml:trace>
  <inkml:trace contextRef="#ctx0" brushRef="#br0" timeOffset="5665.7806">16570 4465 0,'0'25'31,"0"24"-15,0-24 0,0 0-1,0 74 1,0-25 0,0-24-1,0 25 1,0-1-1,0 25 1,0-24 0,24-100 77,-24-50-77,0 26-16,0-26 16,0 1-1,0 24 1,0 1 15,0-1-31,0-99 16,0 0-1,0 25 1,0 50 0,0 24-1,0 1 1,0 24 0,0 0-1,25 25 16,0 0 1,-25 25 15,25 0-16,24 24-31,1-24 31,24 25-31,1 74 16,-26 0 15,-24-75-31,-25-24 16,0 0 15,0 0 0,-25 0-15,1-25-1,-1 24 1,-25 1 15,25 0-15,1-25-1,-1 0 1,0 0 0,-49 0-1,49 0 1,-50 25-16,51-25 16,-26 25-1,25-25 1,0 0-1</inkml:trace>
  <inkml:trace contextRef="#ctx0" brushRef="#br0" timeOffset="6654.4406">17462 4043 0,'0'25'31,"0"0"0,0 0-15,0-1 0,0 1 15,25 0-15,50 0-1,-1 0 1,1-25-1,-51 24 1,-24 1 15,0 0 16,0 0-31,0 0 15,0-1 0,0 1 1,25-25-17,25 50 1,-25-25 15,-25-1-15,0 1-1,0 0 63,0 49-31</inkml:trace>
  <inkml:trace contextRef="#ctx0" brushRef="#br0" timeOffset="8114.4113">17959 8855 0,'0'-25'15,"24"25"17,1 0 30,25 0-31,-1 0-15,1 0 0,-25 0 15,-25 50-15,0-25-16,0 24 15,0-24 1,0 0 15,0 0 0,0 0 1,49 24-17,-24-24 1,74 50-1,-74-51 1,0 26 0,25-25-1,-26 24 1,-24 1 0,0-25-1,0 0 1,0-1-1,0 26 1,0 0 15,0 24-31,0-49 16,25 0 0,-25-1-1,25-24 16,-25 25 16,0 0 0,0 0 0</inkml:trace>
  <inkml:trace contextRef="#ctx0" brushRef="#br0" timeOffset="9293.1962">17066 6276 0,'0'-25'16,"0"50"46,0 99-46,0-25-1,0 25 1,24-50-16,1 1 16,0-1-1,49 25 16,1-74-15,272 25 0,-99-50-1,50 0 1,173-50-16,75-99 16,-124 0-1,594-223 1,-445 149-1,-273 99 1,-75 0 0,-25 0-1,50 0 1,-24 25 0,-150 49-1,-49 25 1,0 25-1,-50-24 126,0-1-125,-25 0-1,50 0 1</inkml:trace>
  <inkml:trace contextRef="#ctx0" brushRef="#br0" timeOffset="20039.1108">1116 8558 0,'0'0'0,"-25"0"31,1 0-15,-1 0-1,0 0 32,0 24 0,25 1-16,-25 0-15,1 25 0,24-26-1,-50 1 1,25 50-1,0-51-15,1 51 32,24-26-17,-25 26-15,0-50 16,25 0 0,0 24-1,0 1 1,0 24-1,0-24 1,0-1 0,0-24-1,0 0 1,0 49 0,25-49-1,0 0 1,-1 25-16,1-50 15,0 49 17,0-49-17,24 0 17,-24 0-17,25 0 16,-25 0-15,24 0 0,26 0-1,24 0 1,25-25 0,-75-24-1,-24 49 1,0-25-16,-25 0 31,25 0-15,-25 1-1,0-26 17,0 25-17,25-99 1,-25-25-1,24 75 1,-24-1 0,0 26-1,0 24 1,0 0 0,0-49-1,0 24 1,0 25-1,0 1 1,0-26 0,0 25-1,-24 0 1,-1 1-16,-25-26 31,25 25-15,1 0-1,-26 25 1,25 0 0,-24 0-1,-1 0 1,25 0 0,0-24-1,1 24 1,-1 0-1,0 0 1,0 0 0,0 0-1,1 0 1,-1 0 15,25 24 0,-25-24-31,25 25 32,0 0 30,0 0-15,0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4:10:1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5135 0,'25'0'109,"0"0"-46,24 0-32,-24 0-15,0 0-1,25 0 1,49 0 0,-49 0-1,24 0 1,-24 0 0,-1-25-16,1 25 15,-25 0 1,-1 0-1,1 0 1,0 0 15,49 0-15,-24 0 0,0 0-1,-26 0 1,1-25-1,25 25 1,-25 0 0,-1 0-1,-24-25 1,25 25 0,0 0 30,0 0 17,0 0-16,-1 0 0,1 0-16,0 0-15,0 0-1,0 0 1</inkml:trace>
  <inkml:trace contextRef="#ctx0" brushRef="#br0" timeOffset="12093.0637">19422 9401 0,'0'-25'93,"25"25"-77,24 0 0,125-25-1,49 1 1,-24 24-1,-1 0 1,1 0 0,123-25-1,-123 0 1,-100 25 0,-25 0-1,-24 0 1,-25 0-1,-1 0 1</inkml:trace>
  <inkml:trace contextRef="#ctx0" brushRef="#br0" timeOffset="29739.826">18207 11162 0,'24'0'156,"1"0"-141,0 0 1,0 0 0,0 0-1,-1 0 1,26 0 15,-25 0-15,0 0 15,-1 0-31,1 0 16,25 0-1,-25 0 17,24 0-17,1 0 1,0 0-1,-1 0 1,1 0 0,-25 0-1,-1 0 17,1 0 14,0 0 17,0 0-32,0 0-15,-1 0-1,1 0 126</inkml:trace>
  <inkml:trace contextRef="#ctx0" brushRef="#br0" timeOffset="31462.9777">21580 9847 0,'-25'0'47,"0"0"-32,-24 0 1,-1 25-1,-99 0 1,25 25 0,50-1-1,0-24 1,24 50 0,0-26-1,1 1 1,49-1-1,-25-24 1,25 0 0,0 49 15,0-24-31,-25 0 31,25-1-31,0-24 16,0 0-1,0 0 1,-25-25 0</inkml:trace>
  <inkml:trace contextRef="#ctx0" brushRef="#br0" timeOffset="32349.5663">20513 10418 0,'0'25'94,"0"0"-94,25-1 31,-25 26-31,25-50 16,0 25-1,0-25 1,-1 25-1,26-1 1,-25 1 0,0-25-1,-25 25 1,25-25 31,-1 0 15,1 0-46,0-25-16,25 0 16,-26 1-1,1-1 1,0-25-1,25 25 1,-50 1 0,24 24 31</inkml:trace>
  <inkml:trace contextRef="#ctx0" brushRef="#br0" timeOffset="35553.7033">19968 11311 0,'0'-25'0,"25"25"47,-1 0-47,1 0 15,50 0 1,49 0 0,-50 0-1,-24 0 1,-1 0 0,26 0-1,-26 0 1,75 0-1,-24 0 1,-51 0 0,26 0-1,-26 0-15,-24 0 16,25 0 0,-26 0-1,26 0 1,-25 0 15,0 0-15,-1 0-1,1 0 1,0 0 0,25 0-1,-26 0 1,26 0-1,0 0 1,-26 0 15</inkml:trace>
  <inkml:trace contextRef="#ctx0" brushRef="#br0" timeOffset="61090.728">17041 14312 0,'49'-25'234,"-24"25"-203,-25-24-15,25 24 31,-25-25-47,0 0 31,25 25-15,-25-25-1,0 0 1,0 1 31,0-1 31,-25-25-47,0 25-15,0 25-1,1-24 17,-1 24-1,0 0 0,0 0-15,0 0 15,1 0 0,-1 0 0,0 0-15,0 0 15,25 24 16,0 1 16</inkml:trace>
  <inkml:trace contextRef="#ctx0" brushRef="#br0" timeOffset="63034.0226">17264 14337 0,'-25'0'31,"25"25"-15,25-25 78,0 0-79,49 0 1,1 0-1,49 0 1,25 0 0,-25-25-1,24 0 1,-73 25 0,-26 0-1,-24 0 1,0 0-1,0 0 1,0 0 0,-1 0-1,1 0 17,0 0 14,0 0-30,24 0 15,1 0-31,0 0 16,-26 0 0,1 0-1,25 0 1,-25 0 15,0 0 16,-50 0 94,0 0-126,-50 0 1,1 0-1,0 0 1,-26 0-16,26 0 16,-25 0-1,0 25 1,-1 0 0,1-25-1,0 25 1,0-25-1,24 0 1,26 0 0,-1 0-1,25 0 1,0 0 0,1 0-1,48 0 110,26 0-109,0 0-1,49 0 1,75 0 0,49-25-16,347 0 15,-74 0 1,-248 0 0,-49 25-1,-100-24 1,-24 24-1,-51 0 17</inkml:trace>
  <inkml:trace contextRef="#ctx0" brushRef="#br0" timeOffset="72144.0984">5135 13047 0,'24'0'157,"51"0"-126,49 0-31,49-25 15,26-49 1,-50 24 0,-25 1-1,0-50 1,-50 24 0,-49 50-1,25 1 1,-50-1-1,49 25 1,-24-25 0</inkml:trace>
  <inkml:trace contextRef="#ctx0" brushRef="#br0" timeOffset="73473.9858">16297 7541 0,'0'49'46,"0"-24"-30,0 0 0,49 0-1,-24-1 1,0-24 0,0 0-1,0 0 1,24 0-16,-24 0 15,0 0 1,0 0 0,-1 0-1,26-49 17,0-1-32,-1 25 15,-49 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4:12:45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27930 3919 0,'0'25'62,"0"0"-46,50 49-1,-26 25 1,1-24 0,-25-26-1,25-49 1,-25 25 0,25-25 30,0 0-30,124-99 0,24 0-1,1-25 1,24 0 0,-123 74-1,24-49 1,-74 74-1,-1 0 1,1 25 31</inkml:trace>
  <inkml:trace contextRef="#ctx0" brushRef="#br0" timeOffset="8434.6209">22671 8682 0,'0'24'265,"0"1"-202,0 0-32,0 0 16,0 0 0,-24-25-16,-1 0 16</inkml:trace>
  <inkml:trace contextRef="#ctx0" brushRef="#br0" timeOffset="18808.5371">16197 9401 0,'25'0'31,"50"0"-15,-51 0-16,26 25 15,-25-25 1,0 0-1,49 25 1,100-25 0,24 0-1,25 0 1,50 0 0,75 0-1,123-25 1,-273 25-1,-99 0 1,-49 0 0,-25 0-1,0 0 1,24-25 203,51 0-204,98 0 1,0 1 0,100-1-1,570-74 1,-297 24-1,-249 1 1,-173 74 0,-75 0-1,-24 0 1,0 0 0,24 0-1,50 0 1,50-25-1,24 25 1,-74 0 0,-49 0-1,24 0 1,0 0 0,0 0-1,50-25 1,0 0-1,25-24 1,-100-1 0,-24 25-1,-1 25 1,1 0 0,24 0-1,-49 0 1,0 0-16,0 0 47,-25-25-16,24 25-15,-24-24-1,25 24 16,-25-25-15,0-25 31,0-24-31,0-50-1,-25 25 1,25 24-1,-74 1 1,24 24 0,50-24-1,-49 74 1,49-50-16,-75 25 16,26 1-1,-26-1 16,1 0-31,0 0 16,-50-25 0,-75-24-1,25 0 1,1-1 0,-1 26-1,25 24 1,-148 25-1,73-25 1,26 25 0,49-25-1,0 0 1,1 25 0,48 0-1,-24 0 1,25 0-1,-25 25 1,50-25 156,-26 0-156,-247 0-1,0 50 1,-25 24-1,0-24 1,99-25 0,124-1-1,75-24 1,-100 50 0,0-25-1,-24 0 1,24-25-1,50 24 1,25-24 0,25 0-1,24 0-15,0 0 16,26 0 0,-1 0-1,-25 0 1,1 0-1,24 0 189,-25 0-189,1 25 1,24 0-16,0-25 15,0 0 1,25 50 0,-99 24-1,49 50 1,1-49 0,24-26-1,0 1 1,0-25-1,25-1 1,0 26 31,0-25-31,0 49-1,-24-49 1,24 0-1,0 0 1,-25-1 0,25 1-1,0 25 1,0 24 0,0 1-1,-25 24 1,25-74-1,0 0 17,0-1-17,-25-24 1,25 25 0,0 0-1,0 0 32,0 0 62,0-1-93,0 1 78,0 0 171,0 0-171,0 0-63,0-1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5:19:0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13022 4688 0,'0'25'93,"0"0"-77,0-1 0,0 1-1,0 25 1,0 0 0,0 24-1,0-49 1,0 0-1,0-1 1,25-24 0,0 0 15,0 0-15,0-24-16,49-1 15,50-74 1,25-26-1,-25 1 1,-25 25 0,-49 50-1,-1-1 1,51 25-16,-51 0 16,1-24-1,-1 49 1,1 0-1</inkml:trace>
  <inkml:trace contextRef="#ctx0" brushRef="#br0" timeOffset="3892.9157">1389 6052 0,'25'0'78,"0"-24"-63,-1 24 1,1-25 0,25 25-1,24 0-15,50 0 16,0 0 0,-24 0-1,-26-25 1,25 25-1,-49 0 1,24 0-16,-24-25 16,-1 25-1,-24 0 1,25-25 0,24 25-1,-24-24 1,-25-1-16,24 0 15,1 25 1,-25 0 15,-25-25-15,49 25 0,-24 0-1,0 0 16,0-25 1,0 25-17,-25-25 1,0 1 0,24 24-1,-24-25 1,0-25-1,25 1 1,-25-1-16,0-24 16,0 24-1,0 0 1,0 1 0,0-1-1,0 25 1,0-24-1,0 24 1,0-25 0,-25-24-1,1 0 1,-1-1-16,25 50 16,-50 1-1,50-1 1,-49 0-1,24 0 1,0 0 0,-50 25-16,26 0 15,-26-25 1,1 25 0,24-24-1,-24 24 1,0-25-1,49 25 1,-50-25-16,1 25 16,49 0-1,0 0 1,-24-25 0,24 25-1,0 0 1,0 0-1,-24 0-15,24 0 16,0 0 0,-24 0-1,-1 25 1,25-25 0,-25 50-1,26-26-15,-1 1 16,-25-25-1,50 25 1,-25 0 0,-24-25-1,49 25-15,-50 0 16,25-25 0,1 24-1,-1-24 1,0 0-1,-25 25 1,1 25-16,24-50 16,0 25-1,0-1 17,25 1-17,-49-25 1,49 25-16,-25 0 31,25 0-15,0-1-1,-25 26 17,0 0-17,25-26 1,0 1 15,0 0 0,0 0-15,0 0-16,0 24 31,0-24-15,0 0-1,0 0 1,0 24-16,0 1 16,0-25-1,0-1 1,0 1 15,0 0-15,0 0-1,0 0 32,25-25-31,-25 24 0,25-24-16,-25 25 31,25 0-16,0 0 17,-1-25-1,1 25-15,0 0 15,0-1-16,0-24 1,-1 25 0,1 0-1,-25 0 1,25-25 0,-25 25 15,25-25-16,0 24 32,-1-24 47,1 0 109</inkml:trace>
  <inkml:trace contextRef="#ctx0" brushRef="#br0" timeOffset="10032.9728">1563 7293 0,'-25'0'0,"0"0"16,50 0 93,0 0-93,-1 0 31,1 0-32,0 0 1,0 0 0,0 0-1,0 0 1,-1 0 15,-24-25 16</inkml:trace>
  <inkml:trace contextRef="#ctx0" brushRef="#br0" timeOffset="11193.608">5953 8483 0,'25'0'156,"0"0"-125</inkml:trace>
  <inkml:trace contextRef="#ctx0" brushRef="#br0" timeOffset="12912.6011">2282 7441 0,'25'0'125,"0"0"-94,-1 0-15,1-24 15,25 24-16,24-25 1,1 25 0,-1 0-1,-24 0-15,-25 0 16,24 0 0,-24 0 15,0-25-16,0 25 17</inkml:trace>
  <inkml:trace contextRef="#ctx0" brushRef="#br0" timeOffset="15501.5393">4390 7367 0,'0'-25'62,"25"25"-46,0 0 140,0 0-109,0 0-16,-1 0 16,1 0-16,0 0 1,0 0-32,0 0 15,-1 0 1,1 0 0,0 0-1,0 0 1,0 0-1,-1 0 1,1 0 0,0 0-1,25 0 17,24 0-17,-24 0-15,49 0 16,-25-25-1,1 25 1,-26 0 0,1 0-1,-25 0 17,24 0 186,51 0-218,-1 0 16,-50 0 0,26 0-1,-26 0 1,51 0-1,24 25 1,25-25-16,-50 0 16,-25 0-1,-24 0 1,-1 0 0,1 0-1,24 0 1,50 0-16,50 0 15,0 0 17,-100 0-32,1 0 15,-51 0 1,1 0 0,25 0-16,-25 0 15,-1 0 1,1 0-1,0 0 17,0 0-1,0 0 235,-1 25-251,1 0 1,0-25-1,49 49 1,-24-49 0,0 0-1,49 0 1,-25 0 0,-24 0-16,-25 0 15,24 0 1,-24 0 15,0 0-15,0 0-1,0 0 32</inkml:trace>
  <inkml:trace contextRef="#ctx0" brushRef="#br0" timeOffset="18110.4566">8310 6548 0,'0'-24'63,"-50"-1"31,25 25-79,0 0 1,-24-25-1,-1 0 1,1 0 0,24 25-1,0 0 1,-25-24 0,1 24-1,-1 0 1,0 0-1,26 0 1,-26 0-16,0-25 16,26 25-1,-26 0 1,25 0 0,0 0-1,1 0 1,24 25 15,-25-25-15,0 0 171,-25 0-171,-24 0-1,0 0 1,-1 0 0,-24 0-1,-174-75-15,25 26 16,50-1 0,98 25-1,-24 0 1,50 1-1,0 24 1,-1 0 0,-123 0-1,24 0 1,75 0-16,24 0 16,26 0-1,-1 0 1,25 0-1,-49 0 1,24 0 0,26 0-1,-1 0 1,0 0 46,25 24 1,0 1-47,0 0 15,0 0 16,-25 0-32,25-1 1,0 1 0,0 0 30,0 0-30,-25-25 0,25 25-1,0-1 32,-24-24-31,24 25-16,-25-25 15,25 25 1,-25 0 140</inkml:trace>
  <inkml:trace contextRef="#ctx0" brushRef="#br0" timeOffset="39042.42">3448 12179 0,'25'0'47,"-1"0"-31,1 0-1,25-25 1,-1 25-16,26 0 16,24 0-1,75 0 1,223-25-1,-125 1 1,-123 24 0,-25 0-1,-24 0 1,24 0-16,24 0 16,-24 0-1,-49 0 1,-1 0-1,-24 0 1,-25 0 0</inkml:trace>
  <inkml:trace contextRef="#ctx0" brushRef="#br0" timeOffset="56996.2422">893 12675 0,'0'25'78,"0"0"-62,0 0-1,25-1 1,0-24 62,-1 0-62,1-24-1,-25-1 1,25 0 0,0 25-1,0-50 1,-1 50-1,1-24 1,-25-1-16,25 25 16</inkml:trace>
  <inkml:trace contextRef="#ctx0" brushRef="#br0" timeOffset="58444.5264">992 17512 0,'0'50'141,"0"24"-125,0-24-16,0-25 15,0-1 1,25-24 62,25-24-47,-50-1-15,24 0 0,1-25-1,0 26 1,0-1-1,0 0 17</inkml:trace>
  <inkml:trace contextRef="#ctx0" brushRef="#br0" timeOffset="60528.0716">1339 13667 0,'0'0'0,"-24"0"32,-1 0-17,0 0 17,0 0-1,0 0-16,1 0 1,-1 25 0,25 0-1,-25-25 1,0 25 0,0 0-1,1-1-15,24 1 31,-25 0 1,25 0-17,-25 0 1,0-1-16,25 26 31,-49 24-31,24 1 16,25-1-1,-25 25 1,0-24-16,0 49 16,25-50-1,0 1 1,-24 24 0,24 0-1,0-24 1,0-1-1,0-49-15,0 24 16,0 1 0,0 0-1,0 24 1,0 0 0,0-24-1,0 49-15,0-24 16,0-26-1,0 1 1,0-25 0,0 0-1,0-1 1,0 1-16,0 25 16,0-1-1,0 1 1,24 24-1,-24-24 1,25 0 0,-25-1-16,0 26 15,25-26 1,-25-24 0,0 0-1,0 24 1,0-24-1,0 0 17,0 0-17,0 0 17,0 24-1,0-24-16,0 0 1</inkml:trace>
  <inkml:trace contextRef="#ctx0" brushRef="#br0" timeOffset="70054.4025">27608 2480 0,'0'0'0,"0"-24"32,24 24-17,-24-25 1,50 25-1,0-25-15,-1 25 16,150-50 0,173-98-1,521-224 1,-273 148 0,-198 51-1,-174 73-15,-75 51 16,-98-1-1,-1 50 1,-24-25 0,24-24-1,0 49 1,1-25-16,-26 0 16,1 25-1,-25 0 16,49 0-15,150 223 0,-76 1-1,-73-75 1,-1-25 0,-49-50-1,0 25 1,0 75-16,24-25 15,-24-75 1,-25 0 0,25-49-1,-25 0 1,25-25 15,-25 50-31,24-50 16,-24 24-1,0 1 79,0 0-78,-49 25-1,-125-1 1,-123 75 0,-51 50-16,26-25 15,-25-50 1,49 25 0,75-74-1,74-1 1,25-24-1,99-25-15</inkml:trace>
  <inkml:trace contextRef="#ctx0" brushRef="#br0" timeOffset="71932.1023">27682 2555 0,'0'25'78,"0"-1"-63,25 26 1,-25-25 0,0 25-1,25-1 1,-1 26 0,26 24-16,-50-25 15,50 1 1,-1-1-1,-24-24 1,0-1 0,0 1-16,-1-1 15,1-49 1,-25 25 0,0 0-1,25 0 1,-25 0-1,25 24 1,-25 1 0,25-25-1,-25-1 1,0 1 0,0 25-1,25 0 1,-1-26-1,-24 1-15,0 0 32,25-25-17,-25 25 17,50-25 46,24 0-63,1-25-15,-26 0 16,-24 0 0,25 1-1,-1 24 1,1-25-1,24-25 1,50 25-16,-49 0 16,-26 1-1,1-1 1,-25 25 0,-1 0-1,1 0-15,25-25 16,0 0-1,-1 25 1,75-49 15,-99 24-15,0 25-16,24 0 16,-49-25-1,25 25 16,0 0 16</inkml:trace>
  <inkml:trace contextRef="#ctx0" brushRef="#br0" timeOffset="83211.5897">29394 1860 0,'0'0'0,"24"75"16,1-1-1,0-24-15,0-25 16,-25-1 0,25-24-1,-1 0 1,1 0 0,25 0-16,-1 0 15,26 0 1,-26 0-1,75-99 1,25-50 0,0-99-1,25 0-15,-1 50 16,-49-1 0,-49 125-1,-26 24 1,-49 26 15,25 24-31</inkml:trace>
  <inkml:trace contextRef="#ctx0" brushRef="#br0" timeOffset="92412.3277">17686 12948 0,'25'-25'78,"-1"25"-62,26 0-1,0 0 1,49 0-1,124 0 1,-74-25-16,-50 25 16,-49 0-1,-26 0 1,26 0 0,0 0-1,24 0 1,100 0-1,-100 0-15,1 0 16,-26 0 0,1 0-1,-25 0 1,-1 0 0,1 0-1,25 0 1,-25 0-1,-1 0 17,1 0 46,0 0 203,0 0-281,0 0 16,-1 0-1,1 0 1,0 0 0,25 0-1,-1 0 1,1 0-1,0 0-15,-26 0 16,1 0 0,0 0-1</inkml:trace>
  <inkml:trace contextRef="#ctx0" brushRef="#br0" timeOffset="96929.7505">19372 12650 0,'25'0'16,"25"0"30,-25 0-30,24-24 0,1 24-1,-25 0 1,0 0 0,-1 0 15,1 0 47,0 0-47,-25 24 469</inkml:trace>
  <inkml:trace contextRef="#ctx0" brushRef="#br0" timeOffset="100908.2929">23316 11410 0,'0'0'0,"-24"0"16,-1 0 15,25 25-15,-50 0-1,1 0-15,24-1 16,0-24 0,-25 0-1,26 25 1,-1 0-1,0 0 1,25 0 15,-25-1-15,0 1 15,25 0-15,-24 0-1,24 0 1</inkml:trace>
  <inkml:trace contextRef="#ctx0" brushRef="#br0" timeOffset="103830.5288">29914 11187 0,'0'0'0,"-24"0"15,-26 0-15,0 0 16,26 0 15,-26 25-31,25-25 16,-49 0-1,49 25 1,-49 24 0,24-49-1,-24 50-15,49-25 16,0-1-1,0 1 1,0 0 0,-24 25 15,24-1 0,25-24-15,-25 0-1,0 0 1,1-1 15,24 1-15</inkml:trace>
  <inkml:trace contextRef="#ctx0" brushRef="#br0" timeOffset="104880.4057">29071 11460 0,'0'25'15,"0"-1"16,0 1 1,0 25-17,0-25 1,0 24 0,0-24-1,0 49-15,0-24 16,0-25-1,0 0 1,0-1 15,25-24 32,0 0-32,0-24-15,-1 24-1,51-25 1,-50 0 0,-1 25-1,26 0 1,-25 0 15,-25-25-15,25 25 15,-1 0 16</inkml:trace>
  <inkml:trace contextRef="#ctx0" brushRef="#br0" timeOffset="124435.4601">17909 14461 0,'25'0'47,"0"0"-31,-1 0-1,1 0 1,25 0 0,24 0 15,-24 0-16,24 0 1,1 0 0,-1 0-1,-24 0 1,-1 0-16,-24 0 16,25 0-1,-25 0 16,24 0 1,-24 0-17,0 0 48,0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3:02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5755 8657 0,'24'0'125,"1"0"-110,0 0 1,0 0 0,0-25 15,0 25-31,-1 0 15,1 0 32,-25-25-31,25 0 0,0 25-1,-25-24 1,25 24-1,-1 0 17,-24-25-17,25 25 1,0 0 0,-25-25-1,25 0 1,0 25 15,-25-25 0,24 25 16,-24-24-31,0-1 15,25 0-15,-25 0 15,0 0 0,0 1 0,0-1-15,0 0 0,0 0 15,-25 25-31,25-25 16,0 1-1,-24 24 1,24-25 31,-25 25-32,0-25 17,0 25-1,0-25-16,1 0 17,-1 25-17,0 0 17,0 0-17,-24-24 1,24 24-1,0 0 1,0 0 15,0 0-15,0 0 0,1 0 15,-1 0 0,-25 0-15,25 0-1,1 0 32,-1 0-31,0 24 15,0-24 16,25 25-31,0 0-16,-25-25 15,1 25 63,24 0-15,0-1-1,0 1-46,0 0 31,0 0-32,0 0 17,0-1-17,0 1 17,0 0-17,0 0 16,0 0 1,0-1-1,0 1-15,0 0 46,24-25-31,-24 25-31,0 0 16,0-1 46,25-24-30,-25 25-1,0 0 31,25-25-46,-25 25 15,25-25 47,0 0-31,-25 25-31,24-25 93,1 0-15</inkml:trace>
  <inkml:trace contextRef="#ctx0" brushRef="#br0" timeOffset="9397.525">5655 10418 0,'50'-25'140,"-25"25"-108,24 0-17,-24-25 1,0 1-1,0 24-15,0 0 16,-50 0 93,0 0-109,0 0 16,0 0 0,-24 0-1,24 0 1,0 0 0,0 0-1,-24 0 16,24 0-15,0 0 15,0 0 235,1 0-235,-1 0-15,0 0-1,0 0 17,0 0-1,1 0-15</inkml:trace>
  <inkml:trace contextRef="#ctx0" brushRef="#br0" timeOffset="13846.276">5730 11137 0,'25'0'172,"-1"0"-141,1 0 1,-25 25 124,0 0-140,-25-25 30</inkml:trace>
  <inkml:trace contextRef="#ctx0" brushRef="#br0" timeOffset="16103.608">5705 13047 0,'25'0'172,"0"0"-172,-1 0 47</inkml:trace>
  <inkml:trace contextRef="#ctx0" brushRef="#br0" timeOffset="27235.7694">4961 4887 0,'0'24'78,"50"26"-62,-50 0-1,24-1 1,1-24-1,-25 0 1,0 0 0,25-1-1,0-24 1,0 0 31,-1 0-32,26-24 17,-25-1-17,24 0-15,1-49 16,24 24 0,26-24-1,-26 24 1,-24 25-1,-1 0 1,1 0 0,-1 25-1,-49-24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3:37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5135 0,'25'0'46,"25"0"-30,-1 0 0,50 0-1,25 0 1,25 0 0,199 0-1,-51 0 1,1 0-1,-75 0 1,25 0-16,0 0 16,50 24-1,-124 1 1,-26-25 0,-48 25-1,-76-25 1,26 0-1,-25 0 1,0 0 0,-1 0-1,26 0-15,-25 0 32,0 0-1,-1 0-16</inkml:trace>
  <inkml:trace contextRef="#ctx0" brushRef="#br0" timeOffset="3834.4835">25797 5556 0,'0'25'47,"0"0"-31,0 24-16,0 1 15,0 24 1,0 1 0,0-25-1,0-1 1,0-24 0,0 49-1,0 1 1,0-1-16,0-24 15,0-1 1,0 1 0,0-75 140,0 0-140,0-24-1,0-1 1,0-24-16,-25-1 15,25 26 1,-25-1 0,25 1-1,0 24 1,-25 0 0,25-25-1,0 1 1,0 24-1,0 0 1,0 0-16,0-24 31,0 24-15,0 0 0,0 0-1,0 0 1,0-24-1,25 49 1,-25-25 0,25 25-1,-25-25 17,25 0-32,0 25 31,-1-24-16,1 24 17,0 0-1,0 0 0,0 0-15,0 0-1,-1 24-15,1-24 16,0 25 0,0 25-1,0-1 17,-25-24-1,0 0-31,0 0 15,0 0 1,0-1 0,0 1 15,0 0-31,-25 0 31,0 0 16,0-25-31,0 0-1,25 24 1,-24-24 0,-1 25-1,-25-25 1,50 25-1,-25-25-15,0 0 32,25 25-17,-24-25 1,-1 25 0,0-25-1,25 25 16,-25-25-15,0 0 47</inkml:trace>
  <inkml:trace contextRef="#ctx0" brushRef="#br0" timeOffset="7860.3948">26888 5283 0,'0'50'94,"0"0"-78,0 24-1,0 0 1,0 1-1,0-1 1,0-24-16,0-25 16,0 24-1,0-24 1,0 25 0,0-25-1,0-1 1,0 26-16,0 0 15,0-26 1,25 1 0,-25 0-1,25-25 17,0 25-17,-1-25-15,26 0 31,-25 0 16,0 0 0</inkml:trace>
  <inkml:trace contextRef="#ctx0" brushRef="#br0" timeOffset="8448.248">26814 5904 0,'0'-25'46,"25"25"17,-25-25-32,24 25-15,1 0 15,0 0 16</inkml:trace>
  <inkml:trace contextRef="#ctx0" brushRef="#br0" timeOffset="9156.5062">27136 5755 0,'0'49'94,"25"-49"-78,-25 25-1</inkml:trace>
  <inkml:trace contextRef="#ctx0" brushRef="#br0" timeOffset="9912.3698">27161 5581 0</inkml:trace>
  <inkml:trace contextRef="#ctx0" brushRef="#br0" timeOffset="24295.9668">1786 7913 0,'0'-25'0,"50"25"31,-1 0-16,26 0 17,-26 0-32,1 0 15,-1 0-15,1 0 16,24-25 0,26 25-1,-26-25 1,-24 25-1,-1 0 1,-24 0-16,25-25 16,-26 25 15,26 0-15,-25 0-1,0 0 1,24 0-16,1 0 15,24 0 1,-24 0 0,-50-24-1,25 24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6:34:17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6499 4837 0,'25'0'47,"49"0"-31,100 0-16,421 0 15,-25 0 1,-98-25 0,98-25-1,-198 1 1,-99 49 0,-99 0-1,-25 0 1,-50 0-1,-25 0-15,-24 0 16,0 0 0,-26 0-1,26 0 1,0 0 0,24 0-1,-49 0 1,24 0-16,-24 0 15,25 0 1,-25 0 0,24 0-1,1 0 1,-1 0 0,-24 0-1,0 0 1,0 0-1,24 0 17,-24 0-32,0 0 15,0 25 1,0-25 15,-1 0-15,1 0-1</inkml:trace>
  <inkml:trace contextRef="#ctx0" brushRef="#br0" timeOffset="1667.2208">16619 5085 0,'25'-25'79,"149"25"-64,98 0 1,26 0-1,49 0 1,149 0 0,125 0-1,-225 0 1,101 0-16,23 0 16,-247 0-1,-99 0 1,-100 0-1,1 0 1,-1 0 0,-24 25-1,-1-25 1,26 0-16,-26 0 16,1 0-1,-25 0 32,0 0-47,-1 0 16,1 0 62,0 0-47,0 0 32,0 0-48,-1 0 16,1 0-15,0 0 15,0 0-15</inkml:trace>
  <inkml:trace contextRef="#ctx0" brushRef="#br0" timeOffset="3165.4377">27236 4961 0,'24'0'16,"26"0"15,-25 0-15,24 0-1,-24 0-15,25 0 32,24 0-32,-24 0 15,24 0 1,25 0 0,199 0-1,-50 0-15,0 0 16,-49 0-1,-51 0 1,76 0 0,-26 0-1,-74 0-15,25 25 16,-75-25 0,1 0-1,-1 0 1,-49 0-1,25 0 1,-1 0-16,-24 0 16,0 0-1,0 0 1,-1 0 0,1 0 15</inkml:trace>
  <inkml:trace contextRef="#ctx0" brushRef="#br0" timeOffset="19539.4907">1811 7739 0,'25'-25'47,"-1"25"-16,51 0-15,49-25 0,-25 25-1,-25 0 1,1 0-1,-26 0-15,26 0 16,-1-24 0,1 24 15,24 0-31,-25 0 16,-24 0-1,0 0 1,-1 0-1,1 0-15,-1 0 16,1 0 0,49-25-1,-24 25 1,-26 0 0,-24 0-1,25 0 1,-26 0-1,26 0 1</inkml:trace>
  <inkml:trace contextRef="#ctx0" brushRef="#br0" timeOffset="21266.8039">7020 5655 0,'-25'0'16,"-25"0"15,26 0-15,-1 0-1,0 0 1,0 0 0,0 0-1,0 0 1,-24 0-16,-26 25 15,1 0 1,0 0 0,-1 0-1,26-1 1,-1 26 0,0-25-1,26-25-15,-1 25 16,0-25-1,25 25 1,0-1 0,-25-24-1,25 25 1,-25 0-16,1 0 16,24 0-1,-25-1 16,0 26 1,0-25-32,25 0 15,-25-1 17</inkml:trace>
  <inkml:trace contextRef="#ctx0" brushRef="#br0" timeOffset="22062.2143">5804 5978 0,'25'50'109,"-25"-26"-93,25 26-1,-25-25 17,25 0-17,-25-1 1,25-24 0,-1 25 15,1 0-16,25-25 17,-25 0-1,-1 0 0,1 0-15,0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00380" y="252229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01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96" y="-261973"/>
            <a:ext cx="7675293" cy="5759795"/>
          </a:xfrm>
          <a:prstGeom prst="rect">
            <a:avLst/>
          </a:prstGeom>
        </p:spPr>
      </p:pic>
      <p:sp>
        <p:nvSpPr>
          <p:cNvPr id="5" name="Vertical Scroll 4"/>
          <p:cNvSpPr/>
          <p:nvPr/>
        </p:nvSpPr>
        <p:spPr>
          <a:xfrm>
            <a:off x="1222487" y="1430020"/>
            <a:ext cx="3579587" cy="4358486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</a:t>
            </a:r>
            <a:endParaRPr 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6" y="3238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5" y="1200032"/>
            <a:ext cx="11600597" cy="5344070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Selector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Selector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6" y="3238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513930"/>
            <a:ext cx="11600597" cy="5344070"/>
          </a:xfrm>
        </p:spPr>
        <p:txBody>
          <a:bodyPr numCol="2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1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HTML element used as element selector: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&lt;p&gt;Hi&lt;/p&gt;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  <a:endParaRPr lang="en-US" sz="16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id value from any HTML 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id selector to apply CSS style 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6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id=“jafri”&gt;Hi&lt;/h1&gt;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#jafri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right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font-size:24px;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  <a:endParaRPr lang="en-US" sz="16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dot symbol to use 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applying CSS </a:t>
            </a: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”&gt;…&lt;/div&gt;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class=“jafri”&gt;…&lt;/h1&gt;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class=“para”&gt;…&lt;/p&gt;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6840" y="1455480"/>
              <a:ext cx="7831800" cy="207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1446120"/>
                <a:ext cx="7850520" cy="20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48600" y="1821600"/>
              <a:ext cx="5920560" cy="3358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9240" y="1812240"/>
                <a:ext cx="593928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6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959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59087"/>
            <a:ext cx="11600597" cy="5282655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Asterisk ‘*’ symbol is used to select all elements on  HTML documents</a:t>
            </a:r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yellow;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text-decoration:underline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color: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</a:t>
            </a: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select multiple  HTML element as one selector</a:t>
            </a:r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 h3, h4,h5, h6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ackground-color: yellow;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ont-size:20px;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order:1px solid red; 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30920" y="1312560"/>
              <a:ext cx="4626000" cy="209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60" y="1303200"/>
                <a:ext cx="464472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95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HTML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77200"/>
            <a:ext cx="11600597" cy="5337247"/>
          </a:xfrm>
        </p:spPr>
        <p:txBody>
          <a:bodyPr numCol="1">
            <a:norm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use CSS with HTML as: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4914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674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with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13678"/>
            <a:ext cx="11600597" cy="543278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attribute is used to provide inline styling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 style="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color:gray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;"&gt;Style is applied using inline style&lt;/p&gt;</a:t>
            </a:r>
            <a:b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&lt;style&gt;..&lt;/style&gt; tags in head section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b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 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 pink;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external CSS style: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CSS file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CSS properties in that file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that files in HTML document</a:t>
            </a:r>
          </a:p>
          <a:p>
            <a:pPr algn="l">
              <a:lnSpc>
                <a:spcPct val="100000"/>
              </a:lnSpc>
            </a:pP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&lt;link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=“mycss.css"&gt;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mycss.css is the external style file name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4840" y="294840"/>
              <a:ext cx="11251440" cy="609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285480"/>
                <a:ext cx="11270160" cy="61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[attribute] Selectors 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213678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attribute] selectors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[attribute]</a:t>
            </a:r>
            <a:endParaRPr lang="en-US" sz="2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[attribute="value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with equality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[attribute~="value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with tilde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[attribute|="value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with pipe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[attribute^="value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with caret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attribute$="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with dollar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attribute*="value“] with asterisk symbol 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85960" y="1705680"/>
              <a:ext cx="446760" cy="299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1696320"/>
                <a:ext cx="465480" cy="30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8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381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Selector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336509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 all the HTML element which have specific attribute</a:t>
            </a: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p[title]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2960" y="1848600"/>
              <a:ext cx="9135360" cy="100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1839240"/>
                <a:ext cx="91540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9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6" y="30534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attribute="value“] Selector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5" y="131776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select HTML element which have specific attribute with specific value:</a:t>
            </a:r>
          </a:p>
          <a:p>
            <a:pPr algn="l"/>
            <a:r>
              <a:rPr lang="en-US" sz="28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p[title=“jafri”]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yellow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51960" y="1696680"/>
              <a:ext cx="10171080" cy="1089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1687320"/>
                <a:ext cx="1018980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9532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[attribute~="value"] Selector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27327"/>
            <a:ext cx="11600597" cy="5364542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 HTML element which have specific attribute with specific value with space separated</a:t>
            </a: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h1[title~=“jafri"] {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border: 5px solid yellow;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title="jafri code"&gt;Jafricode.com&lt;/h1&gt;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title="jafri-code"&gt;Jafricode.com&lt;/h1&gt;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title="faisal_jafri"&gt;Jafricode.com&lt;/h1&gt;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title="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Jafricode.com&lt;/h1&gt;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27080" y="767880"/>
              <a:ext cx="8929800" cy="5384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758520"/>
                <a:ext cx="894852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817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[attribute|="value"] Selector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31793"/>
            <a:ext cx="11600597" cy="5528313"/>
          </a:xfrm>
        </p:spPr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select HTML element which have specific attribute with specific 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should be at starting point, alone or with hyphen (word-)</a:t>
            </a: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h1[class|=“</a:t>
            </a:r>
            <a:r>
              <a:rPr 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{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background-color:gray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-site"&gt;Jafricode.com&lt;/h1&gt;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web"&gt;Jafricode.com&lt;/h1&gt;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codeatjafri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28800" y="1410840"/>
              <a:ext cx="7545960" cy="4697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1401480"/>
                <a:ext cx="756468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Basics: Introduction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3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[attribute^="value"] Selector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54622"/>
            <a:ext cx="11600597" cy="5255359"/>
          </a:xfrm>
        </p:spPr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 element which have specific attribute with specific value placing at starting point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word, did not need to be separated.</a:t>
            </a:r>
            <a:endParaRPr lang="en-US" sz="23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3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h1[class ^="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jafri"] {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background: yellow;</a:t>
            </a:r>
          </a:p>
          <a:p>
            <a:pPr algn="l"/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class="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-site"&gt;Jafricode.com&lt;/h1&gt;</a:t>
            </a:r>
          </a:p>
          <a:p>
            <a:pPr algn="l"/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web"&gt;Jafricode.com&lt;/h1&gt;</a:t>
            </a:r>
          </a:p>
          <a:p>
            <a:pPr algn="l"/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class="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</a:t>
            </a: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3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Jafricode.com&lt;/h1</a:t>
            </a: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3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codeatjafri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endParaRPr lang="en-US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76960" y="1652040"/>
              <a:ext cx="9117720" cy="444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1642680"/>
                <a:ext cx="913644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1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238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[attribute$="value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47145"/>
            <a:ext cx="11600597" cy="5431075"/>
          </a:xfrm>
        </p:spPr>
        <p:txBody>
          <a:bodyPr numCol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have specific attribute with specific value placing at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word, did not need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h1[class $="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jafri"]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background: yellow;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-site"&gt;Jafricode.com&lt;/h1&gt;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="web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Jafricode.com&lt;/h1&gt;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-code"&gt;Jafricode.com&lt;/h1&gt;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codeatjafri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12600" y="1571760"/>
              <a:ext cx="9287280" cy="453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240" y="1562400"/>
                <a:ext cx="930600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817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[attribute*="value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22955"/>
            <a:ext cx="11600597" cy="5359732"/>
          </a:xfrm>
        </p:spPr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 HTML element which have specific attribute with specific value placing at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point (starting or ending or middle point)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word, did not need to be separated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h1[class*="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jafri"] {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background: yellow;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-site"&gt;Jafricode.com&lt;/h1&gt;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web"&gt;Jafricode.com&lt;/h1&gt;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class="code-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class="code-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jafrifaisal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codeatjafri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"&gt;Jafricode.com&lt;/h1&gt;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4720" y="1437840"/>
              <a:ext cx="9501480" cy="4384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428480"/>
                <a:ext cx="952020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054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21" y="1240974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8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800" b="1" u="sng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sz="2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HTML document is like tree structure which have parent to child concept. A HTML may have one or more than one children.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select on the basis of their relationship  using CSS selectors, that are covered with </a:t>
            </a:r>
            <a:r>
              <a:rPr lang="en-US" sz="2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348640" y="3107520"/>
              <a:ext cx="4054320" cy="42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280" y="3098160"/>
                <a:ext cx="407304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054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552083" y="2971419"/>
            <a:ext cx="0" cy="25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20452" y="2534691"/>
            <a:ext cx="5383194" cy="2342108"/>
            <a:chOff x="6691951" y="2521044"/>
            <a:chExt cx="5383194" cy="2342108"/>
          </a:xfrm>
        </p:grpSpPr>
        <p:sp>
          <p:nvSpPr>
            <p:cNvPr id="6" name="Rounded Rectangle 5"/>
            <p:cNvSpPr/>
            <p:nvPr/>
          </p:nvSpPr>
          <p:spPr>
            <a:xfrm>
              <a:off x="7908452" y="4262650"/>
              <a:ext cx="982639" cy="6005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411146" y="3216323"/>
              <a:ext cx="1" cy="105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6691951" y="4262650"/>
              <a:ext cx="982639" cy="6005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Descendant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194645" y="3216323"/>
              <a:ext cx="1" cy="105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0811872" y="4262650"/>
              <a:ext cx="1263273" cy="6005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General sibling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1478754" y="3216323"/>
              <a:ext cx="1" cy="105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9115427" y="4262650"/>
              <a:ext cx="1397754" cy="6005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Adjacent sibling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793265" y="3216323"/>
              <a:ext cx="1" cy="105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83270" y="3216323"/>
              <a:ext cx="42954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8613373" y="2521044"/>
              <a:ext cx="2198499" cy="436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Combinators</a:t>
              </a:r>
              <a:r>
                <a:rPr lang="en-US" sz="1600" dirty="0" smtClean="0"/>
                <a:t> Selector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24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10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CSS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13681"/>
            <a:ext cx="11600597" cy="5269006"/>
          </a:xfrm>
        </p:spPr>
        <p:txBody>
          <a:bodyPr numCol="2"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 Selectors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apply CSS style on the Descendant</a:t>
            </a: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 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that is inside another element.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target a HTML element </a:t>
            </a: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yellow;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.jafri #code p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red;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53800" y="1750320"/>
              <a:ext cx="6081480" cy="1643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440" y="1740960"/>
                <a:ext cx="610020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10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31792"/>
            <a:ext cx="11600597" cy="5405485"/>
          </a:xfrm>
        </p:spPr>
        <p:txBody>
          <a:bodyPr numCol="2"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Selector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select only children of a element. 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example, will apply style on h1 element that are children of div element.</a:t>
            </a: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.div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yellow;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0960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78597"/>
            <a:ext cx="11600597" cy="5376793"/>
          </a:xfrm>
        </p:spPr>
        <p:txBody>
          <a:bodyPr numCol="2">
            <a:noAutofit/>
          </a:bodyPr>
          <a:lstStyle/>
          <a:p>
            <a:pPr algn="l"/>
            <a:r>
              <a:rPr lang="en-US" sz="28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Sibling Selector 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select element that is adjacent of a element. 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it will select only one paragraph element that is defined after h1 element</a:t>
            </a: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green;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00720" y="3893400"/>
              <a:ext cx="1107360" cy="1973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1360" y="3884040"/>
                <a:ext cx="112608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3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9532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27328"/>
            <a:ext cx="11600597" cy="5378187"/>
          </a:xfrm>
        </p:spPr>
        <p:txBody>
          <a:bodyPr numCol="2"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Sibling Selector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select all the element that are sibling after specific element.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, it will select all the h2 element, that are sibling to each other after h1</a:t>
            </a: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green;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10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!important?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216024"/>
            <a:ext cx="11600597" cy="5280309"/>
          </a:xfrm>
        </p:spPr>
        <p:txBody>
          <a:bodyPr numCol="1">
            <a:noAutofit/>
          </a:bodyPr>
          <a:lstStyle/>
          <a:p>
            <a:pPr algn="l"/>
            <a:r>
              <a:rPr lang="en-US" sz="23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!important?</a:t>
            </a:r>
          </a:p>
          <a:p>
            <a:pPr algn="l"/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!important means you are giving a important to specific CSS property. It means ignore other properties, and give importance to this CSS property</a:t>
            </a:r>
          </a:p>
          <a:p>
            <a:pPr algn="l"/>
            <a:r>
              <a:rPr lang="en-US" sz="23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3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style&gt;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color: </a:t>
            </a: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green;</a:t>
            </a:r>
            <a:endParaRPr lang="en-US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yellow </a:t>
            </a:r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!important;</a:t>
            </a:r>
          </a:p>
          <a:p>
            <a:pPr algn="l"/>
            <a:r>
              <a:rPr lang="en-US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US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46440" y="3848760"/>
              <a:ext cx="3027600" cy="165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080" y="3839400"/>
                <a:ext cx="304632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4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 :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3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</a:t>
            </a:r>
          </a:p>
        </p:txBody>
      </p:sp>
    </p:spTree>
    <p:extLst>
      <p:ext uri="{BB962C8B-B14F-4D97-AF65-F5344CB8AC3E}">
        <p14:creationId xmlns:p14="http://schemas.microsoft.com/office/powerpoint/2010/main" val="25458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95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30299"/>
            <a:ext cx="11600597" cy="5352388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sz="2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on the browser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developer not for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extra about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extra information about the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8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both Singe line &amp; Multiline</a:t>
            </a:r>
            <a:endParaRPr lang="en-US" sz="2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Comment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0520" y="1312560"/>
              <a:ext cx="9287280" cy="333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303200"/>
                <a:ext cx="9306000" cy="33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7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11" y="1667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46" y="1049904"/>
            <a:ext cx="11600597" cy="5446429"/>
          </a:xfrm>
        </p:spPr>
        <p:txBody>
          <a:bodyPr numCol="1"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ways, we can used to provide color to text, background color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Yellow, green, gray, red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#ff6347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(255, 99, 71, 0.5)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64%, 0.5)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'a'  means Alpha that is used to set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76920" y="2125440"/>
              <a:ext cx="2804400" cy="2054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2116080"/>
                <a:ext cx="282312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0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11" y="1667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46" y="1049904"/>
            <a:ext cx="11600597" cy="5446429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background-color:rgb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71);"&gt;...&lt;/h1&gt;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style="background-color:#ff6347;"&gt;...&lt;/h1&gt;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background-color:hsl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64%);"&gt;...&lt;/h1&gt;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background-color:rgba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71, 0.5);"&gt;...&lt;/h1&gt;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background-color:hsla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64%, 0.5);"&gt;...&lt;/h1&gt;</a:t>
            </a:r>
          </a:p>
          <a:p>
            <a:pPr algn="l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55440" y="1241280"/>
              <a:ext cx="8367480" cy="2607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231920"/>
                <a:ext cx="838620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238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Web Page 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90848"/>
            <a:ext cx="11600597" cy="5432781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</a:t>
            </a:r>
            <a:endParaRPr lang="en-US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means, we can work with background of web page as to insert image, color etc. There are different properties we can work.</a:t>
            </a:r>
          </a:p>
          <a:p>
            <a:pPr algn="l"/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Properties: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short  method </a:t>
            </a:r>
            <a:endParaRPr lang="en-US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62920" y="1893240"/>
              <a:ext cx="5876280" cy="3652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560" y="1883880"/>
                <a:ext cx="5895000" cy="36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4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238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Web Page 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90848"/>
            <a:ext cx="11600597" cy="5432781"/>
          </a:xfrm>
        </p:spPr>
        <p:txBody>
          <a:bodyPr numCol="2"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background-color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gray;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background-image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(“image path");</a:t>
            </a:r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background-image: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(“jafricode.png");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.div {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width:500px;</a:t>
            </a:r>
          </a:p>
          <a:p>
            <a:pPr algn="l"/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height:300px;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(“image.png");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2680" y="1134000"/>
              <a:ext cx="10278360" cy="3429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1124640"/>
                <a:ext cx="1029708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7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9530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Web Page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49906"/>
            <a:ext cx="11600597" cy="5460076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background-repeat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repeat background image in different way, x side or y side. By default it repeat on both side</a:t>
            </a:r>
          </a:p>
          <a:p>
            <a:pPr algn="l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background-repeat: no-repeat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repeat-x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repeat-y;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background-position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set position of background image in different style</a:t>
            </a:r>
          </a:p>
          <a:p>
            <a:pPr algn="l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top;</a:t>
            </a:r>
          </a:p>
          <a:p>
            <a:pPr algn="l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background-attachment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fixed or scroll based attachment. </a:t>
            </a:r>
          </a:p>
          <a:p>
            <a:pPr algn="l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background-attachment: fixed;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scroll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674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 Web Page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19861"/>
            <a:ext cx="11600597" cy="5572007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Method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used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to mention all the properties in one line</a:t>
            </a:r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#ffff11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(“jafricode.jpg") repeat-x scroll left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it follow: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6680" y="1312560"/>
              <a:ext cx="7117560" cy="434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1303200"/>
                <a:ext cx="7136280" cy="43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Basics: CSS in HTML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3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in HTML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Basics: Attribute Selectors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1">
            <a:no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attribute] Selector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attribute="value"] with equality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[attribute~="value"] with tilde symbol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[attribute|="value"] with pipe symbol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[attribute^="value"] with caret symbol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[attribute$="value"] with dollar symbol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[attribute*="value“] with asterisk symbol </a:t>
            </a:r>
          </a:p>
        </p:txBody>
      </p:sp>
    </p:spTree>
    <p:extLst>
      <p:ext uri="{BB962C8B-B14F-4D97-AF65-F5344CB8AC3E}">
        <p14:creationId xmlns:p14="http://schemas.microsoft.com/office/powerpoint/2010/main" val="20560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Basics: </a:t>
            </a:r>
            <a:r>
              <a:rPr lang="en-US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3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 selector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sibling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sibling 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4818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667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Basics: Important Topics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473"/>
            <a:ext cx="11600597" cy="4804984"/>
          </a:xfrm>
        </p:spPr>
        <p:txBody>
          <a:bodyPr numCol="3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19073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Introduction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84320"/>
            <a:ext cx="11600597" cy="5562140"/>
          </a:xfrm>
        </p:spPr>
        <p:txBody>
          <a:bodyPr numCol="2">
            <a:noAutofit/>
          </a:bodyPr>
          <a:lstStyle/>
          <a:p>
            <a:pPr algn="l"/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Introduction: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design a website using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have different properties like margin, padding, fonts, color, border, background etc.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HTML we cannot work with CSS</a:t>
            </a:r>
          </a:p>
          <a:p>
            <a:pPr algn="l"/>
            <a:endParaRPr lang="en-US" sz="2000" b="1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coding Example:</a:t>
            </a:r>
            <a:endParaRPr lang="en-US" sz="20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margin:0px;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padding:0;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color: yellow;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font-size:30px;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color: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gray;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{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gray;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20px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width:300px;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eight:200px;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9760" y="1473480"/>
              <a:ext cx="5813640" cy="464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464120"/>
                <a:ext cx="5832360" cy="46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5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9532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CSS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54622"/>
            <a:ext cx="11600597" cy="5350894"/>
          </a:xfrm>
        </p:spPr>
        <p:txBody>
          <a:bodyPr numCol="2">
            <a:normAutofit/>
          </a:bodyPr>
          <a:lstStyle/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u="sng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{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 CSS properties…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may be HTML element,  class name, id name </a:t>
            </a:r>
            <a:r>
              <a:rPr 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background-color:gray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font-size: 25px;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Selector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lement 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 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</a:t>
            </a:r>
            <a:endParaRPr lang="en-US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5120" y="1169640"/>
              <a:ext cx="4795560" cy="195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160280"/>
                <a:ext cx="481428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9553</TotalTime>
  <Words>1686</Words>
  <Application>Microsoft Office PowerPoint</Application>
  <PresentationFormat>Widescreen</PresentationFormat>
  <Paragraphs>414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CSS Basics: Introduction</vt:lpstr>
      <vt:lpstr>CSS Basics : Selectors</vt:lpstr>
      <vt:lpstr>CSS Basics: CSS in HTML</vt:lpstr>
      <vt:lpstr>CSS Basics: Attribute Selectors</vt:lpstr>
      <vt:lpstr>CSS Basics: Combinators</vt:lpstr>
      <vt:lpstr>CSS Basics: Important Topics</vt:lpstr>
      <vt:lpstr>CSS Introduction</vt:lpstr>
      <vt:lpstr>Syntax of CSS</vt:lpstr>
      <vt:lpstr>CSS Selectors</vt:lpstr>
      <vt:lpstr>CSS Selectors</vt:lpstr>
      <vt:lpstr>CSS Selectors</vt:lpstr>
      <vt:lpstr>CSS with HTML</vt:lpstr>
      <vt:lpstr>CSS with HTML</vt:lpstr>
      <vt:lpstr>CSS [attribute] Selectors </vt:lpstr>
      <vt:lpstr>[attribute] Selector</vt:lpstr>
      <vt:lpstr>[attribute="value“] Selector</vt:lpstr>
      <vt:lpstr>[attribute~="value"] Selector</vt:lpstr>
      <vt:lpstr>[attribute|="value"] Selector</vt:lpstr>
      <vt:lpstr>[attribute^="value"] Selector</vt:lpstr>
      <vt:lpstr>[attribute$="value"]</vt:lpstr>
      <vt:lpstr>[attribute*="value"]</vt:lpstr>
      <vt:lpstr>CSS Combinators</vt:lpstr>
      <vt:lpstr>CSS Combinators</vt:lpstr>
      <vt:lpstr>Combinators in CSS</vt:lpstr>
      <vt:lpstr>CSS Combinators</vt:lpstr>
      <vt:lpstr>CSS Combinators</vt:lpstr>
      <vt:lpstr>CSS Combinators</vt:lpstr>
      <vt:lpstr>CSS !important?</vt:lpstr>
      <vt:lpstr>CSS Comments</vt:lpstr>
      <vt:lpstr>CSS Color</vt:lpstr>
      <vt:lpstr>CSS Color</vt:lpstr>
      <vt:lpstr>Background in Web Page </vt:lpstr>
      <vt:lpstr>Background in Web Page </vt:lpstr>
      <vt:lpstr>Background in Web Page </vt:lpstr>
      <vt:lpstr>Background in Web Page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763</cp:revision>
  <dcterms:created xsi:type="dcterms:W3CDTF">2021-05-29T23:44:42Z</dcterms:created>
  <dcterms:modified xsi:type="dcterms:W3CDTF">2022-07-23T06:09:48Z</dcterms:modified>
</cp:coreProperties>
</file>