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5T00:19:0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21654 6921 0,'-24'0'250,"24"24"0,-25 1-188,25 0-46,0 25 0,-25-1-1,0 1 1,-24 49-1,24 0 1,0 0 0,25-24-1,-25-26 1,25-24 0,-25 50-1,1 49 32,-1-124-31,25 24-1,0 26 1,-25-50 0</inkml:trace>
  <inkml:trace contextRef="#ctx0" brushRef="#br0" timeOffset="1514.0081">21729 6896 0,'0'25'78,"25"-25"-62,0 24 0,-25 26-1,24-25 1,1 0 0,-25 24-1,25 26 1,0-1-1,-25 50 1,0-25 0,0-49-1,0-1 1,0 1 0,0-25-16,0 0 31,0-1 16,0 1 0,0 0-16,0 0 16</inkml:trace>
  <inkml:trace contextRef="#ctx0" brushRef="#br0" timeOffset="2781.8519">21506 7491 0,'0'-25'16,"49"25"124,-24-25-124,74 1 0,-24-1-1,-50 25 1,-1 0 31,1-25-32,25 0 204,-25 25-188,-1 0 48</inkml:trace>
  <inkml:trace contextRef="#ctx0" brushRef="#br0" timeOffset="6282.1913">22101 7640 0,'124'-50'172,"-74"25"-157,-1 1 1,1 24-1,-25 0 1,-1-25 0,51 0-1,-50 25 17,-1 0-17</inkml:trace>
  <inkml:trace contextRef="#ctx0" brushRef="#br0" timeOffset="7358.9082">22498 7342 0,'25'0'125,"-1"0"-110,26 0 17,-25 0-17,0 0 16,-1 0-15,-24 25 0,25-25 15,0 25 16,-25 0-16,0-1-15,0 1 31,0 0 78,0 0 0</inkml:trace>
  <inkml:trace contextRef="#ctx0" brushRef="#br0" timeOffset="28607.0939">21878 7392 0</inkml:trace>
  <inkml:trace contextRef="#ctx0" brushRef="#br0" timeOffset="32293.5557">26020 6201 0,'0'0'0,"372"-99"110,-74 0-95,-1 0 1,150-50 0,-1-25-16,-49 50 15,-25-25 1,149-49 15,-347 148-15,-50 25-16,124-49 31,-74 49-15,-75-24-16,0-1 31,25 50-16,-74 0 1,-25 0 0,-1 0 31,1 0-32,0 0 32,0 50 0,-25-1-31,0 1-1,25-1 1,-25 26-1,0-26 1,0 26-16,0 24 16,0 0-1,0 50 1,0-25 0,0-50-1,0-24 1,0-25 31,-25-25-16,0 0-15,-25 0-1,1 0-15,-100 0 31,50 0-15,-174 50 0,0-1-1,0 1 1,0 74 0,0-50-1,75 25-15,-50-24 16,0 49-1,49-75 17,51 1-17,48-25 1,-197 74 0,222-99-1,-24 25 1,49 0-1,-24-1 1,-50 1 140,50-25-15,-125 50-125,125-50-1,24 0 1,-24 50-1,24-50 1,25 24 0,-24 1-1,24-25 126,-25-49-94,50 24-32,-24 0-15,24 0 16,-25 25 0,0-50 15,25 26-15,0-1-16,0-25 46,0 25-30,0 1 0,0-1-1,0 0-15,0 0 47,0 0-16,0 1-15,0-1 0,0 0 15,0 0-15,0 0 30,0 1-46,0-1 16,0 0 31,0 0 31,0 0-31,0 1-16,0-1-15,0 0 31</inkml:trace>
  <inkml:trace contextRef="#ctx0" brushRef="#br0" timeOffset="60718.5344">943 8855 0,'0'0'16,"24"0"15,1 0 0,0 0 0,0 0-15,0 0 47,-1 0-48,1 0 16,0 0 1,25 0-17,-26 0 1,26 0 0,-25 0-1,0 0 1,-1 0-1</inkml:trace>
  <inkml:trace contextRef="#ctx0" brushRef="#br0" timeOffset="69399.3288">1637 8954 0,'50'0'125,"-1"0"-110,100 0 1,0 0-1,0 0 1,0 0 0,-25 0-1,24 0 1,51 0 0,-75 0-1,25 0 1,-100 0 15,-24 0 0,25 0 235,-1 0-250,1 0-1,0 0 1,24 0-1,-49 0 1,24 0 15,-24 0-15,25 0 0,-25 0-1,-1 0 1,26 0-1,-25 0 17,0 0-17,49 0 17,-49 0-17,25 0 1,74 0-1,-75 0 1,-24 0 0,0 0-1,0 0 1,-1 0 15,1 0-15,0 0 46</inkml:trace>
  <inkml:trace contextRef="#ctx0" brushRef="#br0" timeOffset="75558.4411">6747 8806 0,'0'24'141,"0"26"-126,25-25 1,-25 0 0,24 49-16,-24-49 47,0 0-32,0 0 16,0-1-15,25-24-16,-25 25 47,25-25 0,0 0-32,0 0 1,24 0 0,1-25-1,0 1 1,-1-1 0,26-25 15,-51 25-31,51-49 31,-26 24-15,-24 25-1,25 1 1,-50-1 0,25 25-1,-25-25 1,24 25-1,1 0 1,0 0 47,0-25-48,0 25 48</inkml:trace>
  <inkml:trace contextRef="#ctx0" brushRef="#br0" timeOffset="90182.2051">7169 11981 0,'-25'-25'94,"50"74"-47,24 26-31,1-26-1,-25-24 1,-25 0-1,24 0 1,1-25 93,25 0-77,-1-25-17,51-25 1,48-49-16,175-223 31,-174 223-15,-25-1-1,-75 76 1,26-26 15,-50 25-15,-1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Pseudo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dirty="0" smtClean="0"/>
              <a:t>Pseudo Class: </a:t>
            </a:r>
            <a:r>
              <a:rPr lang="en-US" sz="1800" dirty="0" smtClean="0"/>
              <a:t>used to define the state of the HTML element. As hover, active, focus etc.</a:t>
            </a:r>
          </a:p>
          <a:p>
            <a:pPr algn="l"/>
            <a:endParaRPr lang="en-US" sz="1800" b="1" dirty="0" smtClean="0"/>
          </a:p>
          <a:p>
            <a:pPr algn="l"/>
            <a:r>
              <a:rPr lang="en-US" sz="1800" b="1" dirty="0" smtClean="0"/>
              <a:t>Code </a:t>
            </a:r>
            <a:r>
              <a:rPr lang="en-US" sz="1800" b="1" dirty="0"/>
              <a:t>Example:</a:t>
            </a:r>
          </a:p>
          <a:p>
            <a:pPr algn="l"/>
            <a:r>
              <a:rPr lang="en-US" sz="1800" dirty="0"/>
              <a:t>a:pseudo_class {</a:t>
            </a:r>
          </a:p>
          <a:p>
            <a:pPr algn="l"/>
            <a:r>
              <a:rPr lang="en-US" sz="1800" dirty="0"/>
              <a:t>	background-color: red;</a:t>
            </a:r>
          </a:p>
          <a:p>
            <a:pPr algn="l"/>
            <a:r>
              <a:rPr lang="en-US" sz="1800" dirty="0"/>
              <a:t>}</a:t>
            </a:r>
            <a:endParaRPr lang="en-US" sz="1800" b="1" u="sng" dirty="0"/>
          </a:p>
          <a:p>
            <a:pPr algn="l"/>
            <a:r>
              <a:rPr lang="en-US" sz="1800" dirty="0"/>
              <a:t>a:hover {</a:t>
            </a:r>
          </a:p>
          <a:p>
            <a:pPr algn="l"/>
            <a:r>
              <a:rPr lang="en-US" sz="1800" dirty="0"/>
              <a:t>	background-color: gray;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9480" y="1741320"/>
              <a:ext cx="10608840" cy="265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1731960"/>
                <a:ext cx="1062756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Pseudo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sz="1800" dirty="0"/>
              <a:t>:first-child</a:t>
            </a:r>
          </a:p>
          <a:p>
            <a:pPr algn="l"/>
            <a:r>
              <a:rPr lang="en-US" sz="1800" dirty="0"/>
              <a:t>:last-child</a:t>
            </a:r>
          </a:p>
          <a:p>
            <a:pPr algn="l"/>
            <a:r>
              <a:rPr lang="en-US" sz="1800" dirty="0" smtClean="0"/>
              <a:t>:</a:t>
            </a:r>
            <a:r>
              <a:rPr lang="en-US" sz="1800" dirty="0"/>
              <a:t>nth-child(1,2,3 or 2n, 2n+1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:nth-last-child()</a:t>
            </a:r>
          </a:p>
          <a:p>
            <a:pPr algn="l"/>
            <a:r>
              <a:rPr lang="en-US" sz="1800" dirty="0" smtClean="0"/>
              <a:t>:</a:t>
            </a:r>
            <a:r>
              <a:rPr lang="en-US" sz="1800" dirty="0"/>
              <a:t>nth-of-type()</a:t>
            </a:r>
          </a:p>
          <a:p>
            <a:pPr algn="l"/>
            <a:r>
              <a:rPr lang="en-US" sz="1800" dirty="0"/>
              <a:t>:nth-last-of-type()</a:t>
            </a:r>
          </a:p>
          <a:p>
            <a:pPr algn="l"/>
            <a:r>
              <a:rPr lang="en-US" sz="1800" dirty="0"/>
              <a:t>:only-child()</a:t>
            </a:r>
          </a:p>
          <a:p>
            <a:pPr algn="l"/>
            <a:r>
              <a:rPr lang="en-US" sz="1800" dirty="0" smtClean="0"/>
              <a:t>:</a:t>
            </a:r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:not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:link	</a:t>
            </a:r>
          </a:p>
          <a:p>
            <a:pPr algn="l"/>
            <a:r>
              <a:rPr lang="en-US" sz="1800" dirty="0"/>
              <a:t>:visited</a:t>
            </a:r>
          </a:p>
          <a:p>
            <a:pPr algn="l"/>
            <a:r>
              <a:rPr lang="en-US" sz="1800" dirty="0"/>
              <a:t>:hover	</a:t>
            </a:r>
          </a:p>
          <a:p>
            <a:pPr algn="l"/>
            <a:r>
              <a:rPr lang="en-US" sz="1800" dirty="0"/>
              <a:t>:active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:focus</a:t>
            </a:r>
          </a:p>
          <a:p>
            <a:pPr algn="l"/>
            <a:r>
              <a:rPr lang="en-US" sz="1800" dirty="0"/>
              <a:t>:checked</a:t>
            </a:r>
          </a:p>
          <a:p>
            <a:pPr algn="l"/>
            <a:r>
              <a:rPr lang="en-US" sz="1800" dirty="0"/>
              <a:t>:disabled</a:t>
            </a:r>
          </a:p>
          <a:p>
            <a:pPr algn="l"/>
            <a:r>
              <a:rPr lang="en-US" sz="1800" dirty="0"/>
              <a:t>:enabled</a:t>
            </a:r>
          </a:p>
          <a:p>
            <a:pPr algn="l"/>
            <a:r>
              <a:rPr lang="en-US" sz="1800" dirty="0"/>
              <a:t>:required</a:t>
            </a:r>
          </a:p>
          <a:p>
            <a:pPr algn="l"/>
            <a:r>
              <a:rPr lang="en-US" sz="1800" dirty="0"/>
              <a:t>:target</a:t>
            </a:r>
          </a:p>
          <a:p>
            <a:pPr algn="l"/>
            <a:r>
              <a:rPr lang="en-US" sz="1800" dirty="0"/>
              <a:t>:optional</a:t>
            </a:r>
          </a:p>
          <a:p>
            <a:pPr algn="l"/>
            <a:r>
              <a:rPr lang="en-US" sz="1800" dirty="0"/>
              <a:t>:in-range</a:t>
            </a:r>
          </a:p>
          <a:p>
            <a:pPr algn="l"/>
            <a:r>
              <a:rPr lang="en-US" sz="1800" dirty="0"/>
              <a:t>:out-of-range</a:t>
            </a:r>
          </a:p>
          <a:p>
            <a:pPr algn="l"/>
            <a:r>
              <a:rPr lang="en-US" sz="1800" dirty="0"/>
              <a:t>:read-only</a:t>
            </a:r>
          </a:p>
          <a:p>
            <a:pPr algn="l"/>
            <a:r>
              <a:rPr lang="en-US" sz="1800" dirty="0"/>
              <a:t>:valid</a:t>
            </a:r>
          </a:p>
          <a:p>
            <a:pPr algn="l"/>
            <a:r>
              <a:rPr lang="en-US" sz="1800" dirty="0"/>
              <a:t>:</a:t>
            </a:r>
            <a:r>
              <a:rPr lang="en-US" sz="1800" dirty="0" err="1"/>
              <a:t>inavlid</a:t>
            </a:r>
            <a:endParaRPr lang="en-US" sz="1800" dirty="0"/>
          </a:p>
          <a:p>
            <a:pPr algn="l"/>
            <a:r>
              <a:rPr lang="en-US" sz="1800" dirty="0"/>
              <a:t>:default</a:t>
            </a:r>
          </a:p>
          <a:p>
            <a:pPr algn="l"/>
            <a:r>
              <a:rPr lang="en-US" sz="1800" dirty="0"/>
              <a:t>:root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09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11059</TotalTime>
  <Words>60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Pseudo Class</vt:lpstr>
      <vt:lpstr>Pseudo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409</cp:revision>
  <dcterms:created xsi:type="dcterms:W3CDTF">2021-05-29T23:44:42Z</dcterms:created>
  <dcterms:modified xsi:type="dcterms:W3CDTF">2022-10-25T06:36:14Z</dcterms:modified>
</cp:coreProperties>
</file>