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CSS Pseudo </a:t>
            </a:r>
            <a:r>
              <a:rPr lang="en-US" b="1" dirty="0"/>
              <a:t>Element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u="sng" dirty="0"/>
              <a:t>Pseudo Element</a:t>
            </a:r>
          </a:p>
          <a:p>
            <a:pPr algn="l"/>
            <a:r>
              <a:rPr lang="en-US" sz="1800" dirty="0"/>
              <a:t>The element used to style a part of element content </a:t>
            </a:r>
          </a:p>
          <a:p>
            <a:pPr algn="l"/>
            <a:r>
              <a:rPr lang="en-US" sz="1800" dirty="0"/>
              <a:t>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first letter of content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first </a:t>
            </a:r>
            <a:r>
              <a:rPr lang="en-US" sz="1800" dirty="0"/>
              <a:t>line of </a:t>
            </a:r>
            <a:r>
              <a:rPr lang="en-US" sz="1800" dirty="0" smtClean="0"/>
              <a:t>content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first character of content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before </a:t>
            </a:r>
            <a:r>
              <a:rPr lang="en-US" sz="1800" dirty="0"/>
              <a:t>or after the element </a:t>
            </a:r>
            <a:r>
              <a:rPr lang="en-US" sz="1800" dirty="0" smtClean="0"/>
              <a:t>content</a:t>
            </a:r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Syntax</a:t>
            </a:r>
          </a:p>
          <a:p>
            <a:pPr algn="l"/>
            <a:r>
              <a:rPr lang="en-US" sz="1800" dirty="0" err="1"/>
              <a:t>CSS_selector</a:t>
            </a:r>
            <a:r>
              <a:rPr lang="en-US" sz="1800" dirty="0"/>
              <a:t>::pseudo-element {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/>
              <a:t>propertyName</a:t>
            </a:r>
            <a:r>
              <a:rPr lang="en-US" sz="1800" dirty="0"/>
              <a:t>: </a:t>
            </a:r>
            <a:r>
              <a:rPr lang="en-US" sz="1800" dirty="0" err="1"/>
              <a:t>valueName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 </a:t>
            </a:r>
          </a:p>
          <a:p>
            <a:pPr algn="l"/>
            <a:r>
              <a:rPr lang="en-US" sz="1800" b="1" u="sng" dirty="0"/>
              <a:t>Example</a:t>
            </a:r>
            <a:r>
              <a:rPr lang="en-US" sz="1800" u="sng" dirty="0"/>
              <a:t> </a:t>
            </a:r>
          </a:p>
          <a:p>
            <a:pPr algn="l"/>
            <a:r>
              <a:rPr lang="en-US" sz="1800" u="sng" dirty="0"/>
              <a:t>::after</a:t>
            </a:r>
          </a:p>
          <a:p>
            <a:pPr algn="l"/>
            <a:r>
              <a:rPr lang="en-US" sz="1800" u="sng" dirty="0"/>
              <a:t>::before</a:t>
            </a:r>
          </a:p>
          <a:p>
            <a:pPr algn="l"/>
            <a:r>
              <a:rPr lang="en-US" sz="1800" u="sng" dirty="0"/>
              <a:t>::first-letter</a:t>
            </a:r>
          </a:p>
          <a:p>
            <a:pPr algn="l"/>
            <a:r>
              <a:rPr lang="en-US" sz="1800" u="sng" dirty="0"/>
              <a:t>::first-line</a:t>
            </a:r>
          </a:p>
          <a:p>
            <a:pPr algn="l"/>
            <a:r>
              <a:rPr lang="en-US" sz="1800" u="sng" dirty="0"/>
              <a:t>::selection</a:t>
            </a:r>
          </a:p>
          <a:p>
            <a:pPr algn="l"/>
            <a:r>
              <a:rPr lang="en-US" sz="1800" u="sng" dirty="0"/>
              <a:t>::placeholder</a:t>
            </a:r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6091</TotalTime>
  <Words>58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CSS Pseudo Element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399</cp:revision>
  <dcterms:created xsi:type="dcterms:W3CDTF">2021-05-29T23:44:42Z</dcterms:created>
  <dcterms:modified xsi:type="dcterms:W3CDTF">2022-10-25T06:36:27Z</dcterms:modified>
</cp:coreProperties>
</file>