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60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8T15:28:38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17363 4564 0,'0'149'46,"-25"49"-30,-74 50 0,-25 25-1,75-124 1,24-99 0,0-26-1,25 1-15,-50-25 47,26 25-31,-1-25-1,-25 0 1</inkml:trace>
  <inkml:trace contextRef="#ctx0" brushRef="#br0" timeOffset="601.4015">16694 5085 0,'0'0'0,"49"0"46,1 0-30,-1 0 0,-24 25-1,0 0 1,49 24-16,-49 26 16,25-51-1,-25 26 1,-1-50-1,1 50 1,0-50-16,0 24 16,0-24-1,-25 25 1,24 0 0,1-25 30</inkml:trace>
  <inkml:trace contextRef="#ctx0" brushRef="#br0" timeOffset="2093.3952">17785 4837 0,'0'25'62,"0"49"-46,0 1-1,0 24 1,0-25 15,0-24-31,0-1 16,0 1-16,0 0 16,0-26 15,0-73 78,0-1-93,0 1-16,0 24 15,0 0 1,0 0 0,25 0 31,-25 1-32,25-1 1,-25 0-1,24 0 17,1 25 46,0 0-31,0 50-47,24-25 15,1 24 1,-25 26 0,0-1-1,-1-24 1,26-26-1,-50 1 1,0 0 0,0 0 31</inkml:trace>
  <inkml:trace contextRef="#ctx0" brushRef="#br0" timeOffset="2403.6075">17785 5259 0,'25'-25'47,"0"25"-15</inkml:trace>
  <inkml:trace contextRef="#ctx0" brushRef="#br0" timeOffset="3372.2484">17909 5259 0,'-25'0'15,"50"0"126,0 0-110</inkml:trace>
  <inkml:trace contextRef="#ctx0" brushRef="#br0" timeOffset="3935.2345">18380 4936 0,'25'50'78,"-25"24"-62,25 1-1,-25-26 1,0 1-16,0-25 15,0 24 1,25-49 78</inkml:trace>
  <inkml:trace contextRef="#ctx0" brushRef="#br0" timeOffset="4394.634">18455 4911 0,'24'0'63,"26"50"-48,-25-50 1,0 25 0,24-25-1,-24 25 1</inkml:trace>
  <inkml:trace contextRef="#ctx0" brushRef="#br0" timeOffset="5439.3324">19000 4663 0,'-24'75'31,"-1"-26"-15,0 1-1,25-25 17,0-50 171,25-25-203,0 25 15,-25 1 1,24-1 0,1 0-1,0 50 95,25 24-95,-26 1-15,26 49 16,-25-24-1,0-1 1,-25-24 0,0-1-1,0-24 1,0 25-16,0-25 31,0 24-15,0-24-1,0 25 17,0-26-1,0 1-15,0 0-1</inkml:trace>
  <inkml:trace contextRef="#ctx0" brushRef="#br0" timeOffset="6297.9116">19546 4787 0,'0'0'0,"0"50"62,0 24-46,0 1-1,0 24 1,25 0 0,0 100-1,-25-51 1,0-73 0,0-1-1,0-24-15,0-25 16,0-1 15,25-24 32</inkml:trace>
  <inkml:trace contextRef="#ctx0" brushRef="#br0" timeOffset="7161.4821">19496 4961 0,'0'0'0,"0"-25"16,0 0-1,25 25 48,0 0-32,25 0 0,-25 0-15,-1 0-16,1 0 16,0 25-1,0 0 1,0 25 0,-25-26 15,0 26-16,0-25 1,0 0 15,-25-1-15,25 1 0,-50-25-16,50 25 15,-25 0 1,25-50 78</inkml:trace>
  <inkml:trace contextRef="#ctx0" brushRef="#br0" timeOffset="8124.7201">19943 4812 0,'0'50'94,"0"49"-79,0-49 1,25 24-1,0-49 1,-25 0 0,0 24 15,0-24-15,0 0-1,0 24 1,0 100-1,0-25-15,0-74 32,0-1-32,0-24 15,0 0 1</inkml:trace>
  <inkml:trace contextRef="#ctx0" brushRef="#br0" timeOffset="9277.5889">19968 4887 0,'0'0'0,"0"-25"47,0 0-31,25 25 109,-1 0-110,26 0 1,0 0 0,-26 0-1,1 0 1,0 0-1,0 0 17,-25 25-1,0 0-15,25-1-1,-25 1 1,24 25-1,-24-1 1,0 1 0,0-25-1,0 0-15,0-1 16,0 1 31,0 0-16,-49-25-15,24 0 15,0 25-15,-24-25-1,24 0 1,0 0-1</inkml:trace>
  <inkml:trace contextRef="#ctx0" brushRef="#br0" timeOffset="10324.2877">21406 4688 0,'-24'0'62,"-26"0"-46,-24 25-1,24 0 1,25-25 0,-24 24-1,-1-24 1,25 25 0,0-25-1,-24 0 1,-1 50-1,25-25-15,-24-25 16,24 0 31</inkml:trace>
  <inkml:trace contextRef="#ctx0" brushRef="#br0" timeOffset="11121.8205">20836 4713 0,'0'49'78,"-50"1"-63,26-25-15,-1 0 32,25 0-17,0-1 32,0 26-16,0-25-31,0 0 16,0-1 0,0 1 15,49 0-15,-49 0-1,50-25 1,-50 25-1,25-25 1,0 0 15,24 0-15,-24 0 0,25 0 15,-26 0 0</inkml:trace>
  <inkml:trace contextRef="#ctx0" brushRef="#br0" timeOffset="12879.9927">17165 5482 0,'25'25'109,"-1"-1"-93,26 26 15,-25-25-31,0-25 16,-1 49-1,1-49 17,-25 25-17,25-25 95</inkml:trace>
  <inkml:trace contextRef="#ctx0" brushRef="#br0" timeOffset="13801.773">18281 4142 0,'0'25'78,"25"-25"-62,-25 25-1,25 25 1,-1-26-16,-24 1 15,25-25 1,-25 25 31,25-25-31,0 0 15,0 0 0,-1 0-15,1-25-16,0-24 15,25-1 1,24 0 0,-49 1-1,0 24 1</inkml:trace>
  <inkml:trace contextRef="#ctx0" brushRef="#br0" timeOffset="18292.7687">16545 6524 0,'74'-25'78,"100"25"-62,49-25 0,25 0-1,-74 0 1,-50 25-1,49-24-15,1 24 16,49 0 0,75 0-1,-124-25 1,-1 25 0,-49 0-1,0 0-15,25 0 16,25 0-1,-75 0 1,-50 0 0,1-25-1,-25 25 1,25 0-16,-26 0 31,1 0 0</inkml:trace>
  <inkml:trace contextRef="#ctx0" brushRef="#br0" timeOffset="48385.0911">719 9004 0,'0'50'156,"0"-1"-140,25-24 0,-25 0-1,0 0 1,0 0 0,25 24-1,-25-24 1,25-25 78,0 0-63,-1-25 0,-24 0-15,0 1-16,25-26 15,25-24 1,24-1 0,-49 1-1,49 24 1,-49 0-16,0 26 15,-25-1 17,25 25-32,-25-25 47,25 25-16</inkml:trace>
  <inkml:trace contextRef="#ctx0" brushRef="#br0" timeOffset="50051.2034">819 12105 0,'0'49'141,"0"1"-125,0-25-1,0 24 1,0-24-1,0 0-15,24 0 16,-24 0 31,25-25 15,25-25 1,74-149-47,-50 50-1,-49 74 1,0 26-1,-25-1 1</inkml:trace>
  <inkml:trace contextRef="#ctx0" brushRef="#br0" timeOffset="51228.9919">794 11187 0,'49'0'141,"51"0"-126,24 0 1,-25 0-1,25 0-15,-50 0 16,25 0 0,-24 0-1,-26 0 1,26 0 0,-25 0-16,24 0 15,25 0 1,0 0-1,1 0 1,48 0 0,-48 25-1,-26-25-15,-24 25 16,24-25 0,-49 0-1,0 24 16</inkml:trace>
  <inkml:trace contextRef="#ctx0" brushRef="#br0" timeOffset="52142.3015">967 10269 0,'0'-25'31,"75"25"78,49 0-109,49 0 16,1 0 0,-50 0-1,-49 0 1,-1 0-1,0 0 1,-24 0 0,24 0-16,1 0 15,-26 0 17,-24 0-32,0 0 15,0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8T15:30:42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8483 5482 0,'-25'0'16,"1"0"15,24 49 125,0 1-140,0-25-1,0 0 1,0-1 15,24-24 63,1 0-78,25-24-1,49-51-15,-25 26 16,50-26 0,-49 1-1,24 49 1,-74-25-1,0 26 1,0 24-16,-1-25 16,1 25-1,0-25 1,0 25 0,0-25-1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373793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in HTML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323071"/>
            <a:ext cx="11600597" cy="4804984"/>
          </a:xfrm>
        </p:spPr>
        <p:txBody>
          <a:bodyPr numCol="2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DOCTYPE html&gt;</a:t>
            </a:r>
          </a:p>
          <a:p>
            <a:pPr algn="l"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algn="l"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algn="l"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"Hello World“;</a:t>
            </a:r>
          </a:p>
          <a:p>
            <a:pPr algn="l"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pPr algn="l"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algn="l"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58840" y="1464480"/>
              <a:ext cx="7447680" cy="29919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480" y="1455120"/>
                <a:ext cx="7466400" cy="301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340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373793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in HTML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323071"/>
            <a:ext cx="11600597" cy="4804984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Canonical PHP tags</a:t>
            </a:r>
          </a:p>
          <a:p>
            <a:pPr algn="l"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code…?&gt;</a:t>
            </a:r>
          </a:p>
          <a:p>
            <a:pPr algn="l">
              <a:lnSpc>
                <a:spcPct val="120000"/>
              </a:lnSpc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Short-open tags</a:t>
            </a:r>
          </a:p>
          <a:p>
            <a:pPr algn="l"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 //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code..?&gt;</a:t>
            </a:r>
          </a:p>
          <a:p>
            <a:pPr algn="l">
              <a:lnSpc>
                <a:spcPct val="120000"/>
              </a:lnSpc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ASP-style tags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&lt;%  //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code.. %&gt;</a:t>
            </a:r>
          </a:p>
          <a:p>
            <a:pPr algn="l">
              <a:lnSpc>
                <a:spcPct val="12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script tags</a:t>
            </a:r>
          </a:p>
          <a:p>
            <a:pPr algn="l"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 language = “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"&gt;//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code..&lt;/script&gt;</a:t>
            </a: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036240" y="1866240"/>
              <a:ext cx="277200" cy="169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6880" y="1856880"/>
                <a:ext cx="295920" cy="1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586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2331</TotalTime>
  <Words>69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PHP in HTML</vt:lpstr>
      <vt:lpstr>PHP in HTML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175</cp:revision>
  <dcterms:created xsi:type="dcterms:W3CDTF">2021-05-29T23:44:42Z</dcterms:created>
  <dcterms:modified xsi:type="dcterms:W3CDTF">2022-10-18T15:39:02Z</dcterms:modified>
</cp:coreProperties>
</file>