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sldIdLst>
    <p:sldId id="257" r:id="rId2"/>
    <p:sldId id="259" r:id="rId3"/>
    <p:sldId id="261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8T14:27:54.3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20588 3001 0,'0'0'0,"-50"0"0,25 0 16,-49 0 0,24 0-1,1 0 1,-1 0 0,1 0-1,-26 0-15,1 0 16,49 25-1,-25 0 1,1-25 0,-26 50-1,1-26 1,-50 51 0,74-1-16,-24-49 15,-25 99 1,-1 0-1,1 50 1,0 99 0,-25 24-16,74 75 15,-24 199 1,24 74 0,26 24-1,-26 572 16,50-869-31,0-25 16,0-49 0,0-100-1,0-49 1,0-50 0,0-24-16,0-51 15,0 1 1,0 50 265,0 123-265,0 174-1,0 174-15,-25 396 16,25-197 0,-49-125-1,49 0 1,-25-273-1,0-99-15,0-74 16,0-50 0,1-50-1,-1 50 1,0-49 0,0-1-1,-25 75-15,26-50 16,-1-49-1,25-26 1,0 1 0,25-25 109,74 25-110,-25 0 1,-24-25 0,24 0-1,-24 0 1,0 0-1,-50 25-15,24-25 16,-24 24 109,0 1-109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8T14:29:00.4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11038 2977 0,'0'24'94,"0"1"-78,0 0-1,0 0 1,0 0-16,0-1 31,0 1 0,50-25 79,-1-25-95,100-74 1,-50 25 0,-49 24-1,-25 50 1,-25-25 0</inkml:trace>
  <inkml:trace contextRef="#ctx0" brushRef="#br0" timeOffset="9263.1782">17587 3721 0,'0'49'47,"0"26"-31,0-1-16,0-24 31,0 24-31,0-24 16,0-25-1,0 24 1,24-49 93,26 0-78,24-74-15,75-50 0,25 0-1,-50 0 1,-25 74-16,-49 0 16,-26 26-1,1 24 1,-25-25-1,25 25 1</inkml:trace>
  <inkml:trace contextRef="#ctx0" brushRef="#br0" timeOffset="64334.525">2133 7813 0,'50'0'79,"49"25"-64,0 0 1,0-25-16,-24 25 15,-26-25 1,26 25 0,-1-1-1,-49-24 1,25 25 0,-1-25-1,-24 0 1,25 0-16,-25 0 15,-1 0 1,1 25 31,0-25-16,0 0-15,0 0-1,24 0-15,-24 0 16,0 0 0,0 0 62</inkml:trace>
  <inkml:trace contextRef="#ctx0" brushRef="#br0" timeOffset="65823.5198">6672 7317 0,'50'0'78,"0"0"-62,24 0-1,25 0 1,25 25-1,-24 0 1,-26-25 0,-49 25-16,0-25 15,24 0 1,-24 0 0,25 25-1,49-25 1,0 0-16,50 24 15,-75-24 1,-24 0 0,-25 25-1,-1-25 1</inkml:trace>
  <inkml:trace contextRef="#ctx0" brushRef="#br0" timeOffset="66616.0476">7714 7069 0,'0'0'0,"25"-24"15,0 24 1,24 0-1,1 0 1,-25 0 0,24 0-1,1 24-15,25 26 16,-26 0 0,-24-26-1,49 26 1,1 0-1,-26-1 1,51 1 0,-26-25-16,-49-1 15,0-24 1,-1 25 0,1-25-1,-25 25 32,-49 25-16,-26-26-31,-74 51 16,25-1 0,75-24-1,24-50 1,0 25-1,0-25 1</inkml:trace>
  <inkml:trace contextRef="#ctx0" brushRef="#br0" timeOffset="67545.668">18132 6821 0,'75'0'47,"123"-25"-31,224-24-1,1339-150 1,-521 51-16,-347 123 16,-223 25-1,-323 0 1,-99 25 0,-149-25-1,-49 0-15,0 24 16,-50 1-1,24-25 1,-24 50 0,0-1-1,25 26 1,-25 74-16,0 223 16,0 0-1,0 818 1,0-445-1,0-349 1,0-73 0,0-125-16,0-123 15,0-26 1</inkml:trace>
  <inkml:trace contextRef="#ctx0" brushRef="#br0" timeOffset="69908.4517">17983 6672 0,'0'25'46,"0"74"-30,25 75-16,74 99 16,-24 0-1,24 347 1,-25-124 0,-74-124-1,25 25 1,-25-25-16,0-74 15,0-100 1,0-74 0,0-49-1,0-26 1,0-24 0,0 0-16,75-25 125,98 0-110,1 0 1,-50 0-1,0-25-15,-25 0 16,0 0 0,25 1-1,75 24 1,-1 0 0,150-25-1,-51 25 1,1 0-1,-100 0 1,-24 0-16,-100 0 16,-24 0-1,0-25 1,-1 25 15,-24 0-15,0 0-1,0 0 1,-1 0-16,1 0 31,25 0 204,148 0-220,50 0 1,472 74 0,-199 1-1,-323-50 1,-99-1-1,-74-24 1,0 0 62,24 0-31,-24 0-31,0 0-1,25 0-15,-26 0 16,51 0 0,-1 0-1,-24 0 1,0 0-1,-1 0 1,-24 0 0,0 0 46,0 0-46,-1 0 78</inkml:trace>
  <inkml:trace contextRef="#ctx0" brushRef="#br0" timeOffset="72744.3447">18107 7813 0,'25'0'93,"25"0"-77,24 0 0,25 0-1,125-49 1,197-1-16,1142-99 15,-347 100 1,-448-1 0,-371 50-1,-124 0 1,-74 0 0,-100 0-1,-50 0-15,1 0 16,24 0 265,26 0-265,24 0-1,-75 0 1,26 0 0,-50 0-1,24 0 1,26 0 15,-26 0-15,-24 0-1,25 0 1,-26 0 0,26 0-1,-25 0-15,0 0 31</inkml:trace>
  <inkml:trace contextRef="#ctx0" brushRef="#br0" timeOffset="74700.6496">20836 6499 0,'0'25'63,"0"49"-48,0-49 1,0 24-1,0-24 1,0 25 0,0-1-1,0-24 1,0 25 0,0-25-16,0 24 15,0-24 16,0 0-15,0 0 0,0 0 15,0-1-15,0 26-1,0-25-15,0 0 16,0-1 15,0 26 47,0-25-47,0 0 16,0-1-31,0 1 15,0 0 0,0 0 1,0 0 15,0-1 31,0 1-63,0 0 1,0 0 15,0 0-15,0-1 15,0 1 32</inkml:trace>
  <inkml:trace contextRef="#ctx0" brushRef="#br0" timeOffset="79987.1772">18256 7218 0,'50'0'141,"-1"0"-126,26 0 1,-26 0-16,1 0 15,25 0 1,-1 0 0,0 0-1,26 0 1,48 0 15,-24-25-31,25 25 16,-25 0-1,-25 0-15,-24 0 16,24 0 0,-24 0-1,-26 0 1,1 0 0,-1 0-1,1 0 1,0 0-1,24 0-15,0 0 16,1 0 0,24 0-1,0 0 1,-49 0 0,-1 0-1,1 0 1,0 0-16,-1 0 15,-24 0 1,25 0 0,-1 0-1,1 0 1,-25 0 15,0 0 16</inkml:trace>
  <inkml:trace contextRef="#ctx0" brushRef="#br0" timeOffset="82079.1771">22200 6499 0,'0'74'62,"-25"75"-62,25-50 16,0-24 0,0-50-1,0 24 1,-24-24 0,24 0 15,0 24-16,0 51-15,-25-26 16,25-24 0,0-26 15,0 1 0,0 0 32,-25-25 30,25 25-46</inkml:trace>
  <inkml:trace contextRef="#ctx0" brushRef="#br0" timeOffset="85187.387">20439 7739 0,'0'50'109,"0"-1"-93,0 50 0,0 1-16,0-1 15,0 0 1,0-24-1,0 24 1,0-25 0,0 75-16,0-50 15,0 0 1,0-49 0,0-25-1,0 0 16,-74-1 1,24 1-17,-24 0 1,24-25 0,-49 0-1,24 0-15,1 0 16,0 0-1,-1 0 1,26 0 0,24 0-1,0 0 1,-25 0-16,26 0 16,-26 0 15,25 0 0,-25 0 32,26 0-48,-1 0 1,0 25-16,-25-25 15,26 0 17,-51 0-17,50 25 1,-24-25 0,-26 0-16,1 25 15,0-1 1,24 1-1,25-25 17,0 0-17,1 0 17,-1 0-17,-50 0 204,1 0-203,-25 0-1,49 25 1,-24-25-16,24 0 15,25 0 17,0 0 15</inkml:trace>
  <inkml:trace contextRef="#ctx0" brushRef="#br0" timeOffset="87219.7475">20687 8781 0,'50'0'94,"-1"0"-78,26 0-16,-26 0 15,26 0 1,24 0-1,50 0 1,24-25 0,125 0-1,-25-49-15,0 49 16,-75 0 15,-24 0-31,-50 25 16,0 0-1,25 0-15,-25 0 16,25 0 0,-50 0-1,-25 0 1,-49 0 0,0 0-1,49 0 1,-49 0-1,25 25 1,-26-25 15,1 0 1,0 0-17,0 0 16,-25 25-15</inkml:trace>
  <inkml:trace contextRef="#ctx0" brushRef="#br0" timeOffset="88494.5937">21754 9128 0,'0'25'63,"0"0"-47,0 24-1,0-24-15,0 25 16,0-1-1,0-24 1,0 25 0,0-25-1,0 74 1,0-25 0,0-24-1,0-25 1,0 24 46,0-24-30,0 0-32,0 0 15,0-1 1,0 26 15,0-25-15,0 0-1,0-1 1,-25 26 0,25-25-1,0 0-15,0 0 16,0-1-1,0 1 1,0 0 15</inkml:trace>
  <inkml:trace contextRef="#ctx0" brushRef="#br0" timeOffset="89588.3231">19695 9674 0,'0'-25'16,"74"25"47,26 0-32,-1 0-31,0 0 15,75 0 1,-75 0 0,-25 0-1,-49 0-15,0 0 16,-25 50 62,0 49-62,0 0-1,-25 50 1,0-50-16,0 0 16,1 1-1,-1-51 1,25 1-1,0-25 1,-25-1 0,25 1 46,0 0 79</inkml:trace>
  <inkml:trace contextRef="#ctx0" brushRef="#br0" timeOffset="91379.5245">19670 9773 0,'0'25'125,"0"0"-109,0-1 15,0 1-15,0 0-1,0 0 1,0 24 0,0-24-1,0 25-15,0-25 31,0 0 1,0-1-17,0 1 1,0 0 15,0 0 32,0 0-32,0-1 297</inkml:trace>
  <inkml:trace contextRef="#ctx0" brushRef="#br0" timeOffset="95385.1932">27211 5482 0,'0'99'31,"0"50"-16,0 397 17,0-298-17,25 49 1,24 75-16,-24-74 16,0 74-1,-25 25 1,0-50-1,0 0 1,25-98-16,-25-1 16,0-25-1,0 0 1,0-124 0,0-24-1,0-50 1</inkml:trace>
  <inkml:trace contextRef="#ctx0" brushRef="#br0" timeOffset="96703.0693">30807 5259 0,'0'24'15,"0"51"1,0 74 0,0 74-1,0 50-15,-24 49 16,24 174-1,0-173 1,0 148 0,0 0-1,0-123 1,0-51 0,0 75-1,0-24 1,0-100-16,0-100 15,0-98 1,0 0 0,-50-26 156,25 1-157,-24-25 1,-26 25-16,1-25 15,-100 0 1,0 0 0,50 25-1,-24-25 1,24 25 0,-50-25-1,0 0 1,50 0-16,-24 0 15,48 0 1,75 0 0,1 0 15,24-25 16</inkml:trace>
  <inkml:trace contextRef="#ctx0" brushRef="#br0" timeOffset="98067.5385">27136 5631 0,'124'0'94,"100"0"-79,48 0 1,51 0 0,-25 0-1,-26 49 1,-73-24-16,-75 25 15,-50-26 1,-49-24 0,25 0-1,-25 0 1,49 0 0,-24 0-1,-1 0 1,50 0-1,-24 0 1,-50 0 0,-1 0-1,1 0 32,0 0 16,0 0-48,0 0-15,-1 0 16,1 0 0,0 0-1,0 0 1,0 0-1</inkml:trace>
  <inkml:trace contextRef="#ctx0" brushRef="#br0" timeOffset="101007.6881">27285 6896 0,'50'0'110,"24"0"-95,50 0 1,0 0 0,-49 0-1,24 0 1,-25-25-1,1 25-15,-1 0 16,174 0 0,0 0-1,0 0 1,-25-25 0,-49 25-1,-50 0 1,25 0-1,-75 0 1,1 0-16,-50 0 16,24 0 218,26-25-218,24 25-1,-25 0 1,-24 0 0,-25 0-1,-1 0 1,1 0-16,0 0 47,25 0-47,24 0 15,1-25 1,24 1 0,-25-1-1,-24 25 1,-1 0-1,-24 0 17,0 0 93</inkml:trace>
  <inkml:trace contextRef="#ctx0" brushRef="#br0" timeOffset="102355.5871">29394 5755 0,'0'-25'78,"74"25"-47,0 0-31,-24 0 16,0 0 0,-26 0-1,26 0 1,0 0-1,-1 0 1,50 0 0,-24 0-1,-1 0 1,-24 0 0,-25 0-1,-1 0 1,26 0-16,-25 0 31,25 0-15,-26 0-1,26 0 1,-25 0 0,49 0-1,-24 0-15,-25 0 31,-1 0-15,1 0 0,0 0 31,0 0-47,0 0 31,-1 0-16,1 0 17</inkml:trace>
  <inkml:trace contextRef="#ctx0" brushRef="#br0" timeOffset="103315.231">30311 6871 0,'50'-25'78,"24"0"-62,75 0 0,-99 25-1,-1 0 1,-24 0 0</inkml:trace>
  <inkml:trace contextRef="#ctx0" brushRef="#br0" timeOffset="106084.0751">28352 6077 0,'0'50'125,"0"-25"-94,0 24-15,0-24-1,0 49 1,0-24-1,0-25 1,0 0 0,0-1-16,25-24 109,-1 0-46,-24-24-32,25 24 16,74-50 15,-24 50-46,-50-25-1,-1 25-15,1 25 94,0 0-94,-25 0 16,0-1-1,25 26 17,-25-25-1,0 0 47</inkml:trace>
  <inkml:trace contextRef="#ctx0" brushRef="#br0" timeOffset="108641.7815">27434 7392 0,'-25'0'109,"0"0"-77,1 0-17,-1 0 1,0 0 31,75 0 156,-26 0-203,1 0 31,0 0-15,0 0-1,49 0 1,50-25 0,25 0-1,-50 0 1,-24 1-16,-51 24 16,1-25-1,25 25 1,0 0-1,49 0 1,74 0 0,274-75-1,-149 75 1,-75-24-16,-124 24 16,-25 0-1,-49 0 1,0 0-1,0 0 1,49 0 0,-49 0-1,49 0-15,125 0 16,-50 0 0,-75 24-1,-24-24 1,-25 0-1,-1 0 251,1 0-250,0 0-16,0 0 15,0 0 1,-1 0 0,51 0-1,-50 0 1,-1 0-1,1 0 1,0 0 0,0 0-1,0 0 17,-1 0-17,26 0 1,-25 0-1</inkml:trace>
  <inkml:trace contextRef="#ctx0" brushRef="#br0" timeOffset="119480.0203">27285 10269 0,'25'0'32,"49"-49"14,75 24-30,25 0 0,49 0-16,-24 25 15,-1 0 1,-49 0 0,-50 0-1,-25 0 1,1 0-1,-1 0 1,1 0 0,-26 0-16,-24 0 31,0 0 0,0 0 63,-1 0-32</inkml:trace>
  <inkml:trace contextRef="#ctx0" brushRef="#br0" timeOffset="120857.9306">27136 9103 0,'50'-24'15,"99"24"1,-25 0 0,49-25-1,26 25 1,24 0 0,-24 0-1,-26 0 1,-49 0-16,0 0 15,-25 0 1,50 0 0,25 0-1,-25 0 1,-50-25 0,0 25-1,-49 0 1,-1 0-1,26 0 1,-50-25 0,49 0-16,-24 0 218,49 1-202,74-26 0,76 0-16,-101 1 15,-73 24 1,-50 0 0,-1 25-1</inkml:trace>
  <inkml:trace contextRef="#ctx0" brushRef="#br0" timeOffset="122020.3422">29270 7937 0,'-25'0'31,"-25"0"-16,-49 25 1,-50 50 0,75-50-1,24 24 1,0-24-16,26 25 16,-1-50-1,25 24 1,-50 1-1,25 25 1,1-1 0,-26-24-1,25 0 1,-24 0-16,24 24 16,-25-24-1,1 25 1,-1 24-1,0-24 1,-24 49 0,49-74-1,0 0-15,25-1 16,0 1 171,25-25-155,0 0-1,0 0-15,49 0-1,1 0 1,-26 0-1,-24 0 1,0 0 0,-25-25 31,49 25-32,1-24 1,0-1-1,-26 25 1,1-25 0</inkml:trace>
  <inkml:trace contextRef="#ctx0" brushRef="#br0" timeOffset="122821.8865">28377 9401 0,'24'0'109,"1"0"-93,25 0 15,24 0-15,1 0 0,-26 0-1,26 0 1,-51 0 31</inkml:trace>
  <inkml:trace contextRef="#ctx0" brushRef="#br0" timeOffset="138035.6267">1538 7243 0,'0'50'78,"0"-26"-62,0 1-1,0 0 17,0 0-1,0 0-16,0-1 1,25-24 62,-1-24-31,150-100-31,-25-50-1,0 75 1,-50 24 0,-74 51-1,0 24 1,-25-25-1</inkml:trace>
  <inkml:trace contextRef="#ctx0" brushRef="#br0" timeOffset="150099.6806">1637 6052 0,'0'25'79,"0"25"-64,0-25 16,0-1 1,0 1-1,25-25 78,0 0-77,0 0-17,-1-74 1,26 24-1,-25 25-15,24-24 16,-49 24 15,25 0-31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8T14:34:19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17636 2431 0,'-25'0'16,"50"0"93,50 0-93,-1 0-1,50 0 1,-25 0-16,25 0 15,-25 0 1,1 0 0,-26 0-1,-49 0 1,0 0 15</inkml:trace>
  <inkml:trace contextRef="#ctx0" brushRef="#br0" timeOffset="17369.2143">10492 5110 0,'-24'0'78,"24"25"-62,-50-25-1,25 0 1,0 24 0,1-24-1,-1 25 1,0 0 0,0-25-1,25 25 1,-25-25-1,25 25 1,-24-1 0,-1 1 15,0 0-15,25 0-1,0 0 16,0-1 1,-25-24-1</inkml:trace>
  <inkml:trace contextRef="#ctx0" brushRef="#br0" timeOffset="17993.6314">10046 5234 0,'0'25'94,"0"-1"-94,0 1 47,0 0-31,0 0 30</inkml:trace>
  <inkml:trace contextRef="#ctx0" brushRef="#br0" timeOffset="19251.4669">11857 6176 0,'0'-24'63,"24"24"-32,26 0-15,24 0-1,-24 0 1,24-25-1,-24 25 1,0 0-16,-1 0 16,1 0-1,0 0 1,-26 0 0,26 0-1,-25 0 1,24 0-16,-24 0 15,0 0 1,0 0 0</inkml:trace>
  <inkml:trace contextRef="#ctx0" brushRef="#br0" timeOffset="20850.9184">13891 5234 0,'0'0'0,"-25"0"31,0 0 0,-25-25-15,26 25 15,-1 0-15,-25-25 15,25 25-31,-24 0 16,-50 0-1,49 0 1,0 0 0,-24 0-1,49 0 1,0 0-1,1 0-15,-1 0 32,0 0-1,0 0-15,0 0-16,-49 25 15,49-25 1,-25 25-1,1 0 1,24-1 0,0-24-1,-24 25 1,24-25 0,25 25 77,-25-25-61,25 25 46,-25 0-63,0-25 1,25 24 15</inkml:trace>
  <inkml:trace contextRef="#ctx0" brushRef="#br0" timeOffset="21787.5428">12700 5333 0,'-25'25'156,"25"0"-140,0 24-1,-25-24 1,25 0 15,25-25 235</inkml:trace>
  <inkml:trace contextRef="#ctx0" brushRef="#br0" timeOffset="55883.4074">10716 8285 0,'24'0'110,"26"0"-110,24 0 15,1 0 1,24 0 0,-25 0-1,1 0 1,-50 0 0,0 25-1,24-25 1,-24 0-1,25 0 1,-26 0 15,-24 24-15,25-24 78,0 0-79,0 0 1,0 0 0,24 0 15,-24 0 0,0 0 0,0 0-31,-1 0 47</inkml:trace>
  <inkml:trace contextRef="#ctx0" brushRef="#br0" timeOffset="57347.3859">13543 8310 0,'50'0'94,"24"0"-78,26 0-16,-26 0 15,-24 0 1,-1 0-1,-24-25 1,0 25 0,24 0-1,-24 0 1,0 0 31,0 0-16</inkml:trace>
  <inkml:trace contextRef="#ctx0" brushRef="#br0" timeOffset="59631.9088">9674 9897 0,'0'25'110,"0"0"-95,0-1 16,0 1 1,25-25-1,-25 25 16,24-25-16,1 0 16,0 0-31,0 0-1,0-25 1,74-49-16,-50-25 15,26 24 1,-50 26 0,24 24-1,-49-25 1,25 50 0</inkml:trace>
  <inkml:trace contextRef="#ctx0" brushRef="#br0" timeOffset="61105.8943">9748 12005 0,'-25'0'32,"25"25"-17,0 0 1,0 0-1,0 0 1,0-1 0,0 1-1,0 0 1,0 0 0,25-25 77,0 0-61,0 0-17,49-99 1,25-25-1,-24 49 1,-50 1 0,-25 49-1,25 0-15,-25 0 32,24 25 46</inkml:trace>
  <inkml:trace contextRef="#ctx0" brushRef="#br0" timeOffset="62818.3272">9748 13444 0,'0'25'125,"0"0"-109,0 24-16,0-24 31,0 0 0,0 0 1,25 0-32,-25-1 15,0 1 16,25 0 48,0-25-1,-25-25-31,24 0-32,26-24-15,-25-1 16,0 1-1,-1 49 17,-24-25-1</inkml:trace>
  <inkml:trace contextRef="#ctx0" brushRef="#br0" timeOffset="66539.8122">11162 10616 0,'25'0'63,"0"0"-32,0 0-15,-1 0-1,1 0 1,25 0 0,24 0-1,-49 0 1,0 0 0,0 0-1,-1 0-15,1 0 16,0 0 15,0 0 0</inkml:trace>
  <inkml:trace contextRef="#ctx0" brushRef="#br0" timeOffset="105658.6274">23540 6152 0,'99'0'109,"25"0"-93,-25 0 0,0 0-1,50 0 1,-25 0-1,50 0 1,-75 0 0,-25 0-16,-49 0 15,0 0 1,0 0 0,0 0 15,-1 0 47,1 0-16</inkml:trace>
  <inkml:trace contextRef="#ctx0" brushRef="#br0" timeOffset="107177.6404">26566 5457 0,'0'25'79,"0"24"-64,-25-24 1,0 25-1,25-25 1,0-1 0,-25 1-1,25 0 1,-24 0-16,-1 0 16,25 24-1,-50-24 1,50 25-1,-25-50 1,25 25-16,-24-1 16,24 1-1,-25 0 1,25 0 15,-25 0-31,25-1 16</inkml:trace>
  <inkml:trace contextRef="#ctx0" brushRef="#br0" timeOffset="108592.5927">27087 5507 0,'0'24'79,"0"26"-79,25 0 15,-25-26 1,0 26-1,0-25 1,0 0 0,24-1-1,1-24 79,0 0-78,0-49-1,24-1-15,-24 1 16,0 24 0,0 25-1,0 0 48,-25 49-16,24-49-32,-24 25 1,0 0-1,0 0 17,25-25-17</inkml:trace>
  <inkml:trace contextRef="#ctx0" brushRef="#br0" timeOffset="110585.9245">24011 5308 0,'0'25'109,"0"0"-93,0 0-1,25-25 1,-25 24-1,0 1 17,25-25 15,-1 0 31,26 0-63,24-74 1,-24 49 0,0-25-16,-26 50 15,-24-24 1,25 24 46,-25-25-46</inkml:trace>
  <inkml:trace contextRef="#ctx0" brushRef="#br0" timeOffset="115360.1934">25202 6747 0,'0'25'94,"0"-1"-79,0 1 1,0 0-16,0 0 31,0 0-15,0 0 15,24-25 110,1 0-126,25-25-15,-25 25 16,-1-50-1,1 50 17,-25-25-17,25 25 1</inkml:trace>
  <inkml:trace contextRef="#ctx0" brushRef="#br0" timeOffset="119559.9961">24284 7987 0,'0'50'94,"0"-25"-79,0-1 1,0 1-16,0 0 31,0 0 47,25-25-62,24 0 46,1-50-46,-25 25 0,24-24-1,1 49 1,-50-25-1,25 0-15,-1 25 16,-24-25 0,25 25-1</inkml:trace>
  <inkml:trace contextRef="#ctx0" brushRef="#br0" timeOffset="127359.1979">23068 10096 0,'25'49'31,"0"-49"-15,-25 50-1,25-25-15,0-25 32,-1 0-17,26 0 1,-25 0-1,0 0 1,-1 0-16,51-25 16,-26 0-1,-24-25 1,25 1 0,-25-1-1,-1 25-15,1 0 31</inkml:trace>
  <inkml:trace contextRef="#ctx0" brushRef="#br0" timeOffset="128560.1632">23044 12179 0,'24'0'125,"-24"50"-109,25-25 0,-25-1-1,0 1 1,25-25 31,25 0 0,-1 0-32,1-49 1,24-1 0,-49 25-1,0 0 1,0 25 31</inkml:trace>
  <inkml:trace contextRef="#ctx0" brushRef="#br0" timeOffset="130023.2766">23316 13965 0,'0'25'110,"0"24"-95,25-24 1,-25 0 0,0 0-1,25-25 32,0 0 31,0-25-62,24 0 0,1-24-1,-25-1 1,24 50-1,-49-25 1,25 0 0</inkml:trace>
  <inkml:trace contextRef="#ctx0" brushRef="#br0" timeOffset="135829.1461">20315 10790 0,'0'50'62,"0"-1"-46,0-24 0,0 0-1,0 0 1,0-1 0,0 1-1,50-25 141,-26 0-140,26-49 0,-25 24-1,24 0 1,-24-25 0,-25 26 15,25 24-16,-25-25 17,25 25 15,0 0 78</inkml:trace>
  <inkml:trace contextRef="#ctx0" brushRef="#br0" timeOffset="154604.6784">6350 4242 0,'0'24'94,"0"1"-79,0 0 1,0 0-16,0 0 15,25-1 17,24-24 77,-24 0-93,0 0-16,99-74 15,-50 0 1,-24 49 0,0-25-1,-26 25 1,1 1-1,0-1 1,0 25-16,0-25 31,-25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19T00:24:12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10195 6548 0,'74'0'109,"199"0"-93,0 50-1,-25 0 1,0 24 0,-149-74-1,-24 25-15,-26-25 16,-24 0 15,0 0 16</inkml:trace>
  <inkml:trace contextRef="#ctx0" brushRef="#br0" timeOffset="1252.8397">15056 6424 0,'25'0'94,"50"0"-79,24 0 1,50 0-16,-50 0 16,50 0-1,99 25 1,49-25-1,51 0 1,-51 0-16,-24 0 16,-50-25-1,-74 25 1,-74 0 0,-26 0-1,-24 0 1,0 0-16,0 0 31</inkml:trace>
  <inkml:trace contextRef="#ctx0" brushRef="#br0" timeOffset="17173.4569">2208 7541 0,'0'-25'47,"24"25"-16,26 0-15,0 0-16,-26 0 15,26 0 1,24 0-1,1 0 1,-1 0 0,1 0-16,74 0 15,99 25 1,-75-25 0,-49 0-1,0 0 1,-49 0-1,-1 0-15,-24 24 16,-1-24 0,1 0-1,0 25 1,-1-25 0,1 0-16,-1 0 15,-24 0 1,0 0-1,25 0 1,-26 0 15,1 0-15,0 0 15,-25 25 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3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1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3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2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0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5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65A70-8F76-4756-8B6B-36D7F5A535E3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8C262-99CA-4C90-A090-CF05A78C2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937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7" y="255117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Layout / Web Structure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7" y="1232662"/>
            <a:ext cx="11600597" cy="5336950"/>
          </a:xfrm>
        </p:spPr>
        <p:txBody>
          <a:bodyPr numCol="2">
            <a:normAutofit/>
          </a:bodyPr>
          <a:lstStyle/>
          <a:p>
            <a:pPr algn="l"/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Semantic Elements:</a:t>
            </a:r>
          </a:p>
          <a:p>
            <a:pPr algn="l"/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Elements:</a:t>
            </a:r>
            <a:r>
              <a:rPr 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Those element which have a specific meaning</a:t>
            </a: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&lt;header&gt; that used to create a Header for a website</a:t>
            </a: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 to create a navigation bar to insert link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section&gt; that used to create different section in your website 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&lt;article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 that used to create independent content</a:t>
            </a:r>
          </a:p>
          <a:p>
            <a:pPr algn="l"/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aside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: that used to create sidebar bar (left or right)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&lt;footer</a:t>
            </a:r>
            <a:r>
              <a:rPr lang="en-US" sz="22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 Used to create footer </a:t>
            </a:r>
            <a:endParaRPr lang="en-US" sz="22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271317" y="1232663"/>
            <a:ext cx="4148919" cy="4804012"/>
            <a:chOff x="7369791" y="1787857"/>
            <a:chExt cx="4148919" cy="4804012"/>
          </a:xfrm>
        </p:grpSpPr>
        <p:sp>
          <p:nvSpPr>
            <p:cNvPr id="4" name="Rectangle 3"/>
            <p:cNvSpPr/>
            <p:nvPr/>
          </p:nvSpPr>
          <p:spPr>
            <a:xfrm>
              <a:off x="7369791" y="1787857"/>
              <a:ext cx="4148919" cy="48040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506269" y="1910687"/>
              <a:ext cx="3835021" cy="7915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&lt;header&gt;</a:t>
              </a:r>
            </a:p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526739" y="6031494"/>
              <a:ext cx="3835021" cy="4554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001">
              <a:schemeClr val="lt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&lt;footer&gt;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526739" y="2838735"/>
              <a:ext cx="757452" cy="29819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&lt;aside&gt;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586713" y="2825087"/>
              <a:ext cx="2775047" cy="29819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&lt;article&gt;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75422" y="3500725"/>
              <a:ext cx="2593074" cy="5241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&lt;section&gt;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8677699" y="4927374"/>
              <a:ext cx="2593074" cy="5241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&lt;section&gt;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677699" y="4208487"/>
              <a:ext cx="2593074" cy="5241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&lt;section&gt;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8802806" y="2469592"/>
              <a:ext cx="2465690" cy="1855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</a:t>
              </a:r>
              <a:r>
                <a:rPr lang="en-US" dirty="0" err="1" smtClean="0"/>
                <a:t>nav</a:t>
              </a:r>
              <a:r>
                <a:rPr lang="en-US" dirty="0" smtClean="0"/>
                <a:t>&gt;</a:t>
              </a:r>
              <a:endParaRPr lang="en-US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6634800" y="1080360"/>
              <a:ext cx="777240" cy="43938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25440" y="1071000"/>
                <a:ext cx="795960" cy="44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212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204980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Layout / Web Structure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8" y="1097988"/>
            <a:ext cx="11600597" cy="4804984"/>
          </a:xfrm>
        </p:spPr>
        <p:txBody>
          <a:bodyPr>
            <a:normAutofit/>
          </a:bodyPr>
          <a:lstStyle/>
          <a:p>
            <a:pPr algn="l"/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en-US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</a:t>
            </a:r>
            <a:r>
              <a:rPr lang="en-US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Creation Techniques </a:t>
            </a:r>
            <a:endParaRPr lang="en-US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a HTML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using different ways. As given below: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 Structure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able Element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 element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553680" y="1035720"/>
              <a:ext cx="10537200" cy="27864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4320" y="1026360"/>
                <a:ext cx="10555920" cy="280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5960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1368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Layout using DIV and HTML5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056560" y="2383989"/>
            <a:ext cx="987191" cy="1148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83102" y="1378424"/>
            <a:ext cx="1235693" cy="11038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DIV</a:t>
            </a:r>
            <a:endParaRPr lang="en-US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0939823" y="1565505"/>
            <a:ext cx="668743" cy="1102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0809598" y="648594"/>
            <a:ext cx="1235693" cy="1103844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Using HTML5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6790904" y="1688335"/>
            <a:ext cx="4148919" cy="4804012"/>
            <a:chOff x="7369791" y="1787857"/>
            <a:chExt cx="4148919" cy="4804012"/>
          </a:xfrm>
        </p:grpSpPr>
        <p:sp>
          <p:nvSpPr>
            <p:cNvPr id="33" name="Rectangle 32"/>
            <p:cNvSpPr/>
            <p:nvPr/>
          </p:nvSpPr>
          <p:spPr>
            <a:xfrm>
              <a:off x="7369791" y="1787857"/>
              <a:ext cx="4148919" cy="48040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506269" y="1910687"/>
              <a:ext cx="3835021" cy="7915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&lt;header&gt;</a:t>
              </a:r>
            </a:p>
            <a:p>
              <a:pPr algn="ctr"/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7526739" y="6031494"/>
              <a:ext cx="3835021" cy="45547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001">
              <a:schemeClr val="lt2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rgbClr val="002060"/>
                  </a:solidFill>
                </a:rPr>
                <a:t>&lt;footer&gt;</a:t>
              </a:r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526739" y="2838735"/>
              <a:ext cx="757452" cy="29819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bg1"/>
                  </a:solidFill>
                </a:rPr>
                <a:t>&lt;aside&gt;</a:t>
              </a:r>
              <a:endParaRPr lang="en-US" sz="1400" dirty="0">
                <a:solidFill>
                  <a:schemeClr val="bg1"/>
                </a:solidFill>
              </a:endParaRPr>
            </a:p>
            <a:p>
              <a:pPr algn="ctr"/>
              <a:endParaRPr lang="en-US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8586713" y="2825087"/>
              <a:ext cx="2775047" cy="29819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&lt;article&gt;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8675422" y="3500725"/>
              <a:ext cx="2593074" cy="5241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&lt;section&gt;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8677699" y="4927374"/>
              <a:ext cx="2593074" cy="5241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&lt;section&gt;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8677699" y="4208487"/>
              <a:ext cx="2593074" cy="5241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&lt;section&gt;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802806" y="2469592"/>
              <a:ext cx="2465690" cy="1855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&lt;</a:t>
              </a:r>
              <a:r>
                <a:rPr lang="en-US" dirty="0" err="1" smtClean="0"/>
                <a:t>nav</a:t>
              </a:r>
              <a:r>
                <a:rPr lang="en-US" dirty="0" smtClean="0"/>
                <a:t>&gt;</a:t>
              </a:r>
              <a:endParaRPr lang="en-US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2017029" y="1688335"/>
            <a:ext cx="4148919" cy="4804012"/>
            <a:chOff x="7369791" y="1787857"/>
            <a:chExt cx="4148919" cy="4804012"/>
          </a:xfrm>
        </p:grpSpPr>
        <p:sp>
          <p:nvSpPr>
            <p:cNvPr id="43" name="Rectangle 42"/>
            <p:cNvSpPr/>
            <p:nvPr/>
          </p:nvSpPr>
          <p:spPr>
            <a:xfrm>
              <a:off x="7369791" y="1787857"/>
              <a:ext cx="4148919" cy="480401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506269" y="1910687"/>
              <a:ext cx="3835021" cy="79157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&lt;div class = “header”&gt;</a:t>
              </a:r>
            </a:p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526739" y="6031494"/>
              <a:ext cx="3835021" cy="4554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&lt;div class = “footer”&gt;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526739" y="2838735"/>
              <a:ext cx="757452" cy="29819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&lt;div class = “aside”&gt;</a:t>
              </a:r>
            </a:p>
            <a:p>
              <a:pPr algn="ctr"/>
              <a:endParaRPr lang="en-US" sz="14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8586713" y="2825087"/>
              <a:ext cx="2775047" cy="298197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&lt;div class = “article”&gt;</a:t>
              </a: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8675422" y="3500725"/>
              <a:ext cx="2593074" cy="5241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&lt;div class = “section”&gt;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8677699" y="4927374"/>
              <a:ext cx="2593074" cy="5241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&lt;div class = “section”&gt;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677699" y="4208487"/>
              <a:ext cx="2593074" cy="524194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&lt;div class = “section”&gt;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802806" y="2469592"/>
              <a:ext cx="2465690" cy="1855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&lt;div class = “</a:t>
              </a:r>
              <a:r>
                <a:rPr lang="en-US" dirty="0" err="1"/>
                <a:t>nav</a:t>
              </a:r>
              <a:r>
                <a:rPr lang="en-US" dirty="0"/>
                <a:t>”&gt;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286000" y="875160"/>
              <a:ext cx="7581600" cy="4206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76640" y="865800"/>
                <a:ext cx="7600320" cy="42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809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9" y="204980"/>
            <a:ext cx="11600597" cy="75311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Layout Types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899" y="1126123"/>
            <a:ext cx="11600597" cy="4804984"/>
          </a:xfrm>
        </p:spPr>
        <p:txBody>
          <a:bodyPr numCol="1">
            <a:normAutofit/>
          </a:bodyPr>
          <a:lstStyle/>
          <a:p>
            <a:pPr algn="l"/>
            <a:r>
              <a:rPr lang="en-US" sz="20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Web Layout or HTML Layout or Web Structure:</a:t>
            </a:r>
          </a:p>
          <a:p>
            <a:pPr algn="l"/>
            <a:endParaRPr lang="en-US" sz="2000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Friendly Layout or Good Design or SEO Friendly Design 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US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 Design </a:t>
            </a:r>
            <a:endParaRPr lang="en-US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794880" y="2312640"/>
              <a:ext cx="5572440" cy="429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520" y="2303280"/>
                <a:ext cx="559116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54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8607</TotalTime>
  <Words>243</Words>
  <Application>Microsoft Office PowerPoint</Application>
  <PresentationFormat>Widescreen</PresentationFormat>
  <Paragraphs>78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HTML Layout / Web Structure</vt:lpstr>
      <vt:lpstr>HTML Layout / Web Structure</vt:lpstr>
      <vt:lpstr>Web Layout using DIV and HTML5</vt:lpstr>
      <vt:lpstr>HTML Layout Types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Complete Course</dc:title>
  <dc:creator>Faisal Zamir</dc:creator>
  <cp:lastModifiedBy>Faisal Zamir</cp:lastModifiedBy>
  <cp:revision>212</cp:revision>
  <dcterms:created xsi:type="dcterms:W3CDTF">2021-05-29T23:44:42Z</dcterms:created>
  <dcterms:modified xsi:type="dcterms:W3CDTF">2022-10-19T00:30:16Z</dcterms:modified>
</cp:coreProperties>
</file>