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1904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Formatting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54258"/>
            <a:ext cx="11600597" cy="5513828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different HTML element which used to format a text</a:t>
            </a:r>
          </a:p>
          <a:p>
            <a:pPr algn="l"/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b&gt;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Used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Bold a text</a:t>
            </a: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 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Important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/ Bold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Used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Italic a text</a:t>
            </a: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Emphasized a text</a:t>
            </a: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&lt;mark&gt; 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Marked a text</a:t>
            </a: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&lt;small&gt; 	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Small a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725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1904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Formatting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54258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&lt;big&gt;		Used to Big a text</a:t>
            </a: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			Used for teletype style</a:t>
            </a: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&lt;strike&gt; 		Used to strikethrough</a:t>
            </a: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&lt;del&gt; 		Used for Deleted text</a:t>
            </a: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&lt;ins&gt;		Used for Inserted text</a:t>
            </a: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&lt;sub&gt;		Used for  Subscript text</a:t>
            </a:r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&lt;sup&gt;		Used for  Superscript text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22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HTML Formatting</vt:lpstr>
      <vt:lpstr>HTML Formatting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85</cp:revision>
  <dcterms:created xsi:type="dcterms:W3CDTF">2021-05-29T23:44:42Z</dcterms:created>
  <dcterms:modified xsi:type="dcterms:W3CDTF">2022-07-23T06:07:17Z</dcterms:modified>
</cp:coreProperties>
</file>