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7T00:38:39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15081 13717 0,'0'0'0,"0"-25"78,0 0-63,50 25 1,24 0 0,1 0-1,24 0 1,149 0-1,-25 0 1,-99 25 0,50 0-1,-75-25 1,-49 0 0,74 0 218,124 0-234,49 0 16,51 0-1,98 0 1,-24 0-1,124 0 1,-249 25 0,-98 0-1,-51-1 1,-24-24 0,-24 25-1,-51-25 1,1 0-1,-25 0 1,0 0 0,-1 0 15,1 0 0,0 0-15,0 0-1,0 0 48</inkml:trace>
  <inkml:trace contextRef="#ctx0" brushRef="#br0" timeOffset="3306.3268">23316 6226 0,'0'-25'16,"-24"25"0,-26 0 15,25 0-15,0 0 15,1 0-16,-1 25 1,0 0 0,-25 24-1,26 26 1,24-1 0,0-49-1,0 0 1,0 0-1,0-1 1,24 1 0,26-25-1,-25 0 1,24 0 0,-24 0 15,0 0 16,25-99-32,-50 25 1,24-50 0,1 99-1,0-50 1,-25 51-1,25-51 1,-25 26 0,25 24-16,24-99 15,-49 74 1,0 0 0,0 26-1,0-1 1,0 50 140,0 49-140,0-24-1,0-1 1,0-24 0,-25 25-1,25-1 1,-24 26-1,24-26 1,0-24 0,0 0 15</inkml:trace>
  <inkml:trace contextRef="#ctx0" brushRef="#br0" timeOffset="5028.6633">23639 10145 0,'-25'-25'0,"25"1"16,-25 24-1,25-25 1,-49 25-1,24 0 1,0 0 0,0 0-1,-24 0 1,24 49 0,-74 26-1,99-1 1,-50-24-1,50-25 1,0 49 0,0-24-1,0-1-15,0 26 32,0-26-17,25-24-15,-25 0 16,25-25-1,24 0 17,1 0-17,24-50 1,-24 25 0,-25-24-1,-1 24 16,-24-25-15,25-24 0,0-25-1,0-50 1,49-25 0,-74 100-1,25 24 1,-25 1-1,25 24 1,-25 0 0,0-49-16,0 49 15,25-50 1,-1 26 0,-24 24-1,0 99 173,-24 75-173,-1 99 1,-25 75 0,50-125-1,0-99-15,0-49 16,0-25-1,0 0 32,0-1-31,0 1 15,25-25-15,0 0 46</inkml:trace>
  <inkml:trace contextRef="#ctx0" brushRef="#br0" timeOffset="5840.2085">22944 10145 0,'0'25'63,"0"49"-47,-49 26-1,-50 123 1,49-74-1,0-75 1,25-24 0,1-1-1,-1 1 1,25-25 0,0-1-1</inkml:trace>
  <inkml:trace contextRef="#ctx0" brushRef="#br0" timeOffset="7606.5367">24433 7045 0,'0'49'62,"0"-24"-46,0 25-1,0 24 1,0 0 0,0-24-1,0 24 1,0 1-16,0-26 15,24 1 1,-24-25 0,25-25-1,-25 25 1,25-25 0,25 0 62,-50-25-63,0 0 17,24 0-17,1 0 1,0 1-16,-25-1 15,25 25 17,24 0 30,-24 0-46,0 25-1,0-1 17,-25 1-17,25 0 1,-25 0 0,0 0 46</inkml:trace>
  <inkml:trace contextRef="#ctx0" brushRef="#br0" timeOffset="8284.0331">25053 7689 0,'0'0'0,"25"50"62,-25 0-46,0-26 15,24 1 0,-24 0 1</inkml:trace>
  <inkml:trace contextRef="#ctx0" brushRef="#br0" timeOffset="9148.6446">25425 7764 0,'74'0'31,"1"-50"-16,-1 25 1,124-24 0,-49-1-1,0 1 1,25 24 0,-50 0-1,-25 25 1,25 0-1,50-50 1,24-24 0,-24 0-1,-125 49 204,249-25-203,74-24-1,25 24 1,-75-24 0,50 49-1,-148 0 1,-125 25-1,-49 0 1,-1 0 0,-24 0 15</inkml:trace>
  <inkml:trace contextRef="#ctx0" brushRef="#br0" timeOffset="21592.8783">23788 5482 0,'0'0'0,"-25"0"16,-25-25 15,-24 25-15,49-25-1,-49 25 1,-1-25-1,50 25 1,-24 0 0,-1 0-16,-24 0 15,24 0 1,1 0 0,-1 0-1,0 0 1,-24 0-1,0 50 1,-1 0 0,26 24-1,-26-49 1,25 49 0,26-24-1,-1-1 1,-25-24-1,25 75 1,-24-26 0,24-24-1,25-26 1,-25 51 0,0-50-16,25 49 15,0 0 16,0-49-31,0 25 16,0-1 0,0 26-1,0-50 1,0-1 0,25 26-1,0 0 1,25-1-1,-1 1 1,75-1 0,-49 1-1,-50-25-15,24-25 16,-24 0 0,25 25 15,-1-25-31,50 0 15,174 0 1,-74 0 0,-75 0-1,-50 0 1,-24 0 0,-1-25-1,1 0 1,0 0-1,49-24 1,-50-1 0,1 0-1,0 1 1,-26-1 0,1 25-1,-25-99 16,50-24-15,-25 48 0,-1-48-1,1-51 1,-25 25-16,0 50 16,0 50-1,-25 0 1,-49-26-1,49 51 1,-24-1 0,-1 25-1,25 1 1,-24 24 0,-26 0-1,26 0 1,-1 0-1,25 0 1,-49 0 0,24 0-1,25 0 1,0 0 0,1 0-1,-1 0 1,0 0-1,-25 49 1,26-24 15,24 0-15,-25 0 0,0-25-1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305341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058455"/>
            <a:ext cx="11600597" cy="5442357"/>
          </a:xfrm>
        </p:spPr>
        <p:txBody>
          <a:bodyPr numCol="1"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a float CSS property to adjust position of an HTML element like image etc.</a:t>
            </a: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differed value of float property like:</a:t>
            </a:r>
          </a:p>
          <a:p>
            <a:pPr algn="l"/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Left: Element will adjust to left side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Right: Element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adjust to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side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None: default value, did not float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Inherit: it get float value of its parent element, in which it declared 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429160" y="1848600"/>
              <a:ext cx="5179680" cy="3125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9800" y="1839240"/>
                <a:ext cx="5198400" cy="314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3740</TotalTime>
  <Words>67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CSS Float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402</cp:revision>
  <dcterms:created xsi:type="dcterms:W3CDTF">2021-05-29T23:44:42Z</dcterms:created>
  <dcterms:modified xsi:type="dcterms:W3CDTF">2022-07-23T06:10:40Z</dcterms:modified>
</cp:coreProperties>
</file>