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7-17T02:39:51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23738 5606 0,'25'0'78,"397"-99"-62,247-50-1,175-25 1,-51 25-1,-73 25 1,-472 100 0,-99-1-1,-25 25 1,24 0 0,26 0-1,-75 0 1,-24 0-1,-26 0 1,1 0 0,-25 0 62,24 49-63,-24 26 1,0 98 0,0 125-1,-25-124 1,25-1 0,-25-49-1,24 174 1,-24-50-1,25-99 1,0-50 0,-25-25-1,0-49 1,0 0 0,25 0-1</inkml:trace>
  <inkml:trace contextRef="#ctx0" brushRef="#br0" timeOffset="2164.4384">23713 5655 0,'25'0'47,"-25"25"-47,25 0 15,0 49 1,-25 26 15,24 24-31,26 49 16,0 100 0,24 74-1,-24-148 1,-25-50-1,-1-50 1,-24 0 0,50 25-1,0-25 1,-26-24 0,-24-1-1,25-24 1,-25-1-1,25 1 1,25 24 0,-26 1-1,1-50 1,-25 0 0,25 24-1,-25 50 1,0 1-1,25-1 1,-25 0 0,25-25-1,-25-24 1,24-25 0,-24 0-1,124-50 266,124-50-265,1-24 0,321-25-1,149 0 1,-272 25-16,-149 49 16,-125 26-1,1-1 1,173 0-1,-124 0 1,-49 0 0,-75 25-1,0 0 1,-49-25 0,-25 25-1,24 0 1,1-24-1,24 24 1,1-25 0,-50 25-1,-1-25 1,1 25 15</inkml:trace>
  <inkml:trace contextRef="#ctx0" brushRef="#br0" timeOffset="3866.7439">28575 6772 0,'0'24'16,"0"1"0,0 0-1,0 25 1,0 24 0,0-24-1,0-25 1,0 24-1,0 1 1,0-25 0,0 24 15,25-24-15,-25 0-1,0 24 1,0-24-1,25 50-15,-25-26 32,0 1-32,0-25 31,0-1-31,0 1 16,0 0-1,0 0 32,24-25 94,-24 25-79,0-1-46,0 1 78,25-25-79,-25 25 1,0 0 15,25 0-15,0-25 77,-25 24-77</inkml:trace>
  <inkml:trace contextRef="#ctx0" brushRef="#br0" timeOffset="5646.9318">23019 6226 0,'25'0'47,"24"0"-31,-24 0-1,25 0 1,-1 0 0,100 0-1,0 0 1,-25 0-16,-25 0 15,-25 0 1,26 0 0,-26 0-1,1 25 1,-51-25 0,26 0-1,0 0 1,49 0-1,-25 0 1,-24 0 0,-25 0-1,-1 0 1,1 0 0</inkml:trace>
  <inkml:trace contextRef="#ctx0" brushRef="#br0" timeOffset="6682.6217">24358 5928 0,'25'0'78,"0"25"-62,49 0-1,25 25 1,-24-1 0,24 1-1,-25-1 1,100 51 0,-25-26-1,-99-24 1,24-1-1,-49-24 17,0-25-1,-25 25-15,0 0-1,0-1 16,-25-24 1,0 25-17,0 0 1,-24-25 0,24 25-1,-25 0 1,1-25-1,24 0 17,0 0-17,-25 49 1,26-49 0,24 25 15,-25-25-16</inkml:trace>
  <inkml:trace contextRef="#ctx0" brushRef="#br0" timeOffset="11323.7157">28203 5035 0,'0'25'47,"0"50"-32,0-1 16,0-49-15,0 0-16,0-1 16,0 51-1,0-1 1,0-24 0,25 24-1,-25 1 1,0-1-1,0 0 1,0-49 0,0 0-1,0 25 1,0-25 15,25-25 32,-1 0-48,1 0 17,25-25-1,-25 25 0,-1-25-15,1 25-1,0 0 1,25 0 0,-50-25-1,24 25 1,1 0 15</inkml:trace>
  <inkml:trace contextRef="#ctx0" brushRef="#br0" timeOffset="12078.2182">28228 5159 0,'25'0'141,"-1"0"-125,1 0 30</inkml:trace>
  <inkml:trace contextRef="#ctx0" brushRef="#br0" timeOffset="21284.359">8210 3274 0,'0'25'93,"25"25"-77,0-26 0,0 26-1,-25-25 1,25 24-16,-1-49 15,-24 25 1,0 0 0,25-25 77,0 0-46,0 0-15,0 0-17,-1-50 1,1 26 15,0 24-15,-25-25-1,25 25 17</inkml:trace>
  <inkml:trace contextRef="#ctx0" brushRef="#br0" timeOffset="41921.1142">12750 14213 0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68" y="291696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67" y="1200030"/>
            <a:ext cx="11600597" cy="5257919"/>
          </a:xfrm>
        </p:spPr>
        <p:txBody>
          <a:bodyPr numCol="1"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add a content to box, it may visible or hidden or adding a scroll for that box to up down to view more content </a:t>
            </a:r>
          </a:p>
          <a:p>
            <a:pPr algn="l"/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#box{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overflow: scroll;</a:t>
            </a:r>
          </a:p>
          <a:p>
            <a:pPr algn="l"/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55600" y="1178640"/>
              <a:ext cx="7412040" cy="3938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6240" y="1169280"/>
                <a:ext cx="7430760" cy="39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20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42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CSS Overflow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409</cp:revision>
  <dcterms:created xsi:type="dcterms:W3CDTF">2021-05-29T23:44:42Z</dcterms:created>
  <dcterms:modified xsi:type="dcterms:W3CDTF">2022-07-23T06:10:45Z</dcterms:modified>
</cp:coreProperties>
</file>