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7T02:45:24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11013 4589 0,'25'-25'31,"49"0"-15,26 0-1,371-74 1,124 0-1,50 25 1,-223 49 0,-25 25-1,-149 0 1,-124-25 0,25 25-1,-100-25 1,26 25-1,74 0 1,-50 0 0,-50 0-1,1 0 1,-25 0 0</inkml:trace>
  <inkml:trace contextRef="#ctx0" brushRef="#br0" timeOffset="27332.22">12849 9897 0,'0'25'63,"0"49"-48,0-24-15,0 24 16,25 1 0,-25-26-1,0 26 1,0-1 0,0-24-1,24 24 1,-24-49-1,0 0 1,25-25-16,0 0 47,0-25 0,0-25-32,-25 1 1,0 24 0,49-49-1,1 24 1,-50 0 0,25 50-1,-1 0 16,1 0-15,0 0 0,25 0-1,-50 25 1,25-25 0,-1 25-1,-24 25 1,0-26-1,25 1 1,-25 0 0,25 0-16</inkml:trace>
  <inkml:trace contextRef="#ctx0" brushRef="#br0" timeOffset="27917.6091">13568 10220 0,'25'49'109,"0"-24"-93,0 25-1,-1-50-15,-24 24 16,0 1-1,0 0 1,0 0 0,25-25-1,-25 25 1</inkml:trace>
  <inkml:trace contextRef="#ctx0" brushRef="#br0" timeOffset="30013.007">13543 9550 0,'0'0'0,"-49"-50"15,-1 50 1,1-25-16,-1 1 16,0 24-1,1 0 1,-1-25-1,0 25 1,1 0 0,-26 0-1,26 0 1,-50 25 0,-25-1-1,49 26 1,26 0-1,-26-26 1,26 26 0,-51 24-1,26-24 1,0 24-16,-1 1 16,50-26-1,-24 1 1,49-25-1,-25 0 1,25 24 0,0 1-16,-25 0 31,25-1-31,0-24 16,0 49-1,0-24 1,0 24-1,0-24 1,25 49 0,-25 0-16,49-24 31,26-1-15,-25 1-16,49-1 15,-50 0 1,1-74-1,-25 25 1,0 0 0,-1-25-1,26 0 1,0 0 0,98 25-16,-73-25 15,-26 0 1,1 0-1,-25 0 1,24 0 0,1 0-1,24 0 1,75 0 0,-25 0-1,-24 0 1,-51 0-1,1 0 1,-25 0 15,24 0 1,50-50-32,-49 1 15,0 49 1,-50-50-1,24 25 17,1-49-17,0-50 1,25 25 0,-26-25-1,1 74 1,-25-24-1,0-50-15,0-25 16,0 25 0,0 24-1,0 26 1,0 0 0,0-1-1,-25 50 1,1 1-1,-1-1 1,0 0 0,0 0-16,-24-24 31,-1 24-15,-24 0-1,24 0 1,0 0-1,26 1 1,-26 24 0,25 0-1,-24 0-15,-1 0 16,-24 0 0,49 0-1,0 0 16,0 0-15,0 0 0,1 0 15</inkml:trace>
  <inkml:trace contextRef="#ctx0" brushRef="#br0" timeOffset="32502.6663">3547 12154 0,'0'-25'31,"0"1"0,25-1 0,24-25-31,51-24 16,49-1 0,24-49-1,100 0 1,49-49-1,249-100 1,-199 124 0,-74 75-1,-50-1 1,-50 50-16,1 1 16,-51-1-1,1 0 1,25 0-1,-75 25 1,25 0 0,-25 25-1,-24-25 1,123 50 0,1-1-1,-125-49 204,0 0-203,150 0-1,98-49 1,1-1-1,-150 25-15,-24 0 16,-74 25 0,-1-24-1,0 24 1,1 0 0,74-25-16,24 25 15,50-25 1,-24 25-1,-50-25 1,-100 25 0,-24 0-1,0 0 1,0 0-16,24 0 31,1 0-15,-25 0-1,0 0 1,-1 0 0,26 0 15,-25 0-15,24 0-1,-24 0 1,0 0-1,25 0 1,-26 0 0,76 0-16,-26 0 15,0 0 1,-49 0 0,0 0-1,0 0 157,25 0-141,-26 0 1</inkml:trace>
  <inkml:trace contextRef="#ctx0" brushRef="#br0" timeOffset="33573.3796">11137 10368 0,'25'0'172,"25"0"-156,-25 0-1,49 0 1,-24 0 0,-26 0-1,26 25 1,-25-25-16,0 0 16,-1 0-1,-24 25 1,0 25 78,0-26-79,-24 26 1,-1 0-1,25-1 1,0-24 0,-25 0-16,25 0 62,-25-25-31,0 24-15,25 1 0,-24 0-1,-1 0 17,0-25-1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7T02:46:22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24160 3522 0,'-25'0'78,"0"25"-63,0-25-15,1 50 16,-1-50 0,25 24-1,0 1 1,0 0 0,0 0-1,0 0 1,25 24-1,-1-49 1,26 25 0,-25 0-1,0-25 1,-1 25 0,1 0-16,0-1 31,-25 1 16,0 25-16,0-25-15,0-1-1,-25 26 1,0-25 15,1-25-31,-1 0 31,0 25-15,0-25 15</inkml:trace>
  <inkml:trace contextRef="#ctx0" brushRef="#br0" timeOffset="1682.1226">24333 3721 0,'0'25'78,"0"-1"-63,0 26-15,0 0 16,0-1 0,0 26-1,0-51 1,0 26-1,0 0 1,0-26 0,0 1-1,0 0 1,0-50 109,0-24-109,0-1-1,0-24 1,0-1-1,0 1 1,0 49-16,0-25 31,0 26-15,0-1 0,0 0 15,0 0 31,25 25-15,-25-25-16,25 0 1,0 25-1,0 0 16,-1 0-32,1 0 17,0 0-1,0 25 0,-25 0 16,0 0 0,0 0-16,-25 0-15,0-1-1,25 1 1,-49 0 0,24 0-1,0 0 1</inkml:trace>
  <inkml:trace contextRef="#ctx0" brushRef="#br0" timeOffset="3149.1001">24705 3721 0,'0'0'0,"-24"25"31,-1-1-15,0 1 15,25 0-16,-25-25 1,0 25 0,25 0-1,0-1 1,-24-24 0,24 25-1,0 0 32,24-25 0,1 0-31,0 0 30,0 0-14,24 0-17,-49-25 1,25 0 0,-25 1-1,50-26 16,-25-24-15,-25 49 0,0 0 31,0 50 124,0 24-139,0-24 15,0 0 46,0 25 17,24-50-79</inkml:trace>
  <inkml:trace contextRef="#ctx0" brushRef="#br0" timeOffset="5267.519">24954 3746 0,'0'24'125,"0"1"-109,0 25 15,0-25 0,0-50 219,0 0-234,0 0 15,24 0-15,-24 1-1,0-1 1,0 0 46,25 25-46,0 0 156,25 0-141,-26 0 0,-24 25 48,25-25-64,-25 25 1,0-1-1,0 1 95,25-25-95,-25 25 1,0 0 62,0 0-47,0-1 32,0 1 15</inkml:trace>
  <inkml:trace contextRef="#ctx0" brushRef="#br0" timeOffset="6196.1307">25524 3770 0,'25'0'46,"0"0"-30,49 0 0,0-24-1,75-26-15,-49 0 16,-51 50 0,50-25-1,-24 1 1,49-26-1,0 0 1,-75 50-16,-24 0 16,0 0 15,-25-24 16</inkml:trace>
  <inkml:trace contextRef="#ctx0" brushRef="#br0" timeOffset="6722.4821">26367 3274 0,'25'0'47,"50"0"-31,-1 0-1,-24 0 1,24 0 0,-24 0-1,24 0 1,-49 25-1,24 0-15,-49 0 32,25-25-17,-25 24 1,0 1 31,0 25-47,0-25 15</inkml:trace>
  <inkml:trace contextRef="#ctx0" brushRef="#br0" timeOffset="9571.3805">2158 3299 0,'0'-25'16,"0"-24"-16,-50 24 15,1 0 1,-1 0 0,1-24-1,-1 24 1,25 25-1,-24-50 1,24 50 0,-149-25 15,100 1-31,24 24 16,0 0-1,1 0 1,24 0-1,-25 0 1,1 0-16,-1 0 16,25 0-1,1 24 1,-26 26 0,25-25 15,0-25-16,1 25 1,-1 49 0,-25-24-16,25 24 15,1 0 1,-1-24 0,0 0-1,25-1 1,0 1-1,0 49 1,0-24-16,0-1 16,0 0-1,0-24 1,25 0 0,0-1-1,-25 1 1,24 24-1,1-24-15,0-25 16,0 24 0,0-24-1,-1 0 1,1-25 0,0 25-1,0-25 1,0 24-1,24-24-15,-49 25 16,25-25 31,25 0-16,-1 0-15,26-25-1,-26 1-15,1-1 16,49-25 0,-24 25-1,-26-24 1,-24 49 0,0 0-1,-25-25 1,25 25-1,-1-25-15,1 0 16,0 25 0,0-24-1,0-1 17,24 0-17,-49 0-15,25 25 16,-25-25-1,25 1 17,0-26-1,-25 25-31,24-24 16,1-1-1,-25-24 1,25 24-1,-25 25 1,25-74 15,0-25-15,-1 25 0,-24 24-1,0 50 1,0 1-1,0-1 17,-24 0-17,-1 0 1,0 25 109</inkml:trace>
  <inkml:trace contextRef="#ctx0" brushRef="#br0" timeOffset="12239.166">2282 3175 0,'25'0'15,"74"-25"1,124-24 0,75 49-1,99 0 1,198 0-1,75 99-15,-298-50 16,-50 26 0,-74-1-1,0 1 1,-74-51 0,-75 26-1,-24-50-15,-50 25 16,-1-25-1,100 0 220,174 0-235,124 0 15,99 0 1,99 0 0,0 0-1,-298 0 1,-74 0-16,0 0 16,-99 0-1,-25 25 1,-49-25-1,-1 24 1,-49-24 0,0 0-16,-25 25 15,74-25 173,100 0-173,99 0 1,123 25 0,274-25-1,1017 50 1,-521 49-16,-546-74 16,-273 49-1,-124-24 1,-74-25-1,-25-25 1,-25 0-16,25-25 31,100 25 172,173 0-187,24 0 0,125 0-1,99 74 1,49-24 0,-322-25-1,-123-1 1,-1-24-1,-124 0-15,-25 0 16,-25 0 0,1 0-1,-51 0 188,76 25-187,98-25 0,75 0-1,297 0 1,-98 0 0,-175 0-1,-98 0 1,-75 0-1,-50 0 1,-24 0-16,49 25 16,0-25-1,-49 25 1,-25-25 0,0 25-1,-1-25 1,1 0-1,50 0 1,-26 24 0,1-24-1,-25 0 1,-1 0 15,1 0 0,25 0-15,-25 0 0,-25 25-1,24-25 1</inkml:trace>
  <inkml:trace contextRef="#ctx0" brushRef="#br0" timeOffset="13367.9136">23316 3944 0,'0'25'125,"25"0"-109,0-25-1,25 49-15,-1-24 16,-24 0 15,-25 0-15,25-1-1,0-24-15,-25 25 16,24 0 0,-24 0 93,0 0-78,0-1 16,-24 1-16,-1 0-15,25 0 0,-25 0-1,25-1 32,-25 1 0</inkml:trace>
  <inkml:trace contextRef="#ctx0" brushRef="#br0" timeOffset="22060.7081">5085 10145 0,'0'0'0,"-25"0"31,25-25 16,0 1-31,99-1 15,125 0-31,73 0 16,1 0-1,198 0 1,-223 1-1,-99 24 1,-50 0 0,-75 0-1,26 0 1,-26 0 0,1 24-1,-25-24 16</inkml:trace>
  <inkml:trace contextRef="#ctx0" brushRef="#br0" timeOffset="26721.8198">25598 8359 0,'0'149'79,"0"25"-64,0 24 1,0-99-16,-24-24 15,24-26 1,0-24 15,99-50 79,99-124-110,-24 50 15,0-25 1,-1 25 0,-24 25-1,-50-1 1,-49 26-1,49-26 1,0 50 0,0-49-1,-24 24-15,-50 50 16,24-24 0,-24-1 62,0 25-47,0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98" y="2524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761" y="1173162"/>
            <a:ext cx="11600597" cy="5127626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 HTML element should be display on the browser </a:t>
            </a: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none; // not display 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h1{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inline; // consider as a inline level element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76920" y="1500120"/>
              <a:ext cx="4036680" cy="2875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560" y="1490760"/>
                <a:ext cx="4055400" cy="28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9597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87437"/>
            <a:ext cx="11600597" cy="5299076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block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consider as a block level element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h1{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inline-block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will consider a inline but we can set width and height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21480" y="1071720"/>
              <a:ext cx="9474840" cy="2580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1062360"/>
                <a:ext cx="9493560" cy="25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1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3994</TotalTime>
  <Words>71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CSS Display</vt:lpstr>
      <vt:lpstr>CSS Display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407</cp:revision>
  <dcterms:created xsi:type="dcterms:W3CDTF">2021-05-29T23:44:42Z</dcterms:created>
  <dcterms:modified xsi:type="dcterms:W3CDTF">2022-07-23T06:10:51Z</dcterms:modified>
</cp:coreProperties>
</file>