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7T02:53:55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17884 4812 0,'0'-25'46,"25"25"-30,74-25 0,75 25-1,49-24 1,0-1 0,-74 25-16,0 0 15,49 0 1,-24 0-1,-25 0 1,25 25 0,-26-1-1,-24-24 1,-74 0 0,24 0-16,-49 0 31,25 0 16,-1 0-32,-24 0 17</inkml:trace>
  <inkml:trace contextRef="#ctx0" brushRef="#br0" timeOffset="3653.4334">9674 5953 0,'49'0'31,"100"0"-16,99 0 1,124 0 0,174 0-1,25-25-15,-75 1 16,-174-1 0,-99 25-1,-24 0 1,-100 0-1,50 0 1,-75 25 0,100 49-16,-100-49 15,1 0 1,-75-1 0,25-24-1</inkml:trace>
  <inkml:trace contextRef="#ctx0" brushRef="#br0" timeOffset="7240.8287">22448 6052 0,'25'-24'31,"74"24"-15,348 0 0,49-50-1,-149 50 1,-99 0 0,-49 0-16,-1 0 15,-49 25 1,24 24 15,-98-24-15,-25-25-1,-1 0-15,-24 25 16,25-25 0,-26 0-1,1 0 1,0 0 203,25 0-204,-1 0 1,-24 0-1,0 0 1,49-25 0,-49 25-1,49-25-15,-49 25 16,25-24 0</inkml:trace>
  <inkml:trace contextRef="#ctx0" brushRef="#br0" timeOffset="22860.2404">12080 7293 0,'0'-25'16,"25"25"15,49 0-15,25 0-1,75 0 1,124 0 0,-1 0-16,-73 0 15,73 25 1,50 24-1,1-24 1,-1 0 0,-124 0-1,25-1 1,0 51 0,-74-75-16,-50 0 15,-50 0 1,-24 25-1,0-25 1,-26 24 0,26-24-1,0 0 1,-26 0 0,1 0-16,25 25 15,-25-25 1,-1 0-1,1 0 1</inkml:trace>
  <inkml:trace contextRef="#ctx0" brushRef="#br0" timeOffset="29900.9342">14536 8706 0,'0'0'0,"0"50"78,0-25-62,0 24 0,0-24-1,0 0 1,0 0 0,24-25-1,1 0 32,0 0-31,0 0 15,74-25-15,0-49-1,0 24-15,-24 25 16,-1-49-1,1 49 1,-75 0 0,24 25-1</inkml:trace>
  <inkml:trace contextRef="#ctx0" brushRef="#br0" timeOffset="34070.7118">14486 11559 0,'0'0'0,"0"-25"31,0 0-15,50 25-16,98 0 15,-24 0 1,50 0-1,-75 0 1,0 0 0,100 0-1,-75 0 1,0 0-16,-50 0 16,-49 0-1,0 25 1,0-25-1,0 0 1,49 0 281,0 0-281,-24 25-1,0-25 1,-1 25-1,26-25 1,-1 0-16,-24 0 16,-1 0-1,-24 0 17,0 0-17</inkml:trace>
  <inkml:trace contextRef="#ctx0" brushRef="#br0" timeOffset="35268.5121">20886 11584 0,'24'0'63,"100"-25"-47,25 25-16,99 0 15,0 0 1,149 0-1,-124 0 1,-99 0 0,-1 25-1,-49 0-15,0-1 16,0 1 0,-49 0-1,24-25 1,-74 0-1,24 0-15,-24 0 32,0 0-32,0 0 62,0 0-46,-1 0-1</inkml:trace>
  <inkml:trace contextRef="#ctx0" brushRef="#br0" timeOffset="39602.4002">10939 12948 0,'0'25'0,"74"-25"110,25 0-95,1 0 1,123 0-1,25 0 1,-50 0 0,1 0-1,-75 0-15,-25 0 16,-49 0 0,-1 0-1,-24 0 16,0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93403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182545"/>
            <a:ext cx="11600597" cy="5203968"/>
          </a:xfrm>
        </p:spPr>
        <p:txBody>
          <a:bodyPr numCol="1"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can hide or show a element using visibility property of the CSS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When we hide a element using Visibility, its space will remain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will be invisible not completely removed</a:t>
            </a:r>
          </a:p>
          <a:p>
            <a:pPr algn="l"/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Visible:		 Element will be visible, it is default value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Hidden:		 Element will be hide, but it will take space</a:t>
            </a: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Inherit:	 	 It will get parent element value</a:t>
            </a: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Collapse:	 	Used  in table to remove row or column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Collapse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work with &lt;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thead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&gt;, &lt;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tbody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&gt;, &lt;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tfoot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&gt;, &lt;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&gt;, &lt;col&gt;, &lt;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colgroup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&gt; in table, it work like hidden.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82640" y="1696680"/>
              <a:ext cx="5715360" cy="2973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3280" y="1687320"/>
                <a:ext cx="5734080" cy="29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2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3471</TotalTime>
  <Words>36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CSS Visibility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410</cp:revision>
  <dcterms:created xsi:type="dcterms:W3CDTF">2021-05-29T23:44:42Z</dcterms:created>
  <dcterms:modified xsi:type="dcterms:W3CDTF">2022-07-23T06:10:57Z</dcterms:modified>
</cp:coreProperties>
</file>