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04:00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20737 4093 0,'0'0'0</inkml:trace>
  <inkml:trace contextRef="#ctx0" brushRef="#br0" timeOffset="858.5663">20117 3994 0,'0'-25'62,"24"25"-30,1-25-17,50 25-15,49-25 16,0 25-1,49-25 1,75 1 0,100-1-1,-100 0 1,-75 0-16,-24 25 16,0 0-1,-50 0 1,0 0-1,1-25 1,-26 25-16,0-24 16,1 24-1,-50 0 1,-1 0 15,1 0-15,0 0 31</inkml:trace>
  <inkml:trace contextRef="#ctx0" brushRef="#br0" timeOffset="83641.9901">7441 9947 0,'0'24'141,"0"1"-94,0 0-16,25-25 16,0 25 0,0-25 15,0 0-46,24 0 15,75-50-15,0-24-1,-25 24 1,26 25 0,-76-24-1,1 24 1,-1 0-1,-49 0-15,25 25 16,0 0 15</inkml:trace>
  <inkml:trace contextRef="#ctx0" brushRef="#br0" timeOffset="96312.1503">1488 15354 0,'0'-25'47,"0"0"-31,25 25 109,0 0-110,0 0 1,-1 0 0,1-24-1,0 24 1,0 0-1,0 0 17</inkml:trace>
  <inkml:trace contextRef="#ctx0" brushRef="#br0" timeOffset="99119.1981">2133 15230 0,'25'0'172,"25"0"-141,-26 25-15,1-25-1,0 0 1,25 0-1,-26 0 1,1 25 0,0-25-1,25 0 1,-26 0 0,1 0-16,0 0 31,0 0-16,0 0 1,24 0 0,-24 0-1,0 0 1,0 24 0,0-24-1,-1 0 32,1 0-31,0 0-1,0 0 32,0 0 0</inkml:trace>
  <inkml:trace contextRef="#ctx0" brushRef="#br0" timeOffset="100826.4725">4564 15280 0,'50'0'156,"-26"0"-140,26 0-1,0 0 1,-26 0-1,51 0 1,-25 0-16,49 0 16,50 0-1,148-50 1,-74 50 0,50-25-1,-74 0 1,-26 25-1,-73 0 1,-26 0 0,0 0-1,-24 0-15,0 0 16,-26 0 0,1 0-1,0 0 1,0 0-1,0 0 17,-1 0 249,26 0-281,-25 0 31,0 25-15,0-25-1,-1 0 1,76 0 0,-51 0-1,1 0 1,-25 0 0,-1 0-16,1 0 15,0 0 32</inkml:trace>
  <inkml:trace contextRef="#ctx0" brushRef="#br0" timeOffset="101920.4081">8409 13519 0,'-25'0'31,"0"0"-15,0 0-1,1 0-15,-1 0 16,0 0 0,0 0-1,0 0 1,-24 0 0,-26 0-1,26 0-15,-1 0 16,-49 49-1,-25 1 1,25-1 0,-174 75-1,50-74 1,123 0-16,1-26 16,25 26-1,49-25 1,0-25-1,25 25 1,-25-25-16,0 24 16,1 1 15,24 0-15,-25-25 15,25 25-16,-25 0 1,0-25 31,25 24-31</inkml:trace>
  <inkml:trace contextRef="#ctx0" brushRef="#br0" timeOffset="103222.4442">6573 13965 0,'0'25'172,"-25"24"-141,25-24-16,0 0 1,0 0 0,0 24-1,0-24 1,0 0 15,0 0 16,0 0-16,0-1 63,25-24-31,0 0-32,25 0-31,-26 0 15,26 0 17,-25 0-1,24 0-15,1 0-1,-25-24 16,0 24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524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Icon / Font Awesome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005574"/>
            <a:ext cx="11600597" cy="5509526"/>
          </a:xfrm>
        </p:spPr>
        <p:txBody>
          <a:bodyPr numCol="1">
            <a:noAutofit/>
          </a:bodyPr>
          <a:lstStyle/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display different types of icon on the website to get attention of user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we create User Friendly Interface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links are helpful to use font awesome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&lt;link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="https://cdnjs.cloudflare.com/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/libs/font-awesome/6.0.0/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/all.min.css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kit on font awesome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css.gg/app</a:t>
            </a:r>
          </a:p>
          <a:p>
            <a:pPr algn="l"/>
            <a:r>
              <a:rPr lang="en-US" sz="2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 algn="l"/>
            <a:r>
              <a:rPr lang="sv-SE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</a:p>
          <a:p>
            <a:pPr algn="l"/>
            <a:r>
              <a:rPr lang="sv-SE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&lt;span&gt;</a:t>
            </a:r>
          </a:p>
          <a:p>
            <a:pPr algn="l"/>
            <a:r>
              <a:rPr lang="it-IT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 class</a:t>
            </a:r>
            <a:r>
              <a:rPr lang="it-IT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="fab fa-500px"&gt;&lt;/</a:t>
            </a:r>
            <a:r>
              <a:rPr lang="it-IT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i&gt;</a:t>
            </a:r>
          </a:p>
          <a:p>
            <a:pPr algn="l"/>
            <a:r>
              <a:rPr lang="sv-SE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&lt;/span&gt;</a:t>
            </a:r>
            <a:endParaRPr lang="sv-SE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v-SE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</a:t>
            </a:r>
          </a:p>
          <a:p>
            <a:pPr algn="l"/>
            <a:endParaRPr lang="sv-SE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535680" y="1348560"/>
              <a:ext cx="7599600" cy="4179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1339200"/>
                <a:ext cx="7618320" cy="41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</TotalTime>
  <Words>78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CSS Icon / Font Awesome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428</cp:revision>
  <dcterms:created xsi:type="dcterms:W3CDTF">2021-05-29T23:44:42Z</dcterms:created>
  <dcterms:modified xsi:type="dcterms:W3CDTF">2022-07-23T06:11:09Z</dcterms:modified>
</cp:coreProperties>
</file>