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572972"/>
          </a:xfrm>
        </p:spPr>
        <p:txBody>
          <a:bodyPr numCol="2"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Properly Declare HTML Version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Always use lowercase while writing HTML code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Start HTML element then must close  &lt;&gt;--&lt;/&gt;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Enclose a Attribute Values in single or double quotations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Don’t forget to provide alt attribute in image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Provide one space both side of the equal sign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Width = “233px”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Properly provide line break and indentation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Include title attribute in HTML document</a:t>
            </a:r>
            <a:endParaRPr lang="en-US" sz="18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Provide Meta information for website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Provide information in viewport to keep responsive view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Used HTML5 structure using Semantic element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Don’t use table tag to create layout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Provide comment as possible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Use external CSS style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 </a:t>
            </a:r>
            <a:r>
              <a:rPr lang="en-US" sz="1800" dirty="0" smtClean="0"/>
              <a:t>external JS scripts</a:t>
            </a:r>
            <a:endParaRPr lang="en-US" sz="1800" dirty="0"/>
          </a:p>
          <a:p>
            <a:pPr algn="l">
              <a:lnSpc>
                <a:spcPct val="15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Words>101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HTML 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182</cp:revision>
  <dcterms:created xsi:type="dcterms:W3CDTF">2021-05-29T23:44:42Z</dcterms:created>
  <dcterms:modified xsi:type="dcterms:W3CDTF">2022-10-16T11:05:47Z</dcterms:modified>
</cp:coreProperties>
</file>