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  <p:sldId id="268" r:id="rId3"/>
    <p:sldId id="259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00:21:24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5011 0,'-24'0'94,"-1"0"-16,50 0 63,-1 0-126,26 0-15,24 0 16,50 0-1,-49 0 1,-1 0 0,-24 0-1,24 0 1,-49 0 0,0 0-1,0 0-15,-1 0 31,1 0 1,0 0-17,0 0 1,0 0 15,-1 0-31,1 0 16,0 0 15,0 0 0,0 0-15,-1 0 0,-24 24 155</inkml:trace>
  <inkml:trace contextRef="#ctx0" brushRef="#br0" timeOffset="12516.0627">6003 6152 0,'25'0'140,"49"0"-124,-49 0 0,24 0-1,-24 0-15,0 0 16,25 0 15,-26 0 0,26 0-15,0 0 0,-26 0-1,1 0-15,25 0 16,-1 0-1,-24 0 1,0 0 0,0 0-1,-50 0 95,-25 0-95,-49 0 1,0 0 0,49 0-1,-24 0 1,74 24-1,-25-24-15,50 0 125,0 0-109,24 0 0,-24 0 15,0 0-15,0 0-1,0 0 16</inkml:trace>
  <inkml:trace contextRef="#ctx0" brushRef="#br0" timeOffset="15663.1539">7392 6102 0,'49'0'140,"1"0"-124,24 0 0,-24 0-16,0 25 15,-1-25 1,26 0 0,-26 0-1,1 0 1,-25 0 15,-1 0-15,1 0-16,0 0 31,0 0 16,-25 25 47,-25-25-48,0 0-30,0 0 0,-24 0-1,24 0 1,-25 0 0,26 0-16,-26 0 15,25 0 16,0 0-15,-24 0 15,24 0-15,0 0 46,25 24 188</inkml:trace>
  <inkml:trace contextRef="#ctx0" brushRef="#br0" timeOffset="17048.1082">9004 6300 0,'0'-24'125,"25"24"-109,0 0 0,0 0-1,-1 0 1,1 0 0,0 0-1,0 0 1,0 0-1,-1 0 1,26 0 0,-25 0 31,0 0 15,-1 0-46</inkml:trace>
  <inkml:trace contextRef="#ctx0" brushRef="#br0" timeOffset="23215.129">5259 4986 0,'0'25'78,"0"24"-78,0 1 16,0-1-1,0-24 1,0 25-1,24-50 17,26 0 46,0 0-63,74-75-15,49-49 16,-49 25 0,25 0-1,-25-75 1,0 50 0,-74 75-16,24-26 15,-49 26 1,0 24-1,0 0 1,-1 25 0,-24-25 15</inkml:trace>
  <inkml:trace contextRef="#ctx0" brushRef="#br0" timeOffset="44613.9953">12477 4986 0,'-25'-25'63,"-25"0"-63,-24 25 15,-25 0 1,-75-25 0,0 1-1,-49-1 1,-25 0-1,-99-25 1,-174 25-16,199-24 16,73 24-1,125 0 1,50 25 0,24-25-1,-24 25 188,-25 0-187,-100-24 0,-24 24-1,-50 0 1,50 0-1,-50 0-15,149 0 16,25 0 0,25 0-1,-1 0 1,1 0 0,24 24-1,-49 1-15,24 0 16,26 0-1,-1 0 1,1-25 0,-1 0-1,50 24 1,-25-24 0,0 25-1,1 0-15,-1-25 31,25 25-15,-25-25 0,0 50-1,-24-26 1,-1 1 0,25 25-1,-24-25 1,24-1-16,0 1 15,0-25 1,0 25 0,1 0-1,-1 0 17,0 24 61,25-24-61,-25-25-17,25 25 1,0 0 171</inkml:trace>
  <inkml:trace contextRef="#ctx0" brushRef="#br0" timeOffset="46227.3027">12328 5978 0,'-74'0'31,"24"25"-31,-49 24 16,-50 26 15,-99 24-31,-25-25 16,25 50-1,25-49 1,-1-1 0,1 1-1,-223 49-15,173-75 16,74 1-1,51-25 1,48-25 0,26 25-1,24-25 1,26 0 0,-1 0-1,-74 0 188,-75 0-187,0 0 0,50 0-1,50-25 1,-25 25-1,49-25-15,25 0 16,0 0 0,-24 25-1,49-25 1,-25-24 0,25 24-1,0-25 1,-25 26-16,0-26 31,25 25-15,-24 0-1,-1-24 1,25-26 0,-50 26-1,25-1 1,25 1-16,0 24 15,-24 0 1,24 0 15,0 0-15,-25 1 15</inkml:trace>
  <inkml:trace contextRef="#ctx0" brushRef="#br0" timeOffset="47637.2396">12725 7417 0,'0'0'0,"-25"0"16,-49 0-1,-1 0 1,-24-25-1,-99 0 1,24-25 0,-25 26-1,-49-1 1,50-25 0,-50 1-16,25 24 15,-50-50 1,-149-24-1,149 50 1,100 24 0,73 0-1,-24 25 1,75 0 0,-1-25-16,25 25 31,25-25-16,-24 0 189,24-24-189,-50 24 1,25-49-16,25 24 15,0 0 1,0 1 0,0 24-1,0 0 1,0 0 0,0 1 15,0-1-16,0 0 1,0 0 31,-25 25-31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00:22:44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6499 4936 0,'0'25'110,"0"25"-95,0-26 1,0 26-1,0-25 1,0 0-16,0-1 31,25-24 16,-1 0-16,1-24 1,0-1-17,0 0 1,24-49 0,-24 74-1,0-50 1,0 50 31</inkml:trace>
  <inkml:trace contextRef="#ctx0" brushRef="#br0" timeOffset="9127.438">6176 8582 0,'0'25'156,"0"25"-140,0-25-1,0-1 1,0 26-1,25 0-15,-25-26 16,0 1 0,25-25 77,0 0-46,0 0-31,-25-25 0,-25 25 452</inkml:trace>
  <inkml:trace contextRef="#ctx0" brushRef="#br0" timeOffset="10197.2324">6400 8533 0,'0'25'94,"0"-1"-78,-25 26-1,25 0 1,0-1 0,-25 1-1,25-25 1,0-1-1,0 1-15,0 0 16,0 0 0,0 0 15,0-50 172,0 0-187,0 0 31,0 0-1</inkml:trace>
  <inkml:trace contextRef="#ctx0" brushRef="#br0" timeOffset="11764.3346">6102 8508 0,'25'0'94,"-25"50"-63,25-26-16,-1 1 1,1 0-16,0 0 16,-25 24-1,25-24 17,-25 0-1,25-25-16,-25 25 1,24-25-16,-24 25 16,25-25 46,0 0 32,-25 24-78,25-24 46,-25 25-46,25-25 15,-1 0 125,-24-25-125,25 1-15,0-1 0,-25-50-1,0 51-15,25-1 16,-25 0 0,25 0 15,-25 0 16,24 1-32</inkml:trace>
  <inkml:trace contextRef="#ctx0" brushRef="#br0" timeOffset="14083.2196">7516 8830 0,'0'25'109,"25"-25"-93,-25 25-1,0 0 16,24-25-15,-24 25 0,25-25 31,0 0-16,0 0 47,0 0-47,-25-50-15,24 25-1,1 0 1,0-49 0,25 24-1,-26 1 1,1-1 0,-25 25-16,25 25 15,-25-24 1,0-1-1,25 25 1</inkml:trace>
  <inkml:trace contextRef="#ctx0" brushRef="#br0" timeOffset="29107.2654">6003 14585 0,'0'25'172,"0"25"-141,0-26-15,25-24 0,-25 50-1,24-25 32,1-25 172,0-25-141,-25 0-62,25 0-1,24-24-15,-24 24 32,0-49-17,25 24-15,-1 0 16,1-24-1,-1 24 1,-49 25 0,50-24-1,-25 24 1,-25 0 15,25 25-15,-25-25 15,24 25 16</inkml:trace>
  <inkml:trace contextRef="#ctx0" brushRef="#br0" timeOffset="32035.7585">7789 14784 0,'0'0'0,"0"24"156,0 1-125,0 0 0,24 0-31,1-25 32,-25 25 30,25-25 47,0 0-77,-25-25-17,25 0 1,-1 0 0,1 0-1,25-24 1,0-1-16,-26 1 15,51-1 1,-26-24 0,1 24-1,24 0 1,-24 1-16,-25-1 16,24 25-1,-24-24 1,25 24-1,-25 0 1,-1 0 0,-24 0-16,25 1 31,0-1 16</inkml:trace>
  <inkml:trace contextRef="#ctx0" brushRef="#br0" timeOffset="33349.6585">9674 14808 0,'0'25'94,"25"0"-78,-25 25-1,24-50 1,-24 24-1,25 1 17,25-25 46,-25 0-47,49-49-15,-24-26-1,24-24 1,50-99 0,-25 49-16,-24 0 15,-1 50 1,-49 49-1,49 0 1,-49 1 0,0-1-1,0 50 1,0-25-16,-25 1 31,24 24-31</inkml:trace>
  <inkml:trace contextRef="#ctx0" brushRef="#br0" timeOffset="44376.0853">22324 5209 0,'0'25'62,"0"0"-62,0-1 16,0 1 15,25-25-15,-25 25-1,0 0 1,25-25 0,0 0 62,-1 0-63,1-25 17,50-49-17,24-75 1,25 0-16,0-25 16,0 50-1,-50 0 1,-49 75-1,25 24 1,-50 0 0,49 0-16,-49 0 15,25 25 1</inkml:trace>
  <inkml:trace contextRef="#ctx0" brushRef="#br0" timeOffset="46300.4888">23589 5259 0,'0'24'78,"50"1"-78,-25 0 32,-25 0-17,24 0 16,-24-1-15,0 1 31,25-25 15,0 0-15,0 0-15,-25-25-17,25 1 1,-1 24-1,26-50 1,-25 0 0,0 1-1,49-1 1,-49 1 0,25-51-1,-26 76 1,26-26-16,-50 0 15,25 26 1,0-1 0,-25 0 15,0 0 16,24 25 109,1-25-156</inkml:trace>
  <inkml:trace contextRef="#ctx0" brushRef="#br0" timeOffset="47681.4048">25276 5259 0,'0'24'94,"25"26"-78,0-25-1,-1 24 1,1-49 15,-25 25-15,25-25 77,25 0-77,-26-74 0,51-25-1,24-50 1,25-99-16,25 74 16,-75 50-1,-24 50 1,0 24-1,-26 25 1,1 0 0</inkml:trace>
  <inkml:trace contextRef="#ctx0" brushRef="#br0" timeOffset="48548.1982">26665 4738 0,'0'24'31,"0"1"31,0 0 1,25-25-16,0 0 0,-1 0 0,1-50-32,0 1 1,0-1-1,0 1-15,24-51 16,-49 76 0,25-51-1,0 50 17,-25 1-17</inkml:trace>
  <inkml:trace contextRef="#ctx0" brushRef="#br0" timeOffset="56216.8049">5631 6276 0,'0'-25'62,"24"25"-31,1 0-15,0 0 0,0 0-1,0 0 1,24 0-1,-24 0 1,0 0-16,49 0 16,-24 25-1,24-25 1,-24 0 0,-25 0-1,0 0 1,-1 0-1,1 0 1,0 0-16,0 24 16,0-24-1,24 25 1,-24-25 15,0 0-15,0 0-1,-1 0 1,1 0 0,0 0-1,0 0 1,0 0-16,-1 0 16,-24 25-1,25-25 1,0 0 15,0 0 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00:24:09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4663 5333 0,'0'25'156,"0"0"-140,25-25-16,-25 24 15,25-24 95,0 0-95,-1 0 1,26-24 0,25-26-1,-1 0 1,50-24-1,-50 0 1,-24 49 0,24-25-1,1 25-15,-26 1 16,1-26 0,0 50-1,-1-25 1,-24 0-1,0 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13808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80825"/>
            <a:ext cx="11600597" cy="5477137"/>
          </a:xfrm>
        </p:spPr>
        <p:txBody>
          <a:bodyPr numCol="3">
            <a:noAutofit/>
          </a:bodyPr>
          <a:lstStyle/>
          <a:p>
            <a:pPr algn="l"/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29329" y="1503597"/>
            <a:ext cx="10369736" cy="4232300"/>
            <a:chOff x="683670" y="1326176"/>
            <a:chExt cx="10369736" cy="4232300"/>
          </a:xfrm>
        </p:grpSpPr>
        <p:grpSp>
          <p:nvGrpSpPr>
            <p:cNvPr id="7" name="Group 6"/>
            <p:cNvGrpSpPr/>
            <p:nvPr/>
          </p:nvGrpSpPr>
          <p:grpSpPr>
            <a:xfrm>
              <a:off x="683670" y="1326176"/>
              <a:ext cx="10369736" cy="4232300"/>
              <a:chOff x="792852" y="1339824"/>
              <a:chExt cx="10369736" cy="42323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92852" y="1339824"/>
                <a:ext cx="10369736" cy="4232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Margin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20687" y="1965593"/>
                <a:ext cx="8424316" cy="312502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		  	                    Outline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16188" y="2473441"/>
                <a:ext cx="7233313" cy="23610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Border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661000" y="3015027"/>
              <a:ext cx="4943688" cy="15082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Padding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1841" y="3653972"/>
              <a:ext cx="2402006" cy="5544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13808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80825"/>
            <a:ext cx="11600597" cy="5477137"/>
          </a:xfrm>
        </p:spPr>
        <p:txBody>
          <a:bodyPr numCol="3">
            <a:noAutofit/>
          </a:bodyPr>
          <a:lstStyle/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#header {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border: 1px solid gray;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border-left: value;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border-right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value;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border-top: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border-bottom: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*/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Border</a:t>
            </a:r>
            <a:endParaRPr lang="en-US" sz="2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Dotted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Dashed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Groove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Inset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Outset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07320" y="1544760"/>
              <a:ext cx="3974040" cy="1125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1535400"/>
                <a:ext cx="3992760" cy="11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4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73181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26295"/>
            <a:ext cx="11600597" cy="5531667"/>
          </a:xfrm>
        </p:spPr>
        <p:txBody>
          <a:bodyPr numCol="2">
            <a:noAutofit/>
          </a:bodyPr>
          <a:lstStyle/>
          <a:p>
            <a:pPr algn="l"/>
            <a:r>
              <a:rPr lang="en-US" sz="22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 </a:t>
            </a:r>
            <a:r>
              <a:rPr lang="en-US" sz="2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#header{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border-width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15px; // four sides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#header {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border-width: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15px 10px; </a:t>
            </a: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top and bottom will have 15px</a:t>
            </a: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left and right will have 10px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#header {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border-width: 15px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 13px; 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sides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top, (left and right)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bottom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border-width: 15px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 5px 20px;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sides as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top, right, bottom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border-left-width: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border-right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-width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border-top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-width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border-bottom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-width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27160" y="1571760"/>
              <a:ext cx="7670880" cy="3813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800" y="1562400"/>
                <a:ext cx="7689600" cy="38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67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73181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26295"/>
            <a:ext cx="11600597" cy="5531667"/>
          </a:xfrm>
        </p:spPr>
        <p:txBody>
          <a:bodyPr numCol="2">
            <a:noAutofit/>
          </a:bodyPr>
          <a:lstStyle/>
          <a:p>
            <a:pPr algn="l"/>
            <a:r>
              <a:rPr lang="en-US" sz="2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 Style 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#header{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border-style: solid;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border-left-style: solid;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border-right-style: solid;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border-top-style: solid;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border-bottom-style: solid;*/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sz="22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 </a:t>
            </a:r>
            <a:r>
              <a:rPr lang="en-US" sz="2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#header {</a:t>
            </a: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border-color: gray;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border-left-color: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border-right-color: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border-top-color: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border-bottom-color: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78680" y="1767960"/>
              <a:ext cx="339840" cy="178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320" y="1758600"/>
                <a:ext cx="358560" cy="1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3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209596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100445"/>
            <a:ext cx="11600597" cy="4804984"/>
          </a:xfrm>
        </p:spPr>
        <p:txBody>
          <a:bodyPr numCol="3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a Border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#header{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border: 2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border-radius: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15px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2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201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CSS Border</vt:lpstr>
      <vt:lpstr>CSS Border</vt:lpstr>
      <vt:lpstr>CSS Border</vt:lpstr>
      <vt:lpstr>CSS Border</vt:lpstr>
      <vt:lpstr>CSS Border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419</cp:revision>
  <dcterms:created xsi:type="dcterms:W3CDTF">2021-05-29T23:44:42Z</dcterms:created>
  <dcterms:modified xsi:type="dcterms:W3CDTF">2022-07-23T06:11:26Z</dcterms:modified>
</cp:coreProperties>
</file>