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36:28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6127 7094 0,'0'-25'16,"25"25"15,-1 0-15,26 0-1,0-24 1,24 24-16,0 0 15,125-50 1,24 25 0,-24 25-1,-51 0 1,-73 0 0,-1 0-1,-24 75-15,49 24 16,-25 50-1,-24 24 1,24 1 0,-24 24-1,0-99 1,-26 50 0,1 99-1,25 0 1,-25-74-16,24 0 15,-24-75 1,0-25 0,0 26-1,-25-76 1,25 1 0,-25 0-1,0 0-15,0 0 16,0-1 15,0 1 0,0 0 16,-25-25-31,-25 25-1,-24-25 1,24 0-16,0 0 16,1 0-1,-26 0 1,26 0 0,24 0-1,0 0 1,-24 0-1,24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0572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953687"/>
            <a:ext cx="11600597" cy="5761438"/>
          </a:xfrm>
        </p:spPr>
        <p:txBody>
          <a:bodyPr numCol="3">
            <a:noAutofit/>
          </a:bodyPr>
          <a:lstStyle/>
          <a:p>
            <a:pPr algn="l"/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9329" y="1503597"/>
            <a:ext cx="10369736" cy="4232300"/>
            <a:chOff x="683670" y="1326176"/>
            <a:chExt cx="10369736" cy="4232300"/>
          </a:xfrm>
        </p:grpSpPr>
        <p:grpSp>
          <p:nvGrpSpPr>
            <p:cNvPr id="10" name="Group 9"/>
            <p:cNvGrpSpPr/>
            <p:nvPr/>
          </p:nvGrpSpPr>
          <p:grpSpPr>
            <a:xfrm>
              <a:off x="683670" y="1326176"/>
              <a:ext cx="10369736" cy="4232300"/>
              <a:chOff x="792852" y="1339824"/>
              <a:chExt cx="10369736" cy="42323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92852" y="1339824"/>
                <a:ext cx="10369736" cy="4232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Margin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20687" y="1965593"/>
                <a:ext cx="8424316" cy="312502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		  	                    Outline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16188" y="2473441"/>
                <a:ext cx="7233313" cy="23610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Border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661000" y="3015027"/>
              <a:ext cx="4943688" cy="15082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Padding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31841" y="3653972"/>
              <a:ext cx="2402006" cy="5544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0572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953687"/>
            <a:ext cx="11600597" cy="5461401"/>
          </a:xfrm>
        </p:spPr>
        <p:txBody>
          <a:bodyPr numCol="2">
            <a:noAutofit/>
          </a:bodyPr>
          <a:lstStyle/>
          <a:p>
            <a:pPr algn="l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utline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line above the border </a:t>
            </a: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Outline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Style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olor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Width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Offset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(Shorthand property)</a:t>
            </a:r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Style: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Dotted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Dashed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Groove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05720" y="2509200"/>
              <a:ext cx="696960" cy="884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6360" y="2499840"/>
                <a:ext cx="715680" cy="9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6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0572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953687"/>
            <a:ext cx="11600597" cy="5461401"/>
          </a:xfrm>
        </p:spPr>
        <p:txBody>
          <a:bodyPr numCol="2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 value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HSL  </a:t>
            </a:r>
            <a:endParaRPr lang="en-US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value: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 user defined size</a:t>
            </a:r>
          </a:p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utline-offset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set space between outline and border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369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5311</TotalTime>
  <Words>61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CSS Outline</vt:lpstr>
      <vt:lpstr>CSS Outline</vt:lpstr>
      <vt:lpstr>CSS 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421</cp:revision>
  <dcterms:created xsi:type="dcterms:W3CDTF">2021-05-29T23:44:42Z</dcterms:created>
  <dcterms:modified xsi:type="dcterms:W3CDTF">2022-07-23T06:11:32Z</dcterms:modified>
</cp:coreProperties>
</file>