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8T00:41:49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15850 9748 0,'0'25'172,"0"0"-156,25 0 15,0-25 16,0 0 0,-1 0 0,-24-50-32,75 25 1,-1-49-1,100-75-15,-25 25 16,-25 25 0,-50 49-1,-49 25 1,0 1 0,0 24-1,-25-25-15</inkml:trace>
  <inkml:trace contextRef="#ctx0" brushRef="#br0" timeOffset="9838.5637">22349 10443 0,'25'0'94,"0"0"-78,-1 0-1,26 0 1,24 0 0,-24 0-1,-25 0 1,0 0-16,-1 0 16,1 0-1,-25 25 63</inkml:trace>
  <inkml:trace contextRef="#ctx0" brushRef="#br0" timeOffset="10792.3566">11509 11137 0,'50'0'78,"24"0"-78,-24 0 16,0 0-1,-1-25 1,-24 25 0,25 0-1,-26 0-15,1-24 16,0 24-1</inkml:trace>
  <inkml:trace contextRef="#ctx0" brushRef="#br0" timeOffset="12873.9772">16768 12923 0,'0'-25'93,"0"1"-77,0-1 0,0 0-1,0 0-15,0 0 16,0 1 0,0-1-1,0 0 16,0 0-15,0 0 0,0 1 46,0-1-15,0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8T00:42:34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12477 10641 0,'0'-25'78,"0"50"-31,0 0-31,0 25-1,25-26 17,-1-24 46,1 0-63,0 0 1,0-24-16,0-26 16,74-24-1,-50-26 1,1 51-1,-25 24 1,24-25 0,-49 26-16,50-1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8T00:42:57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2803 3274 0,'0'25'47,"0"0"-31,0 0-1,0 24 1,0-24-1,0 0 17,25-25-1,0 0 63,-1 0-79,1 0 1,25-50 0,-1 25-16,1-24 31,24-1-31,-24 25 15,-25 1 1,24-1 0,-24 0-1,0 0 1,0 25-16,0-25 16,-25 1 30</inkml:trace>
  <inkml:trace contextRef="#ctx0" brushRef="#br0" timeOffset="1817.2812">5730 4589 0,'25'0'110,"-1"0"-95,26 0 1,-25 0 0,25 0-16,24 0 15,-24 0 1,49 0-1,-50 0 1,-24 0 0,0 0-16,0 0 15,0 0 17,-1 0-17,1 0 32</inkml:trace>
  <inkml:trace contextRef="#ctx0" brushRef="#br0" timeOffset="6330.778">14858 3473 0,'25'0'125,"0"24"-110,-1-24 17,1 0 15,-25-24 15,25 24-46,-25-25-16,0 0 31</inkml:trace>
  <inkml:trace contextRef="#ctx0" brushRef="#br0" timeOffset="10434.9128">6127 5259 0,'0'49'94,"0"-24"-79,25 0 1,-25 0 15,0-1 0,24 1 1,1-25 30,0 0-46,0 0-1,0-25-15,24 25 16,1-49 0,-1 24-1,1-25 1,-25 1-1,0 24 1,24 0 0,-24 0-16,0 1 15,-25-1 17</inkml:trace>
  <inkml:trace contextRef="#ctx0" brushRef="#br0" timeOffset="12038.0199">7565 5209 0,'0'25'156,"50"24"-140,-50-24-1,0 0-15,25 0 16,-25 0-1,25-25 17,-1 0-1,1 0 0,-25-25-15,25 25-1,0-25 1,24-49-16,-49 49 16,50 0-1,-25-49 1,24 74 0,-24-50-1,0 25 1,0 0-16,0 25 15</inkml:trace>
  <inkml:trace contextRef="#ctx0" brushRef="#br0" timeOffset="13283.0037">10170 5184 0,'0'50'94,"0"-25"-79,0 49 1,25-49-1,0 49 1,-25-49 0,24 0 15,1-25 47,0 0-47,0-25-15,24-25 0,75-74-16,25 0 15,-25 25 1,-25 0-1,-49 74 1,-25-24 0,0 49-1</inkml:trace>
  <inkml:trace contextRef="#ctx0" brushRef="#br0" timeOffset="14302.9545">12055 4961 0,'0'50'62,"0"-26"-62,25 1 16,-25 25 0,25-50-1,-25 25 1,24-25 0,1 24-16,-25 1 15,25-25 1,0 0-1,0 0 32,0 0-31,-1 0 15,-24-25-15,50-24-1,-25-1 1,24-24 0,51-50-1,-76 49 1,1 26-16,0 24 16</inkml:trace>
  <inkml:trace contextRef="#ctx0" brushRef="#br0" timeOffset="19187.7243">5928 8607 0,'0'50'125,"0"-25"-110,0-1 1,0 26 0,25 0-1,-25-26-15,0 1 16,0 0 0,25-25 46,0 0-31,-25-50 1,49 1-17,1 24-15,0-49 16,-1 24-1,1 25 1,24-49 0,-24 49-1,-25-25 1,24 50 0,-24-49-16,0 49 15,0-25 1,-1 25 31</inkml:trace>
  <inkml:trace contextRef="#ctx0" brushRef="#br0" timeOffset="21398.2329">7317 9699 0,'0'0'0,"0"24"15,25-24 95,0 0-95,25 0 1,49 0 0,0 0-1,-25 0 1,-24 0-16,0 0 15,-26 0 1,-24-24 0,-49 24 93,-1 0-93,-24 24-1,24-24 1,25 25 0,-24-25-1,-1 0-15,-99 25 31,75-25-31,49 25 16,0-25 0,1 0 15,73 0 78,-24 0-77,0 0 14</inkml:trace>
  <inkml:trace contextRef="#ctx0" brushRef="#br0" timeOffset="22631.1243">9798 8607 0,'0'25'140,"25"-25"-124,-25 25 0,24-25 30,1 0-14,25 0-17,-25-50 1,24 25 0,51-99-1,-51 75 1,1-1-1,-25 1 1,-1 49-16,-24-25 16,25 0 31</inkml:trace>
  <inkml:trace contextRef="#ctx0" brushRef="#br0" timeOffset="28996.2651">5804 12005 0,'-25'0'47,"25"25"63,0 0-110,0 0 15,25 0 16,-25-1-15,25-24 15,0 25-15,-25 0 0,0 0-1,25-25 16,0 0 63,-1 0-63,1-25 16,25-25-31,-25 1 0,-1 24-1,76-74 1,-26 24-1,25-24 1,0 25 0,-49 24-16,0 1 15,-1 24 1,-24-25 0,0 50 15,0-25-16,-25 1 1,24 24 0</inkml:trace>
  <inkml:trace contextRef="#ctx0" brushRef="#br0" timeOffset="31185.8632">7243 11857 0,'50'49'141,"-26"1"-125,1-25-1,-25-1 1,25 1-1,0-25 17,0 0-17,-1 0 17,1 0 30,0 0-46,25-74-1,49-75-15,50-25 16,-25 1 0,0-26-1,-25 100 1,-49 0-1,-50 74 1,24 0 0,1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2524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173162"/>
            <a:ext cx="11600597" cy="5470526"/>
          </a:xfrm>
        </p:spPr>
        <p:txBody>
          <a:bodyPr numCol="2">
            <a:noAutofit/>
          </a:bodyPr>
          <a:lstStyle/>
          <a:p>
            <a:pPr algn="l"/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929329" y="1503597"/>
            <a:ext cx="10369736" cy="4232300"/>
            <a:chOff x="683670" y="1326176"/>
            <a:chExt cx="10369736" cy="42323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3670" y="1326176"/>
              <a:ext cx="10369736" cy="4232300"/>
              <a:chOff x="792852" y="1339824"/>
              <a:chExt cx="10369736" cy="42323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92852" y="1339824"/>
                <a:ext cx="10369736" cy="42323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Margin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920687" y="1965593"/>
                <a:ext cx="8424316" cy="312502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		  	                    Outline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516188" y="2473441"/>
                <a:ext cx="7233313" cy="23610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Border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3661000" y="3015027"/>
              <a:ext cx="4943688" cy="15082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Padding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31841" y="3653972"/>
              <a:ext cx="2402006" cy="55445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Content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143240" y="3304080"/>
              <a:ext cx="4027680" cy="1348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3880" y="3294720"/>
                <a:ext cx="4046400" cy="136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53263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173162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apply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 to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element to four side of the HTML element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padding-top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Units-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 a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 in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cm,%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padding-top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10px;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91720" y="3714840"/>
              <a:ext cx="169920" cy="151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2360" y="3705480"/>
                <a:ext cx="18864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01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85053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71507"/>
            <a:ext cx="11600597" cy="5357867"/>
          </a:xfrm>
        </p:spPr>
        <p:txBody>
          <a:bodyPr numCol="1"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10px; // all side will have 10px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 20px 30px 40px; // top side have 10px, right have 20px, bottom have 30px and left have 40px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 20px 30px; // top side have 10px,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and left side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20px and bottom have 30px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 20px; // top side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bottom have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 and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side and left side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20px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09080" y="1116360"/>
              <a:ext cx="4384800" cy="3277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720" y="1107000"/>
                <a:ext cx="4403520" cy="32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96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5218</TotalTime>
  <Words>140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CSS Padding</vt:lpstr>
      <vt:lpstr>CSS Padding</vt:lpstr>
      <vt:lpstr>CSS Padding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401</cp:revision>
  <dcterms:created xsi:type="dcterms:W3CDTF">2021-05-29T23:44:42Z</dcterms:created>
  <dcterms:modified xsi:type="dcterms:W3CDTF">2022-07-23T06:11:38Z</dcterms:modified>
</cp:coreProperties>
</file>