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8T00:50:58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16421 4366 0,'0'24'94,"0"1"-94,0 0 15,0 0 1,0 0 0,25-25 31,-1 0-1,1 0-30,0 0 0,0 0 15,24-25-15,1-25-1,0 25 1,24-24-1,-49 24 1,0 0-16,-1 0 16,1 25 31</inkml:trace>
  <inkml:trace contextRef="#ctx0" brushRef="#br0" timeOffset="4812.5494">3175 7714 0,'50'0'125,"-26"0"-109,1 0 0,0 0-1,0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8T00:51:10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4316 5085 0,'0'-25'63,"25"25"-48,0 0 1,49 0-16,25 0 16,199 0-1,24 0 1,1 0 0,-50 0-1,0 0 1,-50 0-1,0 0 1,50 0-16,-75 25 16,-49 0-1,-74-25 1,-1 0 0,-24 0-1,-26 0 16,1 0 16,-25 25 94</inkml:trace>
  <inkml:trace contextRef="#ctx0" brushRef="#br0" timeOffset="54641.3089">10542 13816 0,'25'-25'109,"0"25"-93,49 0-1,0 0 1,-24 0-16,0 0 15,-1 0 17,-24 0-17,0 0 1,0 0 0,-1 0 15</inkml:trace>
  <inkml:trace contextRef="#ctx0" brushRef="#br0" timeOffset="55650.0996">11782 13742 0,'25'0'93,"25"0"-61,-1 0-17,1 0 1,24 0-16,1 0 16,-26 0-1,-24 0 1,0 0-1,0 0 32</inkml:trace>
  <inkml:trace contextRef="#ctx0" brushRef="#br0" timeOffset="56367.6183">13072 13692 0,'25'0'15,"0"0"1,24 0-1,-24 0 1,25 0 0,-1 0-1,-24 0-15,25 0 16,-25 0 0,-1 0-1,1 0 1,0 0-1,0 0 1,0 0 0,-1 0-1,1 0 1</inkml:trace>
  <inkml:trace contextRef="#ctx0" brushRef="#br0" timeOffset="57171.3467">14337 13717 0,'25'0'156,"25"0"-140,24 0-1,-24 0 1,-1 0 0,-24 0-1,0 0 32</inkml:trace>
  <inkml:trace contextRef="#ctx0" brushRef="#br0" timeOffset="75390.4706">24532 5606 0,'0'0'0,"25"0"16,49 0 15,25-25-31,0 25 16,125-50-1,24 1 1,0-50-1,-50 49 1,-49-24-16,-50 49 16,-24 0-1,24 0 1,-74 0 0,0 25-1,24 25 16,-24 149-15,0 74 0,24 149-1,-49 148 1,0-172 0,0-76-1,0-49 1,0 25-16,0 25 15,0-149 1,0-25 0,0-50-1,0 0 1,0-24 0,0 24-1,0 26 1,0 73-1,0 26 1,0-100-16,0-49 16,0-26-1,0 1 1,0 0 15,0 0 0,0 0-15,-24 24-16,-26-24 16,50 0-1,-74 49 1,49-49 0,-74 74-1,-1-24 1,1-1-1,25-24 1,24-26 0,25-24-1,-24 0-15,24 25 32,0-25-1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8T00:52:30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5606 3150 0,'25'25'109,"-1"0"-93,-24 0-1,25-1 1,-25 1 46,25-25-46,0 0 31,0 0-32,24 0 1,1-25 0,24-24-16,26-26 15,-26 1 1,0 0 0,-24-1-1,0 26 1,-26 49 15</inkml:trace>
  <inkml:trace contextRef="#ctx0" brushRef="#br0" timeOffset="7253.1338">5457 5209 0,'0'25'79,"0"24"-64,25 26 1,0-26-1,-1-24 1,-24 0 0,25-25 62,0 0-31,0-25 0,0-24-47,24 24 31,-24-25-16,0 25 1,49-24 0,-24-1-1,74-24 1,-74 24 0,-1 1-1,1 49-15,-50-25 16,25 0-1</inkml:trace>
  <inkml:trace contextRef="#ctx0" brushRef="#br0" timeOffset="8547.108">7367 5259 0,'25'0'78,"-25"49"-62,25-24-1,-1 25 1,1-1-16,0-24 16,-25 0-1,25-25 48,0 0-48,-1 0 32,-24-25-31,50 0-1,-25-49 1,24 24 0,51-74-1,-1 0 1,-50 50 0,26-1-1,-25 26-15,-1 24 16,-24 0-1,0 0 1,0 0 0,-25 1-1,24 24 1,1 0-16,-25-25 16</inkml:trace>
  <inkml:trace contextRef="#ctx0" brushRef="#br0" timeOffset="9790.9702">9475 5135 0,'0'24'94,"25"1"-79,0 25 1,0-25 0,-25-1-1,25-24-15,-1 0 63,1 0-16,0 0-32,25-49 1,-1-26-16,26 26 31,-1-26-31,-24 51 16,-1-26-1,1 0 1,-25 26 0,0-1-16,-1 0 15</inkml:trace>
  <inkml:trace contextRef="#ctx0" brushRef="#br0" timeOffset="10623.6502">11361 5283 0,'24'25'47,"1"0"-32,-25 25 1,50 24-1,-25-49-15,-25 0 32,24-1-17,1-24 17,25 0-1,-25-24-16,49-26 1,149-198 0,-24 25-1,-75 49-15,-25 50 16,-49 50 0,-1 49-1,-49 0 1,25 25-1</inkml:trace>
  <inkml:trace contextRef="#ctx0" brushRef="#br0" timeOffset="15042.976">5482 8558 0,'0'-25'31,"0"50"63,0-1-78,0 1-1,0 0 1,25 25-1,-25-26 1,0 1 0,0 0-16,24-25 15,1 0 63,0 0 32,0 0-79,0-25-31,24 0 16,26-49-1,-1-25 1,-24 49 0,-1-24-1,1 74 1,-50-50-1,50 50 1,-50-25 0,24 25-16,-24-24 15,25-1 1,0 25 15,0-25-15,0 25 46</inkml:trace>
  <inkml:trace contextRef="#ctx0" brushRef="#br0" timeOffset="16199.743">7813 8756 0,'0'25'141,"25"0"-126,-25 24-15,25-24 16,0-25 0,-25 25-1,0 0 17,25-25 14,24 0 1,-49-50-47,100-49 16,-51 24 0,50-49-1,25 25 1,-49 25-1,24-25 1,-49 49 0,24 0-16,-74 26 15,25 24 1</inkml:trace>
  <inkml:trace contextRef="#ctx0" brushRef="#br0" timeOffset="17175.4832">9798 8855 0,'25'0'94,"-25"25"-78,24 25-1,1-26 1,0 1 0,0-25-1,0 0 48,24-99-48,125-199 1,-25 50 0,0 100-1,-50-1 1,-50 49-1,-24 76 1,0-26 0</inkml:trace>
  <inkml:trace contextRef="#ctx0" brushRef="#br0" timeOffset="20869.1281">5383 12005 0,'0'25'125,"24"0"-94,-24 25-15,25-50 0,-25 24-1,0 26 1,25-25 0,-25 0-1,25-25 1,-25 25-16,0-1 15,0 1 48,25-25-47,-1 0 30,1-25 1,0 25-31,-25-24 0,25 24-1,-25-50 1,49 0-1,26-24 1,-1-25-16,50-50 16,-49 74-1,-26 1 1,-24 49 0,0 0-1,0 25 1,0-24-1,24-26 17,-24 50-32,0-25 15,0 0 17</inkml:trace>
  <inkml:trace contextRef="#ctx0" brushRef="#br0" timeOffset="22086.976">7268 12055 0,'25'0'78,"-1"50"-62,1-26 0,0 1-1,-25 25-15,25-50 16,0 0 15,-1 0 16,26 0-16,24-50-15,1-24-1,148-149 1,-49 99 0,-50 24-16,-75 51 15,1 24 1,-50 0 0,25 25-1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81" y="2524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1800" dirty="0" smtClean="0"/>
              <a:t>											</a:t>
            </a:r>
            <a:endParaRPr lang="en-US" sz="1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929329" y="1503597"/>
            <a:ext cx="10369736" cy="4232300"/>
            <a:chOff x="683670" y="1326176"/>
            <a:chExt cx="10369736" cy="4232300"/>
          </a:xfrm>
        </p:grpSpPr>
        <p:grpSp>
          <p:nvGrpSpPr>
            <p:cNvPr id="20" name="Group 19"/>
            <p:cNvGrpSpPr/>
            <p:nvPr/>
          </p:nvGrpSpPr>
          <p:grpSpPr>
            <a:xfrm>
              <a:off x="683670" y="1326176"/>
              <a:ext cx="10369736" cy="4232300"/>
              <a:chOff x="792852" y="1339824"/>
              <a:chExt cx="10369736" cy="42323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92852" y="1339824"/>
                <a:ext cx="10369736" cy="42323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Margin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20687" y="1965593"/>
                <a:ext cx="8424316" cy="312502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		  	                    Outline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16188" y="2473441"/>
                <a:ext cx="7233313" cy="23610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Border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3661000" y="3015027"/>
              <a:ext cx="4943688" cy="15082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Padding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31841" y="3653972"/>
              <a:ext cx="2402006" cy="5544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Content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43000" y="1535760"/>
              <a:ext cx="4929480" cy="1241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1526400"/>
                <a:ext cx="4948200" cy="126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187136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044575"/>
            <a:ext cx="11600597" cy="5456238"/>
          </a:xfrm>
        </p:spPr>
        <p:txBody>
          <a:bodyPr numCol="2">
            <a:no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apply margin to HTML element to four side of the HTML element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margin-top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margin-right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margin-bottom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margin-left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Margin: auto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is the short hand property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Units-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specifies a margin in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cm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margin-top: 5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0px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margin-bottom: 4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0px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margin-right: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50px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margin-left: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53760" y="1821600"/>
              <a:ext cx="7938720" cy="3152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4400" y="1812240"/>
                <a:ext cx="7957440" cy="31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58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09597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089507"/>
            <a:ext cx="11600597" cy="5339867"/>
          </a:xfrm>
        </p:spPr>
        <p:txBody>
          <a:bodyPr numCol="1"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Margin: 10px; // all side will have 10px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 20px 30px 40px; // top side have 10px, right have 20px, bottom have 30px and left have 40px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Margin: 10px 20px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30px;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top side have 10px,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and left have 20px and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 have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30px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Margin: 10px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20px;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top side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bottom have 10px and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left side have 20px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37880" y="1027080"/>
              <a:ext cx="2545200" cy="3402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8520" y="1017720"/>
                <a:ext cx="2563920" cy="342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110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4770</TotalTime>
  <Words>147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CSS Margin</vt:lpstr>
      <vt:lpstr>CSS Margin</vt:lpstr>
      <vt:lpstr>CSS Margin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410</cp:revision>
  <dcterms:created xsi:type="dcterms:W3CDTF">2021-05-29T23:44:42Z</dcterms:created>
  <dcterms:modified xsi:type="dcterms:W3CDTF">2022-07-23T06:11:45Z</dcterms:modified>
</cp:coreProperties>
</file>