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sldIdLst>
    <p:sldId id="257" r:id="rId2"/>
    <p:sldId id="261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14T13:47:31.1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22721 5135 0,'0'49'63,"0"50"-48,0-49 1,0 0 0,0-26 15,0 1-15,25-25 15,25 0 16,-26 0-32,51-25 1,-26-24 0,26-26-1,74-24 1,49-25-16,224-223 15,-149 173 1,-75 25 0,-124 125-1,-49-1 1,50 0 0,-51 25 15</inkml:trace>
  <inkml:trace contextRef="#ctx0" brushRef="#br0" timeOffset="2307.5384">4812 8334 0,'25'0'62,"0"0"-46,24 0 15,1 0-15,24 0 0,50 0-16,-74 0 15,148 0 1,1 0-1,-75 0 1,-50 0 0,-24 0-1,-25 0 1</inkml:trace>
  <inkml:trace contextRef="#ctx0" brushRef="#br0" timeOffset="3316.2104">7590 8508 0,'0'-25'31,"25"25"1,0 0-17,0 0 1,49 0-1,25 0 1,0 0-16,75 0 16,-75 0-1,-49 0 1,0 0 0,-1 0-1,-24 0 1,0 0-1,0 0-15,-1 0 32,1 0-1,0 0-15</inkml:trace>
  <inkml:trace contextRef="#ctx0" brushRef="#br0" timeOffset="6585.3896">23068 8558 0,'25'0'31,"0"0"-15,25-25 0,49 25-1,0 0-15,25-25 16,-25 25 0,25-25-1,124 0 1,75 1-1,24-1 1,-24 0-16,-26 25 16,1 0-1,-75 0 1,-99 0 0,0 0-1,-74 0 1,-25 0-16,24 25 15,-24-25 32,-25 25-15</inkml:trace>
  <inkml:trace contextRef="#ctx0" brushRef="#br0" timeOffset="13487.9913">9128 10195 0,'75'0'46,"-1"0"-30,25-25 0,75 0-1,49 0 1,-25 25 0,75 0-1,25 0 1,-25 0-16,-50 0 15,-99 0 1,-49 0 0,-51 0 15</inkml:trace>
  <inkml:trace contextRef="#ctx0" brushRef="#br0" timeOffset="31394.9315">19794 14858 0,'0'50'94,"0"-26"-79,0 1 1,0 0 0,0 0-1,0 0 17,0-1-1,0 1 0,25-25 16,25 0-31,-1-25-1,50 1 1,25-26-1,50-24 1,-50-1-16,-25 1 16,0 24-1,-74 50 1,25-25 0,0 1-1,-26 24 1,1-25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14T13:48:15.0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3051 3721 0,'25'0'94,"-25"-25"-78,25 25-1,24-25 17,-24 25-17,25 0-15,-26 0 16,26 0 0,-25 0-1,0 0 16,-1 0-15,1 0 15,0 0-15,0 0 15,0 0-15</inkml:trace>
  <inkml:trace contextRef="#ctx0" brushRef="#br0" timeOffset="1572.0492">4514 3919 0,'0'0'0,"0"-25"47,0 1-16,50 24 1,0-25-32,-1 25 15,26 0 1,-1 0-1,1 0 1,49 0 0,49-25-1,-49 25-15,-25 0 16,-24 0 0,-1 0-1,-24 0 1,-1 0-1,1 0-15,-25 0 16,24 0 0,-24 0-1,25 0 1,-25 0 0,24 0-1,-24 0 204,25 0-203,24 0-16,-24 0 15,-1 0 1,-24 0-1,0 0 1,25 0 0,-26 0-1,1 0 1,0 0 0</inkml:trace>
  <inkml:trace contextRef="#ctx0" brushRef="#br0" timeOffset="6249.1644">7789 2952 0,'0'-25'31,"-25"0"-15,-25 0 0,-24-24-1,-50-1 1,25 1-1,-25-1 1,49 0-16,-24 25 16,-25 1-1,0-1 1,0-25 0,25 25-1,-1 25 1,26 0-16,-25 0 15,-50 0 1,50 0 0,-25 0-1,25 0 1,24 0 0,-74 0-1,75 25-15,24-25 16,-24 25-1,24 0 1,1 0 0,-51-25-1,51 24-15,-1 1 16,25 0 0,-49 25-1,24-25 1,1 24-1,-26 1 1,-24 24-16,49-49 16,1 0-1,-1 0 1,1-1 0,49 1-1,-50-25-15,25 25 31,0 0-15,1-25 0,24 25-1,-25-25 1,25 24-16,-25-24 62,25 25 95,0 0-126,-25-25-15,25 25-1,0 0 1,0-1-1,0 1 1,0 0-16,0 0 16,0 24-1,0-24 1,0 0 0,0 0-1,25 0 16,0 24-15,24-49 0,26 75-1,-26-51 1,26 1 0,-50 0-1,-1 0 1,26-25-1,0 25 1,-1 0-16,1-25 16,24 49-1,1-24 1,-26-25 0,1 25-1,-25 0 1,49-1-1,1-24 1,-1 25 0,-49 0-1,0-25-15,-1 0 16,1 0 0,0 25-1,0 0 1,24-25-1,26 0 1,24 0 0,124 0-1,-74 0-15,-50 0 16,-24 0 0,-26 0-1,-24 0 1,50 0-1,-1 0-15,25 0 16,25 0 0,25 0-1,-50-25 1,-24 0 0,-1 0-1,1 0 1,-1 25-16,0 0 15,-24-24 1,-25-1 0,24 0-1,1 25 1,-50-25-16,50 25 16,-26-25-1,1 1 1,-25-1-1,25 0 1,0-74 0,-25-1-1,25-24-15,-1 25 16,-24 25 0,25-1-1,-25 26 16,0 24-15,0 0-16,0 0 16,0-24-1,0-26 1,0 1 0,0 49-1,0 0-15,0 1 16,-25-1 15,1 25-15,-1 0-1,0 0 1,0 0 0,0 0-1,1 0 1,-26 0-1,25 0 1,0 0-16,1 0 16,-1 0 15,-25 0 0,25 0 16</inkml:trace>
  <inkml:trace contextRef="#ctx0" brushRef="#br0" timeOffset="25181.7856">4738 5904 0,'0'-25'94,"24"25"-63,1 0-16,0 0 1,25 0 0,24 0-1,-24 0 1,24 0 0,50 0-16,-74 0 15,-25 0 1,24 0-1,26 0 251,49 0-266,24 25 16,51-1-1,-75 1 1,50 0 0,24-25-1,-24 25-15,-26-25 16,-48 0-1,-51 0 1,-24 0 0,0 0-1,25 0 1,-26 0 0,1 0 15,0 0-16,0 0 48</inkml:trace>
  <inkml:trace contextRef="#ctx0" brushRef="#br0" timeOffset="26901.9346">7144 4589 0,'-25'0'62,"-25"0"-46,1 0 0,24 0-1,0 0 1,-24 0-16,24 0 15,0 0 1,-25 25 0,1-1-1,-1-24 1,25 25 0,0 0-1,1-25 1,-1 25 15,0 0-31,25-1 16,-25-24-1,25 25 1,-25 0 15,25 0-15,-24-25-1,24 25 1,-25 0 15,25-1-15,0 1-16</inkml:trace>
  <inkml:trace contextRef="#ctx0" brushRef="#br0" timeOffset="27890.5947">6449 4713 0,'0'25'78,"0"-1"-62,-25-24-1,25 25 32,0 25-16,-24-50-31,24 25 16,0 0 0,0-1-1,0 1 17,0 0-17,0 0 32,0 0-16,24-25 16,1 0-16,0 0-15,0 24-16,0-24 16,-1 0-1,1 25 1,0-25 0,25 0-1,-26 0 32,1 0 16</inkml:trace>
  <inkml:trace contextRef="#ctx0" brushRef="#br0" timeOffset="55672.1159">5556 7937 0,'0'-24'15,"0"-1"16,25 25-15,0 0-16,0 0 16,24 0 15,26 0-15,-1 0-1,1 0 1,73 0-1,1 0 1,-25 0-16,-25 0 16,1 0-1,-51 0 1,1 0 0,-25 0-1,-1 0 1,1 0 15,0 0 16,49 0 234,1 0-265,24 0-1,-24 0 1,49 0 0,24 0-1,26 0 1,24-25-16,-49 25 16,25 0-1,-100 0 1,-24 0-1,0 0 1,-26 0 0,1 0-1,0 0 1,25 0 0,-26 0-1,1 0 1</inkml:trace>
  <inkml:trace contextRef="#ctx0" brushRef="#br0" timeOffset="73961.309">5060 7069 0,'-74'0'47,"24"0"-32,1 0 1,-1 0 0,-25 0-1,26 0 1,24 0 0,-25 0-16,26 0 15,-26 0 1,25 0-1,0 0 1,-24 0 0,-1 0-16,1 0 15,24 0 1,0 0 0,-25 0-1,26 0 16,-1 25 1,25 0 15,0 0-32,-25 0 16,25 24-15,-25 1 0,25-25-1,0 24-15,0-24 16,0 25 0,0-26-1,0 1 1,0 25-1,0-1 1,0-24 15,0 0-15,0 25 15,0-26-15,0 1-16,0 0 15,0 0 1,0 0 0,0-1 15,0 1-15,25 0 30,-25 0-14,25-25-32,0 0 15,-1 25 17,26-25-17,0 0 1,-26 0-1,1 0-15,25 0 16,-25 0 0,-1 0-1,1 0 1,25 0 0,-1 0-1,1 0-15,-25 0 16,24 0-1,-24 0 1,0 0 0,0 0-1,25 0 1,-1 0-16,1-25 16,-1 25-1,-24 0 16,0-25-15,0 0 31,0 25-31,-1 0-1,1-25 1,0 25-1,0-24 17,-25-1-1,0 0 31,0-25-46,0 26 0,25-1-1,-25 0 1,0-25-16,0 26 16,24-1-1,-24-25 1,0 25-1,0 1 1,0-26-16,0 25 31,0 0-15,0 1 31,0-1 15,0 0-46,-24 25 62,-1-25-62,0 25-1,0 0 17,0-25-1,25 1 0,-24 24 16,24-25-16,-25 25-15,25-25-1,-25 25 1,0 0 31,25-25-47,-25 25 31</inkml:trace>
  <inkml:trace contextRef="#ctx0" brushRef="#br0" timeOffset="86218.4767">4713 10517 0,'25'-25'125,"-1"25"-109,26 0-1,25 0 1,24 0 0,0 0-16,50 0 15,99 0 1,-99 0 0,99 0-1,-124 0 1,-50 0-1,25 0 1,-24 0 0,24 0-16,75 0 15,-50 0 1,24 0 0,-73 25-1,-25-25 1,-26 0-1,26 0 1,-25 0 0,0 0 15,-1 0-15,1 0 15,0 25-16,0-25 1,0 0 0,-1 0-1,1 0 1,0 0 0,0 0-1,0 0 16</inkml:trace>
  <inkml:trace contextRef="#ctx0" brushRef="#br0" timeOffset="95093.4894">5755 9748 0,'0'0'0,"0"-49"16,-75 49 0,50-50-1,-24 25 1,-1 25 0,-24-25-1,24 1-15,1 24 16,-1-25-1,-24 0 1,-1 0 0,1 25-1,-25-25-15,24 1 16,26-1 0,-26 0-1,25 25 1,1 0-1,-1 0 1,1 0-16,-1 0 16,25 25-1,-24 0 1,24-1 15,25 1 0,-25 0-15,0 0 0,-24 49-1,49-24 1,-25-1 0,-25 1-16,50-25 15,0 49 1,-25-24-1,1-1 1,24 1 0,-25 0-1,25-1-15,0 1 16,0 0 0,-25-26-1,25 26 1,0 0-1,0-26-15,0 26 16,0-25 0,0 49-1,0 1 1,0-26 0,0-24-1,0 0-15,0 24 16,0-24 15,25-25-15,24 25-1,-24 0 1,0-25-16,25 25 16,-50-1-1,49-24 1,1 0-1,-1 0 1,1 0 0,24 0-1,26 0 1,24 0-16,0 0 16,-50 0-1,-24 0 1,-1-24-1,-24 24 1,0 0 0,0-25-1,24 25 1,1 0-16,-25-25 16,24 0-1,1 25 1,0-25-1,-1 1 1,-24-1 0,25 0-1,-26 0 1,26 25-16,-25-25 16,0 1-1,-1 24 1,-24-25-1,50 0 1,-25-25 0,0 50-1,-25-24 1,25-1 0,-25 0-1,24 25-15,-24-25 16,25-24-1,-25 24 1,25 0 0,-25-25-1,25 26 1,-25-1 0,0 0-16,0-25 15,0 26 1,0-76-1,0 51 1,0 24 0,0-50-1,0 51 17,0-26-32,0 25 46,-25 25-14,0-25-17,0 25 17,1 0-32,-1-24 15,0 24 16,0 0 1,0 0 15,0 0-1,1 0 17</inkml:trace>
  <inkml:trace contextRef="#ctx0" brushRef="#br0" timeOffset="110459.7326">5035 13171 0,'0'0'0,"-24"0"31,48 0 63,1 0-79,50 0 17,-1 0-17,25 0 1,25 0-1,25 0 1,0 0 0,0 0-1,24 0-15,-24 0 16,74 25 0,-99 0-1,-49-25 1,-26 25-1,26 0-15,-50-25 32,-1 0-17,1 24 1,0-24 0,0 25-1,0-25-15,0 0 31,-1 0-15,1 0 15,0 0-15</inkml:trace>
  <inkml:trace contextRef="#ctx0" brushRef="#br0" timeOffset="118685.2192">27831 12948 0,'25'0'94,"24"0"-79,26 0 1,24 0 0,75 0-1,74-25 1,24 0-16,-73 1 16,-50 24-1,-25 0 1,-25 0-1,-25 0 1,-24 0-16,0 0 16,-26 0-1</inkml:trace>
  <inkml:trace contextRef="#ctx0" brushRef="#br0" timeOffset="121463.073">21332 13841 0,'25'0'47,"49"0"-31,75 0-1,99 0-15,25 0 16,74 0 0,-24 0-1,-26 0 1,-73 25 0,-51-25-1,-49 0-15,-49 0 16,-1 0-1,-49 0 17,24 49 265,-24-49-282,0 25 1,25 0-1,-25-25 1,-1 0 0,26 0-16,-25 0 15,0 0 1,-1 0 0,1 0 46,-25 25 188</inkml:trace>
  <inkml:trace contextRef="#ctx0" brushRef="#br0" timeOffset="127633.1864">4043 15652 0,'50'0'172,"-25"0"-157,-1 0 1,1 0-1,0 0 17,0 0 15,0 0-32,-1 0 16,1 0 16,0 0-31,0 0 31,0 0 62,-1 0 126,1 0-189,0 0-46,-25 25 16,25-25 218,0 0-140,-1 0-47</inkml:trace>
  <inkml:trace contextRef="#ctx0" brushRef="#br0" timeOffset="131287.6183">5581 15751 0,'25'0'94,"49"0"-94,100-25 16,74 25-1,0 0 1,25 0 0,-50 25-1,0 0-15,-99 0 16,-24 24 0,-51-49-1,-24 0 1,0 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7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3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3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1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1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8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5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7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5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3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3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219048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File Location or Path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8" y="972163"/>
            <a:ext cx="11600597" cy="5667788"/>
          </a:xfrm>
        </p:spPr>
        <p:txBody>
          <a:bodyPr numCol="1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800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</a:t>
            </a:r>
            <a:r>
              <a:rPr lang="en-US" sz="28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Paths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path means, when we want to insert any external file in the web page using </a:t>
            </a:r>
            <a:r>
              <a:rPr lang="en-US" sz="2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attribute, we have to provide that file path or location. Where is located that file. 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insert different external file like JS, CSS files or media files as pictures, videos, audios </a:t>
            </a:r>
            <a:r>
              <a:rPr lang="en-US" sz="2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sz="2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this, lecture, you will learn different cases, about insertion  external file in HTML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732320" y="1553760"/>
              <a:ext cx="7688880" cy="38757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2960" y="1544400"/>
                <a:ext cx="7707600" cy="389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212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148709"/>
            <a:ext cx="11600597" cy="753115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for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Cases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577074"/>
            <a:ext cx="11600597" cy="5280925"/>
          </a:xfrm>
        </p:spPr>
        <p:txBody>
          <a:bodyPr numCol="1">
            <a:noAutofit/>
          </a:bodyPr>
          <a:lstStyle/>
          <a:p>
            <a:pPr algn="l">
              <a:lnSpc>
                <a:spcPct val="100000"/>
              </a:lnSpc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791498"/>
              </p:ext>
            </p:extLst>
          </p:nvPr>
        </p:nvGraphicFramePr>
        <p:xfrm>
          <a:off x="458984" y="1014366"/>
          <a:ext cx="11310424" cy="533016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5655212"/>
                <a:gridCol w="5655212"/>
              </a:tblGrid>
              <a:tr h="727071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solidFill>
                            <a:srgbClr val="002060"/>
                          </a:solidFill>
                        </a:rPr>
                        <a:t>&lt;</a:t>
                      </a:r>
                      <a:r>
                        <a:rPr lang="en-US" sz="1800" b="0" dirty="0" err="1" smtClean="0">
                          <a:solidFill>
                            <a:srgbClr val="002060"/>
                          </a:solidFill>
                        </a:rPr>
                        <a:t>img</a:t>
                      </a:r>
                      <a:r>
                        <a:rPr lang="en-US" sz="1800" b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800" b="0" dirty="0" err="1" smtClean="0">
                          <a:solidFill>
                            <a:srgbClr val="002060"/>
                          </a:solidFill>
                        </a:rPr>
                        <a:t>src</a:t>
                      </a:r>
                      <a:r>
                        <a:rPr lang="en-US" sz="1800" b="0" dirty="0" smtClean="0">
                          <a:solidFill>
                            <a:srgbClr val="002060"/>
                          </a:solidFill>
                        </a:rPr>
                        <a:t>=“jafricode.jpg"&gt;</a:t>
                      </a:r>
                      <a:endParaRPr lang="en-US" sz="18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002060"/>
                          </a:solidFill>
                        </a:rPr>
                        <a:t>The “jafricode.jpg" is existed in the folder, in which current document is existing</a:t>
                      </a:r>
                      <a:endParaRPr lang="en-US" sz="1800" b="0" dirty="0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727071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rgbClr val="002060"/>
                          </a:solidFill>
                        </a:rPr>
                        <a:t>&lt;link </a:t>
                      </a:r>
                      <a:r>
                        <a:rPr lang="en-US" sz="1800" dirty="0" err="1" smtClean="0">
                          <a:solidFill>
                            <a:srgbClr val="002060"/>
                          </a:solidFill>
                        </a:rPr>
                        <a:t>href</a:t>
                      </a:r>
                      <a:r>
                        <a:rPr lang="en-US" sz="1800" dirty="0" smtClean="0">
                          <a:solidFill>
                            <a:srgbClr val="002060"/>
                          </a:solidFill>
                        </a:rPr>
                        <a:t>=“jafricode.css"&gt;</a:t>
                      </a:r>
                      <a:endParaRPr lang="en-US" sz="18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2060"/>
                          </a:solidFill>
                        </a:rPr>
                        <a:t>The “jafricode.css" is existed in the folder, in which current document is existing</a:t>
                      </a:r>
                      <a:endParaRPr lang="en-US" sz="1800" dirty="0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945784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rgbClr val="002060"/>
                          </a:solidFill>
                        </a:rPr>
                        <a:t>&lt;</a:t>
                      </a:r>
                      <a:r>
                        <a:rPr lang="en-US" sz="1800" dirty="0" err="1" smtClean="0">
                          <a:solidFill>
                            <a:srgbClr val="002060"/>
                          </a:solidFill>
                        </a:rPr>
                        <a:t>img</a:t>
                      </a:r>
                      <a:r>
                        <a:rPr lang="en-US" sz="180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002060"/>
                          </a:solidFill>
                        </a:rPr>
                        <a:t>src</a:t>
                      </a:r>
                      <a:r>
                        <a:rPr lang="en-US" sz="1800" dirty="0" smtClean="0">
                          <a:solidFill>
                            <a:srgbClr val="002060"/>
                          </a:solidFill>
                        </a:rPr>
                        <a:t>=“pics/jafricode.jpg"&gt;</a:t>
                      </a:r>
                      <a:endParaRPr lang="en-US" sz="18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2060"/>
                          </a:solidFill>
                        </a:rPr>
                        <a:t>The “jafricode.jpg" file is existed in side the pics folder, pics folder existed in the current folder</a:t>
                      </a:r>
                      <a:endParaRPr lang="en-US" sz="1800" dirty="0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945784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rgbClr val="002060"/>
                          </a:solidFill>
                        </a:rPr>
                        <a:t>&lt;link</a:t>
                      </a:r>
                      <a:r>
                        <a:rPr lang="en-US" sz="1800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rgbClr val="002060"/>
                          </a:solidFill>
                        </a:rPr>
                        <a:t>href</a:t>
                      </a:r>
                      <a:r>
                        <a:rPr lang="en-US" sz="1800" dirty="0" smtClean="0">
                          <a:solidFill>
                            <a:srgbClr val="002060"/>
                          </a:solidFill>
                        </a:rPr>
                        <a:t>=“style/jafri.css"&gt;	</a:t>
                      </a:r>
                      <a:endParaRPr lang="en-US" sz="18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2060"/>
                          </a:solidFill>
                        </a:rPr>
                        <a:t>The “jafricode.css" file is existed in side the style folder, style folder existed in the current folder</a:t>
                      </a:r>
                      <a:endParaRPr lang="en-US" sz="1800" dirty="0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945784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rgbClr val="002060"/>
                          </a:solidFill>
                        </a:rPr>
                        <a:t>&lt;</a:t>
                      </a:r>
                      <a:r>
                        <a:rPr lang="en-US" sz="1800" dirty="0" err="1" smtClean="0">
                          <a:solidFill>
                            <a:srgbClr val="002060"/>
                          </a:solidFill>
                        </a:rPr>
                        <a:t>img</a:t>
                      </a:r>
                      <a:r>
                        <a:rPr lang="en-US" sz="180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002060"/>
                          </a:solidFill>
                        </a:rPr>
                        <a:t>src</a:t>
                      </a:r>
                      <a:r>
                        <a:rPr lang="en-US" sz="1800" dirty="0" smtClean="0">
                          <a:solidFill>
                            <a:srgbClr val="002060"/>
                          </a:solidFill>
                        </a:rPr>
                        <a:t>="../jafricode.jpg"&gt;	</a:t>
                      </a:r>
                      <a:endParaRPr lang="en-US" sz="18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2060"/>
                          </a:solidFill>
                        </a:rPr>
                        <a:t>Two dots and slash show that, your file is existing in back folder from the current file location </a:t>
                      </a:r>
                      <a:endParaRPr lang="en-US" sz="1800" dirty="0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038671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rgbClr val="002060"/>
                          </a:solidFill>
                        </a:rPr>
                        <a:t>&lt;</a:t>
                      </a:r>
                      <a:r>
                        <a:rPr lang="en-US" sz="1800" dirty="0" err="1" smtClean="0">
                          <a:solidFill>
                            <a:srgbClr val="002060"/>
                          </a:solidFill>
                        </a:rPr>
                        <a:t>img</a:t>
                      </a:r>
                      <a:r>
                        <a:rPr lang="en-US" sz="180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002060"/>
                          </a:solidFill>
                        </a:rPr>
                        <a:t>src</a:t>
                      </a:r>
                      <a:r>
                        <a:rPr lang="en-US" sz="1800" dirty="0" smtClean="0">
                          <a:solidFill>
                            <a:srgbClr val="002060"/>
                          </a:solidFill>
                        </a:rPr>
                        <a:t>=“../../jafricode.jpg"&gt;	</a:t>
                      </a:r>
                      <a:endParaRPr lang="en-US" sz="18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rgbClr val="002060"/>
                          </a:solidFill>
                        </a:rPr>
                        <a:t>Two time two dots and slash show that your file is existing in two time back folder from the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rgbClr val="002060"/>
                          </a:solidFill>
                        </a:rPr>
                        <a:t>current file location </a:t>
                      </a:r>
                      <a:endParaRPr lang="en-US" sz="1800" dirty="0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098360" y="892800"/>
              <a:ext cx="9537120" cy="48135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9000" y="883440"/>
                <a:ext cx="9555840" cy="483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913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162778"/>
            <a:ext cx="11600597" cy="753115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Absolute &amp; Relative File Location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84" y="915892"/>
            <a:ext cx="11600597" cy="5681855"/>
          </a:xfrm>
        </p:spPr>
        <p:txBody>
          <a:bodyPr numCol="1">
            <a:noAutofit/>
          </a:bodyPr>
          <a:lstStyle/>
          <a:p>
            <a:pPr algn="l"/>
            <a:r>
              <a:rPr lang="en-US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Absolute  or Full File (image, video audio, </a:t>
            </a:r>
            <a:r>
              <a:rPr lang="en-US" sz="2000" b="1" u="sng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2000" b="1" u="sng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Paths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a complete path to access any file.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 http(s) / www also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taken, when you give reference of file, that is existed on another domain name</a:t>
            </a:r>
          </a:p>
          <a:p>
            <a:pPr algn="l"/>
            <a:r>
              <a:rPr lang="en-US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="https://www.jafricode.com/folderName/pics/jafricode.jpg" alt=“alternative Text"&gt;</a:t>
            </a:r>
          </a:p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="https://www.google.com" target="_blank"&gt;Google&lt;/a&gt;</a:t>
            </a:r>
          </a:p>
          <a:p>
            <a:pPr algn="l"/>
            <a:r>
              <a:rPr lang="en-US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 File Paths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Did not need to provide complete path with https or www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the files that you want to link, will be on same domain name</a:t>
            </a:r>
          </a:p>
          <a:p>
            <a:pPr algn="l"/>
            <a:r>
              <a:rPr lang="en-US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=“aboutus.html"&gt;About us&lt;/a&gt;</a:t>
            </a:r>
            <a:endParaRPr lang="en-US" sz="2000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="pics/jafricode.jpg" alt=“alternative text"&gt;</a:t>
            </a:r>
          </a:p>
          <a:p>
            <a:pPr algn="l"/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19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5712</TotalTime>
  <Words>374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Wingdings</vt:lpstr>
      <vt:lpstr>Office Theme</vt:lpstr>
      <vt:lpstr>HTML File Location or Path</vt:lpstr>
      <vt:lpstr>Examples for Different Cases:</vt:lpstr>
      <vt:lpstr>Absolute &amp; Relative File Location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Complete Course</dc:title>
  <dc:creator>Faisal Zamir</dc:creator>
  <cp:lastModifiedBy>Faisal Zamir</cp:lastModifiedBy>
  <cp:revision>149</cp:revision>
  <dcterms:created xsi:type="dcterms:W3CDTF">2021-05-29T23:44:42Z</dcterms:created>
  <dcterms:modified xsi:type="dcterms:W3CDTF">2022-07-23T06:07:33Z</dcterms:modified>
</cp:coreProperties>
</file>